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840" y="-11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B342E-14DD-854C-A0F6-594527B7C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77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0321A-A946-CB4B-BF7E-7E2A385AC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26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69501-68B7-DE4C-B40C-EC596EC22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368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B5A2D-C3EF-AA4C-97AB-44D317E9E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73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C7FAF-6667-A340-A90B-AF1281883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B4929-12CB-AF43-80BF-7F4BFAFCCF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9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7E4F8-2D89-174A-82E2-C30066BAE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49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590E7-1CAC-8742-954B-C193A2A9D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98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321DB-56A8-B34C-BA81-859BF98046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3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9FE5D-7C12-8142-A9FC-5CD594897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6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4DEEC-0BF5-B640-9113-C408105D4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700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783D916-EB5B-6148-847A-C2B81312A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3.emf"/><Relationship Id="rId10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42"/>
          <p:cNvGrpSpPr>
            <a:grpSpLocks/>
          </p:cNvGrpSpPr>
          <p:nvPr/>
        </p:nvGrpSpPr>
        <p:grpSpPr bwMode="auto">
          <a:xfrm>
            <a:off x="-381000" y="612775"/>
            <a:ext cx="6578600" cy="8378825"/>
            <a:chOff x="-240" y="386"/>
            <a:chExt cx="4144" cy="5278"/>
          </a:xfrm>
        </p:grpSpPr>
        <p:pic>
          <p:nvPicPr>
            <p:cNvPr id="2050" name="Picture 4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712" t="58804" r="24557" b="36087"/>
            <a:stretch>
              <a:fillRect/>
            </a:stretch>
          </p:blipFill>
          <p:spPr bwMode="auto">
            <a:xfrm>
              <a:off x="3098" y="5170"/>
              <a:ext cx="47" cy="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2876" y="5136"/>
              <a:ext cx="35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ZNF654 </a:t>
              </a: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2638" y="5042"/>
              <a:ext cx="35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VGLL3 </a:t>
              </a:r>
            </a:p>
          </p:txBody>
        </p:sp>
        <p:graphicFrame>
          <p:nvGraphicFramePr>
            <p:cNvPr id="2" name="Graphique 3"/>
            <p:cNvGraphicFramePr>
              <a:graphicFrameLocks/>
            </p:cNvGraphicFramePr>
            <p:nvPr/>
          </p:nvGraphicFramePr>
          <p:xfrm>
            <a:off x="720" y="386"/>
            <a:ext cx="3184" cy="8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89" name="Worksheet" r:id="rId4" imgW="28409900" imgH="12598400" progId="Excel.Sheet.8">
                    <p:embed/>
                  </p:oleObj>
                </mc:Choice>
                <mc:Fallback>
                  <p:oleObj name="Worksheet" r:id="rId4" imgW="28409900" imgH="12598400" progId="Excel.Sheet.8">
                    <p:embed/>
                    <p:pic>
                      <p:nvPicPr>
                        <p:cNvPr id="0" name="Graphique 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386"/>
                          <a:ext cx="3184" cy="8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0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Graphique 5"/>
            <p:cNvGraphicFramePr>
              <a:graphicFrameLocks/>
            </p:cNvGraphicFramePr>
            <p:nvPr/>
          </p:nvGraphicFramePr>
          <p:xfrm>
            <a:off x="720" y="1334"/>
            <a:ext cx="3184" cy="8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0" name="Worksheet" r:id="rId6" imgW="28625800" imgH="12700000" progId="Excel.Sheet.8">
                    <p:embed/>
                  </p:oleObj>
                </mc:Choice>
                <mc:Fallback>
                  <p:oleObj name="Worksheet" r:id="rId6" imgW="28625800" imgH="12700000" progId="Excel.Sheet.8">
                    <p:embed/>
                    <p:pic>
                      <p:nvPicPr>
                        <p:cNvPr id="0" name="Graphique 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1334"/>
                          <a:ext cx="3184" cy="8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0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5" name="Graphique 6"/>
            <p:cNvGraphicFramePr>
              <a:graphicFrameLocks/>
            </p:cNvGraphicFramePr>
            <p:nvPr/>
          </p:nvGraphicFramePr>
          <p:xfrm>
            <a:off x="720" y="2281"/>
            <a:ext cx="3184" cy="8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1" name="Worksheet" r:id="rId8" imgW="28524200" imgH="12534900" progId="Excel.Sheet.8">
                    <p:embed/>
                  </p:oleObj>
                </mc:Choice>
                <mc:Fallback>
                  <p:oleObj name="Worksheet" r:id="rId8" imgW="28524200" imgH="12534900" progId="Excel.Sheet.8">
                    <p:embed/>
                    <p:pic>
                      <p:nvPicPr>
                        <p:cNvPr id="0" name="Graphique 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2281"/>
                          <a:ext cx="3184" cy="8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0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6" name="Graphique 7"/>
            <p:cNvGraphicFramePr>
              <a:graphicFrameLocks/>
            </p:cNvGraphicFramePr>
            <p:nvPr/>
          </p:nvGraphicFramePr>
          <p:xfrm>
            <a:off x="720" y="3229"/>
            <a:ext cx="3184" cy="8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2" name="Worksheet" r:id="rId10" imgW="28409900" imgH="12598400" progId="Excel.Sheet.8">
                    <p:embed/>
                  </p:oleObj>
                </mc:Choice>
                <mc:Fallback>
                  <p:oleObj name="Worksheet" r:id="rId10" imgW="28409900" imgH="12598400" progId="Excel.Sheet.8">
                    <p:embed/>
                    <p:pic>
                      <p:nvPicPr>
                        <p:cNvPr id="0" name="Graphique 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3229"/>
                          <a:ext cx="3184" cy="8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0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7" name="Graphique 8"/>
            <p:cNvGraphicFramePr>
              <a:graphicFrameLocks/>
            </p:cNvGraphicFramePr>
            <p:nvPr/>
          </p:nvGraphicFramePr>
          <p:xfrm>
            <a:off x="720" y="4176"/>
            <a:ext cx="3184" cy="8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3" name="Worksheet" r:id="rId12" imgW="28473400" imgH="12649200" progId="Excel.Sheet.8">
                    <p:embed/>
                  </p:oleObj>
                </mc:Choice>
                <mc:Fallback>
                  <p:oleObj name="Worksheet" r:id="rId12" imgW="28473400" imgH="12649200" progId="Excel.Sheet.8">
                    <p:embed/>
                    <p:pic>
                      <p:nvPicPr>
                        <p:cNvPr id="0" name="Graphique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0" y="4176"/>
                          <a:ext cx="3184" cy="8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0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0">
                              <a:solidFill>
                                <a:srgbClr val="FFFFFF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96" y="720"/>
              <a:ext cx="62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1400">
                  <a:cs typeface="Arial" charset="0"/>
                </a:rPr>
                <a:t>OV-90</a:t>
              </a:r>
            </a:p>
          </p:txBody>
        </p:sp>
        <p:sp>
          <p:nvSpPr>
            <p:cNvPr id="2061" name="Text Box 13"/>
            <p:cNvSpPr txBox="1">
              <a:spLocks noChangeArrowheads="1"/>
            </p:cNvSpPr>
            <p:nvPr/>
          </p:nvSpPr>
          <p:spPr bwMode="auto">
            <a:xfrm>
              <a:off x="-240" y="1632"/>
              <a:ext cx="9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1400">
                  <a:cs typeface="Arial" charset="0"/>
                </a:rPr>
                <a:t>OVHA3-1</a:t>
              </a:r>
            </a:p>
          </p:txBody>
        </p:sp>
        <p:sp>
          <p:nvSpPr>
            <p:cNvPr id="2062" name="Text Box 14"/>
            <p:cNvSpPr txBox="1">
              <a:spLocks noChangeArrowheads="1"/>
            </p:cNvSpPr>
            <p:nvPr/>
          </p:nvSpPr>
          <p:spPr bwMode="auto">
            <a:xfrm>
              <a:off x="-240" y="2592"/>
              <a:ext cx="9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1400">
                  <a:cs typeface="Arial" charset="0"/>
                </a:rPr>
                <a:t>OVHA3-2</a:t>
              </a:r>
            </a:p>
          </p:txBody>
        </p:sp>
        <p:sp>
          <p:nvSpPr>
            <p:cNvPr id="2063" name="Text Box 15"/>
            <p:cNvSpPr txBox="1">
              <a:spLocks noChangeArrowheads="1"/>
            </p:cNvSpPr>
            <p:nvPr/>
          </p:nvSpPr>
          <p:spPr bwMode="auto">
            <a:xfrm>
              <a:off x="-240" y="3504"/>
              <a:ext cx="9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1400">
                  <a:cs typeface="Arial" charset="0"/>
                </a:rPr>
                <a:t>OVHA3-3</a:t>
              </a:r>
            </a:p>
          </p:txBody>
        </p:sp>
        <p:sp>
          <p:nvSpPr>
            <p:cNvPr id="2064" name="Text Box 16"/>
            <p:cNvSpPr txBox="1">
              <a:spLocks noChangeArrowheads="1"/>
            </p:cNvSpPr>
            <p:nvPr/>
          </p:nvSpPr>
          <p:spPr bwMode="auto">
            <a:xfrm>
              <a:off x="-240" y="4464"/>
              <a:ext cx="96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1" hangingPunct="1">
                <a:spcBef>
                  <a:spcPct val="50000"/>
                </a:spcBef>
                <a:defRPr/>
              </a:pPr>
              <a:r>
                <a:rPr lang="en-US" sz="1400">
                  <a:cs typeface="Arial" charset="0"/>
                </a:rPr>
                <a:t>OVHA3-4</a:t>
              </a:r>
            </a:p>
          </p:txBody>
        </p:sp>
        <p:sp>
          <p:nvSpPr>
            <p:cNvPr id="4" name="Line 17"/>
            <p:cNvSpPr>
              <a:spLocks noChangeShapeType="1"/>
            </p:cNvSpPr>
            <p:nvPr/>
          </p:nvSpPr>
          <p:spPr bwMode="auto">
            <a:xfrm>
              <a:off x="960" y="783"/>
              <a:ext cx="28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Line 18"/>
            <p:cNvSpPr>
              <a:spLocks noChangeShapeType="1"/>
            </p:cNvSpPr>
            <p:nvPr/>
          </p:nvSpPr>
          <p:spPr bwMode="auto">
            <a:xfrm>
              <a:off x="960" y="1728"/>
              <a:ext cx="28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Line 19"/>
            <p:cNvSpPr>
              <a:spLocks noChangeShapeType="1"/>
            </p:cNvSpPr>
            <p:nvPr/>
          </p:nvSpPr>
          <p:spPr bwMode="auto">
            <a:xfrm>
              <a:off x="963" y="2676"/>
              <a:ext cx="28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" name="Line 20"/>
            <p:cNvSpPr>
              <a:spLocks noChangeShapeType="1"/>
            </p:cNvSpPr>
            <p:nvPr/>
          </p:nvSpPr>
          <p:spPr bwMode="auto">
            <a:xfrm>
              <a:off x="963" y="3624"/>
              <a:ext cx="28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" name="Line 21"/>
            <p:cNvSpPr>
              <a:spLocks noChangeShapeType="1"/>
            </p:cNvSpPr>
            <p:nvPr/>
          </p:nvSpPr>
          <p:spPr bwMode="auto">
            <a:xfrm>
              <a:off x="963" y="4572"/>
              <a:ext cx="2868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68" name="Picture 22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09" t="45218" r="85820" b="49808"/>
            <a:stretch>
              <a:fillRect/>
            </a:stretch>
          </p:blipFill>
          <p:spPr bwMode="auto">
            <a:xfrm>
              <a:off x="956" y="5136"/>
              <a:ext cx="60" cy="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9" name="Picture 23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90" t="45218" r="67474" b="49673"/>
            <a:stretch>
              <a:fillRect/>
            </a:stretch>
          </p:blipFill>
          <p:spPr bwMode="auto">
            <a:xfrm>
              <a:off x="1592" y="5136"/>
              <a:ext cx="88" cy="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0" name="Picture 24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156" t="50204" r="38379" b="45326"/>
            <a:stretch>
              <a:fillRect/>
            </a:stretch>
          </p:blipFill>
          <p:spPr bwMode="auto">
            <a:xfrm>
              <a:off x="2474" y="5193"/>
              <a:ext cx="283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1" name="Picture 25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39" t="45218" r="32396" b="49565"/>
            <a:stretch>
              <a:fillRect/>
            </a:stretch>
          </p:blipFill>
          <p:spPr bwMode="auto">
            <a:xfrm>
              <a:off x="2860" y="5077"/>
              <a:ext cx="47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2" name="Picture 26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61" t="49892" r="24557" b="45000"/>
            <a:stretch>
              <a:fillRect/>
            </a:stretch>
          </p:blipFill>
          <p:spPr bwMode="auto">
            <a:xfrm>
              <a:off x="3089" y="5088"/>
              <a:ext cx="73" cy="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3" name="Picture 27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43" t="62935" r="30151" b="27934"/>
            <a:stretch>
              <a:fillRect/>
            </a:stretch>
          </p:blipFill>
          <p:spPr bwMode="auto">
            <a:xfrm>
              <a:off x="2931" y="5244"/>
              <a:ext cx="47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4" name="Picture 28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036" t="75108" r="24409" b="19565"/>
            <a:stretch>
              <a:fillRect/>
            </a:stretch>
          </p:blipFill>
          <p:spPr bwMode="auto">
            <a:xfrm>
              <a:off x="3086" y="5363"/>
              <a:ext cx="52" cy="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5" name="Picture 29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334" t="45218" r="15794" b="50108"/>
            <a:stretch>
              <a:fillRect/>
            </a:stretch>
          </p:blipFill>
          <p:spPr bwMode="auto">
            <a:xfrm>
              <a:off x="3360" y="5259"/>
              <a:ext cx="96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6" name="Picture 30" descr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544" t="93369" r="23781" b="1591"/>
            <a:stretch>
              <a:fillRect/>
            </a:stretch>
          </p:blipFill>
          <p:spPr bwMode="auto">
            <a:xfrm>
              <a:off x="3102" y="5448"/>
              <a:ext cx="56" cy="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2688" y="432"/>
              <a:ext cx="259" cy="5232"/>
            </a:xfrm>
            <a:prstGeom prst="rect">
              <a:avLst/>
            </a:prstGeom>
            <a:gradFill rotWithShape="0">
              <a:gsLst>
                <a:gs pos="0">
                  <a:srgbClr val="E31F0B">
                    <a:alpha val="44000"/>
                  </a:srgbClr>
                </a:gs>
                <a:gs pos="50000">
                  <a:srgbClr val="E31F0B">
                    <a:gamma/>
                    <a:tint val="47451"/>
                    <a:invGamma/>
                    <a:alpha val="50999"/>
                  </a:srgbClr>
                </a:gs>
                <a:gs pos="100000">
                  <a:srgbClr val="E31F0B">
                    <a:alpha val="44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80" name="Text Box 32"/>
            <p:cNvSpPr txBox="1">
              <a:spLocks noChangeArrowheads="1"/>
            </p:cNvSpPr>
            <p:nvPr/>
          </p:nvSpPr>
          <p:spPr bwMode="auto">
            <a:xfrm>
              <a:off x="734" y="5104"/>
              <a:ext cx="35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ROBO1</a:t>
              </a:r>
            </a:p>
          </p:txBody>
        </p:sp>
        <p:sp>
          <p:nvSpPr>
            <p:cNvPr id="2081" name="Text Box 33"/>
            <p:cNvSpPr txBox="1">
              <a:spLocks noChangeArrowheads="1"/>
            </p:cNvSpPr>
            <p:nvPr/>
          </p:nvSpPr>
          <p:spPr bwMode="auto">
            <a:xfrm>
              <a:off x="1402" y="5104"/>
              <a:ext cx="35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GBE1</a:t>
              </a:r>
            </a:p>
          </p:txBody>
        </p:sp>
        <p:sp>
          <p:nvSpPr>
            <p:cNvPr id="2082" name="Text Box 34"/>
            <p:cNvSpPr txBox="1">
              <a:spLocks noChangeArrowheads="1"/>
            </p:cNvSpPr>
            <p:nvPr/>
          </p:nvSpPr>
          <p:spPr bwMode="auto">
            <a:xfrm>
              <a:off x="2242" y="5156"/>
              <a:ext cx="35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CADM2 </a:t>
              </a:r>
            </a:p>
          </p:txBody>
        </p:sp>
        <p:sp>
          <p:nvSpPr>
            <p:cNvPr id="2083" name="Text Box 35"/>
            <p:cNvSpPr txBox="1">
              <a:spLocks noChangeArrowheads="1"/>
            </p:cNvSpPr>
            <p:nvPr/>
          </p:nvSpPr>
          <p:spPr bwMode="auto">
            <a:xfrm>
              <a:off x="2672" y="5208"/>
              <a:ext cx="432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CHMP2B </a:t>
              </a:r>
            </a:p>
          </p:txBody>
        </p:sp>
        <p:sp>
          <p:nvSpPr>
            <p:cNvPr id="2084" name="Text Box 36"/>
            <p:cNvSpPr txBox="1">
              <a:spLocks noChangeArrowheads="1"/>
            </p:cNvSpPr>
            <p:nvPr/>
          </p:nvSpPr>
          <p:spPr bwMode="auto">
            <a:xfrm>
              <a:off x="2916" y="5244"/>
              <a:ext cx="432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POU1F1 </a:t>
              </a:r>
            </a:p>
          </p:txBody>
        </p:sp>
        <p:sp>
          <p:nvSpPr>
            <p:cNvPr id="2085" name="Text Box 37"/>
            <p:cNvSpPr txBox="1">
              <a:spLocks noChangeArrowheads="1"/>
            </p:cNvSpPr>
            <p:nvPr/>
          </p:nvSpPr>
          <p:spPr bwMode="auto">
            <a:xfrm>
              <a:off x="2874" y="5056"/>
              <a:ext cx="350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HTR1F </a:t>
              </a:r>
            </a:p>
          </p:txBody>
        </p:sp>
        <p:sp>
          <p:nvSpPr>
            <p:cNvPr id="2086" name="Text Box 38"/>
            <p:cNvSpPr txBox="1">
              <a:spLocks noChangeArrowheads="1"/>
            </p:cNvSpPr>
            <p:nvPr/>
          </p:nvSpPr>
          <p:spPr bwMode="auto">
            <a:xfrm>
              <a:off x="2826" y="5344"/>
              <a:ext cx="432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CGGBP1 </a:t>
              </a:r>
            </a:p>
          </p:txBody>
        </p:sp>
        <p:sp>
          <p:nvSpPr>
            <p:cNvPr id="2087" name="Text Box 39"/>
            <p:cNvSpPr txBox="1">
              <a:spLocks noChangeArrowheads="1"/>
            </p:cNvSpPr>
            <p:nvPr/>
          </p:nvSpPr>
          <p:spPr bwMode="auto">
            <a:xfrm>
              <a:off x="2868" y="5416"/>
              <a:ext cx="432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C3orf38 </a:t>
              </a:r>
            </a:p>
          </p:txBody>
        </p:sp>
        <p:sp>
          <p:nvSpPr>
            <p:cNvPr id="2088" name="Text Box 40"/>
            <p:cNvSpPr txBox="1">
              <a:spLocks noChangeArrowheads="1"/>
            </p:cNvSpPr>
            <p:nvPr/>
          </p:nvSpPr>
          <p:spPr bwMode="auto">
            <a:xfrm>
              <a:off x="3286" y="5163"/>
              <a:ext cx="432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US" sz="600">
                  <a:solidFill>
                    <a:srgbClr val="0000FF"/>
                  </a:solidFill>
                  <a:cs typeface="Arial" charset="0"/>
                </a:rPr>
                <a:t>EPHA3 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Office Theme</vt:lpstr>
      <vt:lpstr>Microsoft Excel Worksheet</vt:lpstr>
      <vt:lpstr>PowerPoint Presentation</vt:lpstr>
    </vt:vector>
  </TitlesOfParts>
  <Company>McGill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Tonin</dc:creator>
  <cp:lastModifiedBy>Lypny Gregory</cp:lastModifiedBy>
  <cp:revision>1</cp:revision>
  <dcterms:created xsi:type="dcterms:W3CDTF">2012-09-25T23:17:35Z</dcterms:created>
  <dcterms:modified xsi:type="dcterms:W3CDTF">2012-09-28T17:17:09Z</dcterms:modified>
</cp:coreProperties>
</file>