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7C07D-1B2A-4EDA-BDB8-5F237E6A25A0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3448E-A789-4454-9742-6D6473B1777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5F7B1-82A9-4A84-9F3B-0F25CBF644D1}" type="datetimeFigureOut">
              <a:rPr lang="it-IT" smtClean="0"/>
              <a:pPr/>
              <a:t>09/01/2014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F25C9-D698-4C92-96C0-6FCC45E5AB4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tiff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 cstate="print"/>
          <a:srcRect b="16876"/>
          <a:stretch>
            <a:fillRect/>
          </a:stretch>
        </p:blipFill>
        <p:spPr bwMode="auto">
          <a:xfrm>
            <a:off x="1828800" y="519115"/>
            <a:ext cx="2518053" cy="218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828800" y="3643314"/>
            <a:ext cx="5410200" cy="2376487"/>
            <a:chOff x="284" y="-109"/>
            <a:chExt cx="5666" cy="2339"/>
          </a:xfrm>
        </p:grpSpPr>
        <p:graphicFrame>
          <p:nvGraphicFramePr>
            <p:cNvPr id="3074" name="Object 15"/>
            <p:cNvGraphicFramePr>
              <a:graphicFrameLocks noChangeAspect="1"/>
            </p:cNvGraphicFramePr>
            <p:nvPr/>
          </p:nvGraphicFramePr>
          <p:xfrm>
            <a:off x="284" y="-109"/>
            <a:ext cx="2585" cy="2339"/>
          </p:xfrm>
          <a:graphic>
            <a:graphicData uri="http://schemas.openxmlformats.org/presentationml/2006/ole">
              <p:oleObj spid="_x0000_s1026" name="Photo Editor Photo" r:id="rId4" imgW="18490606" imgH="16733333" progId="">
                <p:embed/>
              </p:oleObj>
            </a:graphicData>
          </a:graphic>
        </p:graphicFrame>
        <p:graphicFrame>
          <p:nvGraphicFramePr>
            <p:cNvPr id="3075" name="Object 16"/>
            <p:cNvGraphicFramePr>
              <a:graphicFrameLocks noChangeAspect="1"/>
            </p:cNvGraphicFramePr>
            <p:nvPr/>
          </p:nvGraphicFramePr>
          <p:xfrm>
            <a:off x="3257" y="-109"/>
            <a:ext cx="2693" cy="2310"/>
          </p:xfrm>
          <a:graphic>
            <a:graphicData uri="http://schemas.openxmlformats.org/presentationml/2006/ole">
              <p:oleObj spid="_x0000_s1027" name="Photo Editor Photo" r:id="rId5" imgW="21571429" imgH="16733333" progId="">
                <p:embed/>
              </p:oleObj>
            </a:graphicData>
          </a:graphic>
        </p:graphicFrame>
      </p:grp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7777163" y="0"/>
            <a:ext cx="12795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/>
              <a:t>Suppl. Fig. </a:t>
            </a:r>
            <a:r>
              <a:rPr lang="it-IT" sz="1600" dirty="0" smtClean="0"/>
              <a:t>S1</a:t>
            </a:r>
            <a:endParaRPr lang="en-US" sz="1600" dirty="0"/>
          </a:p>
        </p:txBody>
      </p:sp>
      <p:sp>
        <p:nvSpPr>
          <p:cNvPr id="3079" name="TextBox 87"/>
          <p:cNvSpPr txBox="1">
            <a:spLocks noChangeArrowheads="1"/>
          </p:cNvSpPr>
          <p:nvPr/>
        </p:nvSpPr>
        <p:spPr bwMode="auto">
          <a:xfrm>
            <a:off x="1447800" y="290514"/>
            <a:ext cx="38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dirty="0"/>
              <a:t>A</a:t>
            </a:r>
            <a:endParaRPr lang="en-US" sz="1400" dirty="0"/>
          </a:p>
        </p:txBody>
      </p:sp>
      <p:sp>
        <p:nvSpPr>
          <p:cNvPr id="3080" name="TextBox 88"/>
          <p:cNvSpPr txBox="1">
            <a:spLocks noChangeArrowheads="1"/>
          </p:cNvSpPr>
          <p:nvPr/>
        </p:nvSpPr>
        <p:spPr bwMode="auto">
          <a:xfrm rot="10800000" flipV="1">
            <a:off x="1457326" y="3337025"/>
            <a:ext cx="3032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/>
              <a:t>B</a:t>
            </a:r>
            <a:endParaRPr lang="en-US" sz="1400"/>
          </a:p>
        </p:txBody>
      </p:sp>
      <p:pic>
        <p:nvPicPr>
          <p:cNvPr id="1028" name="Picture 4" descr="\\INTRIC2SRV\Dati\UNITA12\LAVORI\Triple negative\NEW\Mol Oncol\TEM.tif"/>
          <p:cNvPicPr>
            <a:picLocks noChangeAspect="1" noChangeArrowheads="1"/>
          </p:cNvPicPr>
          <p:nvPr/>
        </p:nvPicPr>
        <p:blipFill>
          <a:blip r:embed="rId6" cstate="print"/>
          <a:srcRect l="49218"/>
          <a:stretch>
            <a:fillRect/>
          </a:stretch>
        </p:blipFill>
        <p:spPr bwMode="auto">
          <a:xfrm>
            <a:off x="4572000" y="479672"/>
            <a:ext cx="2736305" cy="22531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52948" y="2455392"/>
            <a:ext cx="80663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MDA-MB-231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8765" y="2438140"/>
            <a:ext cx="46358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MCF7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5776386"/>
            <a:ext cx="46358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TNBC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5733256"/>
            <a:ext cx="51007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itchFamily="34" charset="0"/>
                <a:cs typeface="Arial" pitchFamily="34" charset="0"/>
              </a:rPr>
              <a:t>luminal</a:t>
            </a:r>
            <a:endParaRPr lang="it-IT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9832" y="46531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</a:t>
            </a:r>
            <a:endParaRPr lang="it-IT" dirty="0"/>
          </a:p>
        </p:txBody>
      </p:sp>
      <p:sp>
        <p:nvSpPr>
          <p:cNvPr id="15" name="TextBox 14"/>
          <p:cNvSpPr txBox="1"/>
          <p:nvPr/>
        </p:nvSpPr>
        <p:spPr>
          <a:xfrm>
            <a:off x="6084168" y="46531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4421</TotalTime>
  <Words>13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Photo Editor Photo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ioriomarilena</dc:creator>
  <cp:lastModifiedBy>ioriomarilena</cp:lastModifiedBy>
  <cp:revision>14</cp:revision>
  <dcterms:created xsi:type="dcterms:W3CDTF">2013-01-21T14:09:21Z</dcterms:created>
  <dcterms:modified xsi:type="dcterms:W3CDTF">2014-01-09T14:52:45Z</dcterms:modified>
</cp:coreProperties>
</file>