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DC8CF-9E95-4CAC-B1CE-8BC4645EDD01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2F392-63D4-43F4-B32E-42AD8CE76CE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1"/>
          <p:cNvSpPr txBox="1">
            <a:spLocks noChangeArrowheads="1"/>
          </p:cNvSpPr>
          <p:nvPr/>
        </p:nvSpPr>
        <p:spPr bwMode="auto">
          <a:xfrm>
            <a:off x="7777163" y="0"/>
            <a:ext cx="12795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/>
              <a:t>Suppl. Fig. </a:t>
            </a:r>
            <a:r>
              <a:rPr lang="it-IT" sz="1600" dirty="0" smtClean="0"/>
              <a:t>S2</a:t>
            </a:r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243013" y="1319213"/>
            <a:ext cx="6657975" cy="4219575"/>
            <a:chOff x="1243013" y="1319213"/>
            <a:chExt cx="6657975" cy="4219575"/>
          </a:xfrm>
        </p:grpSpPr>
        <p:grpSp>
          <p:nvGrpSpPr>
            <p:cNvPr id="10" name="Group 9"/>
            <p:cNvGrpSpPr/>
            <p:nvPr/>
          </p:nvGrpSpPr>
          <p:grpSpPr>
            <a:xfrm>
              <a:off x="1243013" y="1319213"/>
              <a:ext cx="6657975" cy="4219575"/>
              <a:chOff x="1243013" y="1319213"/>
              <a:chExt cx="6657975" cy="421957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43013" y="1319213"/>
                <a:ext cx="6657975" cy="4219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293" name="Straight Connector 8"/>
              <p:cNvCxnSpPr>
                <a:cxnSpLocks noChangeShapeType="1"/>
              </p:cNvCxnSpPr>
              <p:nvPr/>
            </p:nvCxnSpPr>
            <p:spPr bwMode="auto">
              <a:xfrm>
                <a:off x="2843808" y="1701763"/>
                <a:ext cx="2286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2295" name="TextBox 12"/>
              <p:cNvSpPr txBox="1">
                <a:spLocks noChangeArrowheads="1"/>
              </p:cNvSpPr>
              <p:nvPr/>
            </p:nvSpPr>
            <p:spPr bwMode="auto">
              <a:xfrm>
                <a:off x="3605808" y="1484784"/>
                <a:ext cx="53091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/>
                  <a:t>***</a:t>
                </a:r>
                <a:endParaRPr lang="en-US" dirty="0"/>
              </a:p>
            </p:txBody>
          </p:sp>
          <p:sp>
            <p:nvSpPr>
              <p:cNvPr id="12296" name="TextBox 13"/>
              <p:cNvSpPr txBox="1">
                <a:spLocks noChangeArrowheads="1"/>
              </p:cNvSpPr>
              <p:nvPr/>
            </p:nvSpPr>
            <p:spPr bwMode="auto">
              <a:xfrm>
                <a:off x="3621038" y="1772816"/>
                <a:ext cx="53091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 smtClean="0"/>
                  <a:t>***</a:t>
                </a:r>
                <a:endParaRPr lang="en-US" dirty="0"/>
              </a:p>
            </p:txBody>
          </p:sp>
        </p:grpSp>
        <p:cxnSp>
          <p:nvCxnSpPr>
            <p:cNvPr id="13" name="Straight Connector 12"/>
            <p:cNvCxnSpPr/>
            <p:nvPr/>
          </p:nvCxnSpPr>
          <p:spPr>
            <a:xfrm>
              <a:off x="2843808" y="1988840"/>
              <a:ext cx="129614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ioriomarilena</dc:creator>
  <cp:lastModifiedBy>ioriomarilena</cp:lastModifiedBy>
  <cp:revision>3</cp:revision>
  <dcterms:created xsi:type="dcterms:W3CDTF">2013-01-21T14:10:30Z</dcterms:created>
  <dcterms:modified xsi:type="dcterms:W3CDTF">2014-01-10T13:52:25Z</dcterms:modified>
</cp:coreProperties>
</file>