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8E48B-F67C-4B14-93A6-5C6E62AE1810}" type="datetimeFigureOut">
              <a:rPr lang="it-IT" smtClean="0"/>
              <a:pPr/>
              <a:t>10/01/2014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8F7A8-DEDC-437B-B2DD-D2CB4FE0BFB5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6"/>
          <p:cNvSpPr txBox="1">
            <a:spLocks noChangeArrowheads="1"/>
          </p:cNvSpPr>
          <p:nvPr/>
        </p:nvSpPr>
        <p:spPr bwMode="auto">
          <a:xfrm>
            <a:off x="7812360" y="0"/>
            <a:ext cx="12795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 smtClean="0"/>
              <a:t>Suppl. Fig</a:t>
            </a:r>
            <a:r>
              <a:rPr lang="it-IT" sz="1600" dirty="0"/>
              <a:t>. </a:t>
            </a:r>
            <a:r>
              <a:rPr lang="it-IT" sz="1600" smtClean="0"/>
              <a:t>S3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2451" y="1700809"/>
            <a:ext cx="5129837" cy="313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ioriomarilena</dc:creator>
  <cp:lastModifiedBy>ioriomarilena</cp:lastModifiedBy>
  <cp:revision>2</cp:revision>
  <dcterms:created xsi:type="dcterms:W3CDTF">2014-01-09T11:49:03Z</dcterms:created>
  <dcterms:modified xsi:type="dcterms:W3CDTF">2014-01-10T16:09:29Z</dcterms:modified>
</cp:coreProperties>
</file>