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73" autoAdjust="0"/>
    <p:restoredTop sz="94660"/>
  </p:normalViewPr>
  <p:slideViewPr>
    <p:cSldViewPr>
      <p:cViewPr varScale="1">
        <p:scale>
          <a:sx n="99" d="100"/>
          <a:sy n="99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641A5-2060-4111-A74E-6519C4985813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B26DF-FCA4-4E40-A808-05B189BEB6B2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8B26DF-FCA4-4E40-A808-05B189BEB6B2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BB617-2556-4C28-BEA0-A0CDD5260DD4}" type="datetimeFigureOut">
              <a:rPr lang="it-IT" smtClean="0"/>
              <a:pPr/>
              <a:t>17/03/2014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BE589-3BE1-488A-A4EE-2103ABA59F2A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Box 11"/>
          <p:cNvSpPr txBox="1">
            <a:spLocks noChangeArrowheads="1"/>
          </p:cNvSpPr>
          <p:nvPr/>
        </p:nvSpPr>
        <p:spPr bwMode="auto">
          <a:xfrm>
            <a:off x="7677151" y="0"/>
            <a:ext cx="127951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/>
              <a:t>Suppl. Fig. </a:t>
            </a:r>
            <a:r>
              <a:rPr lang="it-IT" sz="1600" dirty="0" smtClean="0"/>
              <a:t>S6</a:t>
            </a:r>
            <a:endParaRPr lang="en-US" sz="1600" dirty="0"/>
          </a:p>
        </p:txBody>
      </p:sp>
      <p:sp>
        <p:nvSpPr>
          <p:cNvPr id="6151" name="TextBox 208"/>
          <p:cNvSpPr txBox="1">
            <a:spLocks noChangeArrowheads="1"/>
          </p:cNvSpPr>
          <p:nvPr/>
        </p:nvSpPr>
        <p:spPr bwMode="auto">
          <a:xfrm>
            <a:off x="0" y="0"/>
            <a:ext cx="2888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/>
              <a:t>A</a:t>
            </a:r>
            <a:endParaRPr lang="en-US" sz="1400"/>
          </a:p>
        </p:txBody>
      </p:sp>
      <p:sp>
        <p:nvSpPr>
          <p:cNvPr id="6161" name="TextBox 208"/>
          <p:cNvSpPr txBox="1">
            <a:spLocks noChangeArrowheads="1"/>
          </p:cNvSpPr>
          <p:nvPr/>
        </p:nvSpPr>
        <p:spPr bwMode="auto">
          <a:xfrm>
            <a:off x="6248400" y="0"/>
            <a:ext cx="258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/>
              <a:t>B</a:t>
            </a:r>
            <a:endParaRPr lang="en-US" sz="1400" dirty="0"/>
          </a:p>
        </p:txBody>
      </p:sp>
      <p:graphicFrame>
        <p:nvGraphicFramePr>
          <p:cNvPr id="8198" name="Object 4"/>
          <p:cNvGraphicFramePr>
            <a:graphicFrameLocks noChangeAspect="1"/>
          </p:cNvGraphicFramePr>
          <p:nvPr/>
        </p:nvGraphicFramePr>
        <p:xfrm>
          <a:off x="2857500" y="95250"/>
          <a:ext cx="2774950" cy="2457450"/>
        </p:xfrm>
        <a:graphic>
          <a:graphicData uri="http://schemas.openxmlformats.org/presentationml/2006/ole">
            <p:oleObj spid="_x0000_s1026" name="Prism 5" r:id="rId4" imgW="3744720" imgH="3308760" progId="Prism5.Document">
              <p:embed/>
            </p:oleObj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141288" y="103188"/>
          <a:ext cx="2755900" cy="2435225"/>
        </p:xfrm>
        <a:graphic>
          <a:graphicData uri="http://schemas.openxmlformats.org/presentationml/2006/ole">
            <p:oleObj spid="_x0000_s1027" name="Prism 5" r:id="rId5" imgW="3744720" imgH="3308760" progId="Prism5.Document">
              <p:embed/>
            </p:oleObj>
          </a:graphicData>
        </a:graphic>
      </p:graphicFrame>
      <p:graphicFrame>
        <p:nvGraphicFramePr>
          <p:cNvPr id="8200" name="Object 6"/>
          <p:cNvGraphicFramePr>
            <a:graphicFrameLocks noChangeAspect="1"/>
          </p:cNvGraphicFramePr>
          <p:nvPr/>
        </p:nvGraphicFramePr>
        <p:xfrm>
          <a:off x="38100" y="4705350"/>
          <a:ext cx="2895600" cy="1905000"/>
        </p:xfrm>
        <a:graphic>
          <a:graphicData uri="http://schemas.openxmlformats.org/presentationml/2006/ole">
            <p:oleObj spid="_x0000_s1028" name="Prism 5" r:id="rId6" imgW="4069080" imgH="2676240" progId="Prism5.Document">
              <p:embed/>
            </p:oleObj>
          </a:graphicData>
        </a:graphic>
      </p:graphicFrame>
      <p:graphicFrame>
        <p:nvGraphicFramePr>
          <p:cNvPr id="8201" name="Object 8"/>
          <p:cNvGraphicFramePr>
            <a:graphicFrameLocks noChangeAspect="1"/>
          </p:cNvGraphicFramePr>
          <p:nvPr/>
        </p:nvGraphicFramePr>
        <p:xfrm>
          <a:off x="120650" y="2320925"/>
          <a:ext cx="2559050" cy="2322513"/>
        </p:xfrm>
        <a:graphic>
          <a:graphicData uri="http://schemas.openxmlformats.org/presentationml/2006/ole">
            <p:oleObj spid="_x0000_s1029" name="Prism 5" r:id="rId7" imgW="3744720" imgH="3401640" progId="Prism5.Document">
              <p:embed/>
            </p:oleObj>
          </a:graphicData>
        </a:graphic>
      </p:graphicFrame>
      <p:graphicFrame>
        <p:nvGraphicFramePr>
          <p:cNvPr id="8202" name="Object 6"/>
          <p:cNvGraphicFramePr>
            <a:graphicFrameLocks noChangeAspect="1"/>
          </p:cNvGraphicFramePr>
          <p:nvPr/>
        </p:nvGraphicFramePr>
        <p:xfrm>
          <a:off x="2833688" y="2363788"/>
          <a:ext cx="2487612" cy="2265362"/>
        </p:xfrm>
        <a:graphic>
          <a:graphicData uri="http://schemas.openxmlformats.org/presentationml/2006/ole">
            <p:oleObj spid="_x0000_s1030" name="Prism 5" r:id="rId8" imgW="3744360" imgH="3406320" progId="Prism5.Document">
              <p:embed/>
            </p:oleObj>
          </a:graphicData>
        </a:graphic>
      </p:graphicFrame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01558" y="4653136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548680"/>
            <a:ext cx="3007135" cy="260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25011" y="3870220"/>
            <a:ext cx="3168576" cy="250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ioriomarilena</dc:creator>
  <cp:lastModifiedBy>ioriomarilena</cp:lastModifiedBy>
  <cp:revision>12</cp:revision>
  <dcterms:created xsi:type="dcterms:W3CDTF">2013-01-21T14:12:06Z</dcterms:created>
  <dcterms:modified xsi:type="dcterms:W3CDTF">2014-03-17T10:16:56Z</dcterms:modified>
</cp:coreProperties>
</file>