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2" d="100"/>
          <a:sy n="132" d="100"/>
        </p:scale>
        <p:origin x="-10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5E32-ABE6-4A1E-8F1F-49C30EBAB711}" type="datetimeFigureOut">
              <a:rPr lang="fr-FR" smtClean="0"/>
              <a:t>03/04/2014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692D7-53EF-4AE4-AF0C-4394C321EC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0453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5E32-ABE6-4A1E-8F1F-49C30EBAB711}" type="datetimeFigureOut">
              <a:rPr lang="fr-FR" smtClean="0"/>
              <a:t>03/04/2014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692D7-53EF-4AE4-AF0C-4394C321EC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087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5E32-ABE6-4A1E-8F1F-49C30EBAB711}" type="datetimeFigureOut">
              <a:rPr lang="fr-FR" smtClean="0"/>
              <a:t>03/04/2014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692D7-53EF-4AE4-AF0C-4394C321EC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2138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5E32-ABE6-4A1E-8F1F-49C30EBAB711}" type="datetimeFigureOut">
              <a:rPr lang="fr-FR" smtClean="0"/>
              <a:t>03/04/2014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692D7-53EF-4AE4-AF0C-4394C321EC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0992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5E32-ABE6-4A1E-8F1F-49C30EBAB711}" type="datetimeFigureOut">
              <a:rPr lang="fr-FR" smtClean="0"/>
              <a:t>03/04/2014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692D7-53EF-4AE4-AF0C-4394C321EC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0940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5E32-ABE6-4A1E-8F1F-49C30EBAB711}" type="datetimeFigureOut">
              <a:rPr lang="fr-FR" smtClean="0"/>
              <a:t>03/04/2014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692D7-53EF-4AE4-AF0C-4394C321EC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52016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5E32-ABE6-4A1E-8F1F-49C30EBAB711}" type="datetimeFigureOut">
              <a:rPr lang="fr-FR" smtClean="0"/>
              <a:t>03/04/2014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692D7-53EF-4AE4-AF0C-4394C321EC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6778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5E32-ABE6-4A1E-8F1F-49C30EBAB711}" type="datetimeFigureOut">
              <a:rPr lang="fr-FR" smtClean="0"/>
              <a:t>03/04/2014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692D7-53EF-4AE4-AF0C-4394C321EC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6643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5E32-ABE6-4A1E-8F1F-49C30EBAB711}" type="datetimeFigureOut">
              <a:rPr lang="fr-FR" smtClean="0"/>
              <a:t>03/04/2014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692D7-53EF-4AE4-AF0C-4394C321EC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15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5E32-ABE6-4A1E-8F1F-49C30EBAB711}" type="datetimeFigureOut">
              <a:rPr lang="fr-FR" smtClean="0"/>
              <a:t>03/04/2014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692D7-53EF-4AE4-AF0C-4394C321EC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9266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5E32-ABE6-4A1E-8F1F-49C30EBAB711}" type="datetimeFigureOut">
              <a:rPr lang="fr-FR" smtClean="0"/>
              <a:t>03/04/2014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692D7-53EF-4AE4-AF0C-4394C321EC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0017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F5E32-ABE6-4A1E-8F1F-49C30EBAB711}" type="datetimeFigureOut">
              <a:rPr lang="fr-FR" smtClean="0"/>
              <a:t>03/04/2014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8692D7-53EF-4AE4-AF0C-4394C321EC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6590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683568" y="0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Supplementary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Figure 3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CasellaDiTesto 4"/>
          <p:cNvSpPr txBox="1"/>
          <p:nvPr/>
        </p:nvSpPr>
        <p:spPr>
          <a:xfrm>
            <a:off x="549557" y="1066396"/>
            <a:ext cx="26802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dirty="0" smtClean="0"/>
              <a:t>A</a:t>
            </a:r>
            <a:endParaRPr lang="it-IT" sz="1050" dirty="0"/>
          </a:p>
        </p:txBody>
      </p:sp>
      <p:sp>
        <p:nvSpPr>
          <p:cNvPr id="11" name="CasellaDiTesto 4"/>
          <p:cNvSpPr txBox="1"/>
          <p:nvPr/>
        </p:nvSpPr>
        <p:spPr>
          <a:xfrm>
            <a:off x="531883" y="3914111"/>
            <a:ext cx="26802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dirty="0" smtClean="0"/>
              <a:t>B</a:t>
            </a:r>
            <a:endParaRPr lang="it-IT" sz="1050" dirty="0"/>
          </a:p>
        </p:txBody>
      </p:sp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905" y="1412776"/>
            <a:ext cx="7310437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7452320" y="3914111"/>
            <a:ext cx="936104" cy="23952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944735"/>
            <a:ext cx="7642853" cy="2428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129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5</Words>
  <Application>Microsoft Office PowerPoint</Application>
  <PresentationFormat>Affichage à l'écran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Curie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namirouc</dc:creator>
  <cp:lastModifiedBy>namirouc</cp:lastModifiedBy>
  <cp:revision>7</cp:revision>
  <dcterms:created xsi:type="dcterms:W3CDTF">2014-03-31T13:48:37Z</dcterms:created>
  <dcterms:modified xsi:type="dcterms:W3CDTF">2014-04-03T15:17:18Z</dcterms:modified>
</cp:coreProperties>
</file>