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70" r:id="rId5"/>
    <p:sldId id="272" r:id="rId6"/>
    <p:sldId id="273" r:id="rId7"/>
    <p:sldId id="268" r:id="rId8"/>
    <p:sldId id="260" r:id="rId9"/>
    <p:sldId id="269" r:id="rId10"/>
    <p:sldId id="274" r:id="rId11"/>
    <p:sldId id="266" r:id="rId12"/>
    <p:sldId id="267" r:id="rId13"/>
    <p:sldId id="264" r:id="rId14"/>
    <p:sldId id="265" r:id="rId15"/>
  </p:sldIdLst>
  <p:sldSz cx="9144000" cy="6858000" type="screen4x3"/>
  <p:notesSz cx="6797675" cy="987425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594" y="-3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5EEB5D-7789-43C4-9E40-F923EA776BBE}" type="datetimeFigureOut">
              <a:rPr lang="ko-KR" altLang="en-US" smtClean="0"/>
              <a:t>2015-03-09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450" y="4691063"/>
            <a:ext cx="5438775" cy="44434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92BB6D-827C-4955-A7D3-B16926D4780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569382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92BB6D-827C-4955-A7D3-B16926D47801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327819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510E8-E5E7-447F-B4EA-B081680A81C7}" type="datetimeFigureOut">
              <a:rPr lang="ko-KR" altLang="en-US" smtClean="0"/>
              <a:t>2015-03-09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10048-2200-4E20-99BA-FA99D6EA360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439693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510E8-E5E7-447F-B4EA-B081680A81C7}" type="datetimeFigureOut">
              <a:rPr lang="ko-KR" altLang="en-US" smtClean="0"/>
              <a:t>2015-03-09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10048-2200-4E20-99BA-FA99D6EA360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148726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510E8-E5E7-447F-B4EA-B081680A81C7}" type="datetimeFigureOut">
              <a:rPr lang="ko-KR" altLang="en-US" smtClean="0"/>
              <a:t>2015-03-09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10048-2200-4E20-99BA-FA99D6EA360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13318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510E8-E5E7-447F-B4EA-B081680A81C7}" type="datetimeFigureOut">
              <a:rPr lang="ko-KR" altLang="en-US" smtClean="0"/>
              <a:t>2015-03-09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10048-2200-4E20-99BA-FA99D6EA360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9370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510E8-E5E7-447F-B4EA-B081680A81C7}" type="datetimeFigureOut">
              <a:rPr lang="ko-KR" altLang="en-US" smtClean="0"/>
              <a:t>2015-03-09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10048-2200-4E20-99BA-FA99D6EA360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22232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510E8-E5E7-447F-B4EA-B081680A81C7}" type="datetimeFigureOut">
              <a:rPr lang="ko-KR" altLang="en-US" smtClean="0"/>
              <a:t>2015-03-09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10048-2200-4E20-99BA-FA99D6EA360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71850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510E8-E5E7-447F-B4EA-B081680A81C7}" type="datetimeFigureOut">
              <a:rPr lang="ko-KR" altLang="en-US" smtClean="0"/>
              <a:t>2015-03-09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10048-2200-4E20-99BA-FA99D6EA360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584513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510E8-E5E7-447F-B4EA-B081680A81C7}" type="datetimeFigureOut">
              <a:rPr lang="ko-KR" altLang="en-US" smtClean="0"/>
              <a:t>2015-03-09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10048-2200-4E20-99BA-FA99D6EA360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415326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510E8-E5E7-447F-B4EA-B081680A81C7}" type="datetimeFigureOut">
              <a:rPr lang="ko-KR" altLang="en-US" smtClean="0"/>
              <a:t>2015-03-09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10048-2200-4E20-99BA-FA99D6EA360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24004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510E8-E5E7-447F-B4EA-B081680A81C7}" type="datetimeFigureOut">
              <a:rPr lang="ko-KR" altLang="en-US" smtClean="0"/>
              <a:t>2015-03-09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10048-2200-4E20-99BA-FA99D6EA360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3313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510E8-E5E7-447F-B4EA-B081680A81C7}" type="datetimeFigureOut">
              <a:rPr lang="ko-KR" altLang="en-US" smtClean="0"/>
              <a:t>2015-03-09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10048-2200-4E20-99BA-FA99D6EA360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680944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4510E8-E5E7-447F-B4EA-B081680A81C7}" type="datetimeFigureOut">
              <a:rPr lang="ko-KR" altLang="en-US" smtClean="0"/>
              <a:t>2015-03-09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E10048-2200-4E20-99BA-FA99D6EA360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05251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t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t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t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t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tif"/><Relationship Id="rId2" Type="http://schemas.openxmlformats.org/officeDocument/2006/relationships/image" Target="../media/image30.t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t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tif"/><Relationship Id="rId2" Type="http://schemas.openxmlformats.org/officeDocument/2006/relationships/image" Target="../media/image33.t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t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t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t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"/><Relationship Id="rId2" Type="http://schemas.openxmlformats.org/officeDocument/2006/relationships/image" Target="../media/image6.t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tif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ti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tif"/><Relationship Id="rId3" Type="http://schemas.microsoft.com/office/2007/relationships/hdphoto" Target="../media/hdphoto2.wdp"/><Relationship Id="rId7" Type="http://schemas.openxmlformats.org/officeDocument/2006/relationships/image" Target="../media/image14.ti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tif"/><Relationship Id="rId5" Type="http://schemas.microsoft.com/office/2007/relationships/hdphoto" Target="../media/hdphoto3.wdp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7" Type="http://schemas.microsoft.com/office/2007/relationships/hdphoto" Target="../media/hdphoto6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microsoft.com/office/2007/relationships/hdphoto" Target="../media/hdphoto5.wdp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if"/><Relationship Id="rId2" Type="http://schemas.openxmlformats.org/officeDocument/2006/relationships/image" Target="../media/image19.t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tif"/><Relationship Id="rId4" Type="http://schemas.openxmlformats.org/officeDocument/2006/relationships/image" Target="../media/image21.t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tif"/><Relationship Id="rId2" Type="http://schemas.openxmlformats.org/officeDocument/2006/relationships/image" Target="../media/image23.t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 idx="4294967295"/>
          </p:nvPr>
        </p:nvSpPr>
        <p:spPr>
          <a:xfrm>
            <a:off x="611560" y="1052736"/>
            <a:ext cx="7920880" cy="3456384"/>
          </a:xfrm>
        </p:spPr>
        <p:txBody>
          <a:bodyPr>
            <a:noAutofit/>
          </a:bodyPr>
          <a:lstStyle/>
          <a:p>
            <a:pPr latinLnBrk="0"/>
            <a:r>
              <a:rPr lang="en-US" altLang="ko-KR" sz="3200" b="1" u="sng" dirty="0" smtClean="0">
                <a:latin typeface="Times New Roman" pitchFamily="18" charset="0"/>
                <a:cs typeface="Times New Roman" pitchFamily="18" charset="0"/>
              </a:rPr>
              <a:t>Supplementary Figures</a:t>
            </a:r>
            <a:br>
              <a:rPr lang="en-US" altLang="ko-KR" sz="3200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altLang="ko-KR" sz="3200" b="1" u="sng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altLang="ko-KR" sz="3200" b="1" u="sng" dirty="0">
                <a:latin typeface="Times New Roman" pitchFamily="18" charset="0"/>
                <a:cs typeface="Times New Roman" pitchFamily="18" charset="0"/>
              </a:rPr>
            </a:br>
            <a:r>
              <a:rPr lang="en-US" altLang="ko-KR" sz="2400" b="1" dirty="0">
                <a:latin typeface="Times New Roman" pitchFamily="18" charset="0"/>
                <a:cs typeface="Times New Roman" pitchFamily="18" charset="0"/>
              </a:rPr>
              <a:t>Ubiquitin Specific Protease 4 </a:t>
            </a:r>
            <a:r>
              <a:rPr lang="en-US" altLang="ko-KR" sz="2400" b="1" dirty="0" smtClean="0">
                <a:latin typeface="Times New Roman" pitchFamily="18" charset="0"/>
                <a:cs typeface="Times New Roman" pitchFamily="18" charset="0"/>
              </a:rPr>
              <a:t>Positively </a:t>
            </a:r>
            <a:r>
              <a:rPr lang="en-US" altLang="ko-KR" sz="2400" b="1" dirty="0">
                <a:latin typeface="Times New Roman" pitchFamily="18" charset="0"/>
                <a:cs typeface="Times New Roman" pitchFamily="18" charset="0"/>
              </a:rPr>
              <a:t>Regulates the WNT/β-catenin Signaling in Colorectal Cancer</a:t>
            </a:r>
            <a:r>
              <a:rPr lang="en-US" altLang="ko-KR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altLang="ko-KR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altLang="ko-KR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ko-KR" altLang="ko-KR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ko-KR" altLang="ko-KR" sz="2400" dirty="0">
                <a:latin typeface="Times New Roman" pitchFamily="18" charset="0"/>
                <a:cs typeface="Times New Roman" pitchFamily="18" charset="0"/>
              </a:rPr>
            </a:br>
            <a:r>
              <a:rPr lang="en-US" altLang="ko-KR" sz="2000" dirty="0">
                <a:latin typeface="Times New Roman" pitchFamily="18" charset="0"/>
                <a:cs typeface="Times New Roman" pitchFamily="18" charset="0"/>
              </a:rPr>
              <a:t>Sun-Il Yun</a:t>
            </a:r>
            <a:r>
              <a:rPr lang="en-US" altLang="ko-KR" sz="2000" baseline="30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altLang="ko-KR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altLang="ko-KR" sz="2000" dirty="0" err="1">
                <a:latin typeface="Times New Roman" pitchFamily="18" charset="0"/>
                <a:cs typeface="Times New Roman" pitchFamily="18" charset="0"/>
              </a:rPr>
              <a:t>Hyeon</a:t>
            </a:r>
            <a:r>
              <a:rPr lang="en-US" altLang="ko-KR" sz="2000" dirty="0">
                <a:latin typeface="Times New Roman" pitchFamily="18" charset="0"/>
                <a:cs typeface="Times New Roman" pitchFamily="18" charset="0"/>
              </a:rPr>
              <a:t> Ho Kim</a:t>
            </a:r>
            <a:r>
              <a:rPr lang="en-US" altLang="ko-KR" sz="2000" baseline="30000" dirty="0">
                <a:latin typeface="Times New Roman" pitchFamily="18" charset="0"/>
                <a:cs typeface="Times New Roman" pitchFamily="18" charset="0"/>
              </a:rPr>
              <a:t>2,3</a:t>
            </a:r>
            <a:r>
              <a:rPr lang="en-US" altLang="ko-KR" sz="2000" dirty="0">
                <a:latin typeface="Times New Roman" pitchFamily="18" charset="0"/>
                <a:cs typeface="Times New Roman" pitchFamily="18" charset="0"/>
              </a:rPr>
              <a:t>, Jung Hwan Yoon</a:t>
            </a:r>
            <a:r>
              <a:rPr lang="en-US" altLang="ko-KR" sz="2000" baseline="30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altLang="ko-KR" sz="2000" dirty="0">
                <a:latin typeface="Times New Roman" pitchFamily="18" charset="0"/>
                <a:cs typeface="Times New Roman" pitchFamily="18" charset="0"/>
              </a:rPr>
              <a:t>, Won Sang </a:t>
            </a:r>
            <a:r>
              <a:rPr lang="en-US" altLang="ko-KR" sz="2000" dirty="0" smtClean="0">
                <a:latin typeface="Times New Roman" pitchFamily="18" charset="0"/>
                <a:cs typeface="Times New Roman" pitchFamily="18" charset="0"/>
              </a:rPr>
              <a:t>Park</a:t>
            </a:r>
            <a:r>
              <a:rPr lang="en-US" altLang="ko-KR" sz="2000" baseline="30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altLang="ko-KR" sz="20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ko-KR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ko-KR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altLang="ko-KR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altLang="ko-KR" sz="2000" dirty="0" err="1" smtClean="0">
                <a:latin typeface="Times New Roman" pitchFamily="18" charset="0"/>
                <a:cs typeface="Times New Roman" pitchFamily="18" charset="0"/>
              </a:rPr>
              <a:t>Hee</a:t>
            </a:r>
            <a:r>
              <a:rPr lang="en-US" altLang="ko-K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ko-KR" sz="2000" dirty="0" err="1">
                <a:latin typeface="Times New Roman" pitchFamily="18" charset="0"/>
                <a:cs typeface="Times New Roman" pitchFamily="18" charset="0"/>
              </a:rPr>
              <a:t>Cheol</a:t>
            </a:r>
            <a:r>
              <a:rPr lang="en-US" altLang="ko-KR" sz="2000" dirty="0">
                <a:latin typeface="Times New Roman" pitchFamily="18" charset="0"/>
                <a:cs typeface="Times New Roman" pitchFamily="18" charset="0"/>
              </a:rPr>
              <a:t> Kim</a:t>
            </a:r>
            <a:r>
              <a:rPr lang="en-US" altLang="ko-KR" sz="2000" baseline="30000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altLang="ko-KR" sz="2000" dirty="0">
                <a:latin typeface="Times New Roman" pitchFamily="18" charset="0"/>
                <a:cs typeface="Times New Roman" pitchFamily="18" charset="0"/>
              </a:rPr>
              <a:t>, Chin Ha Chung</a:t>
            </a:r>
            <a:r>
              <a:rPr lang="en-US" altLang="ko-KR" sz="2000" baseline="30000" dirty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altLang="ko-KR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altLang="ko-KR" sz="2000" dirty="0" err="1">
                <a:latin typeface="Times New Roman" pitchFamily="18" charset="0"/>
                <a:cs typeface="Times New Roman" pitchFamily="18" charset="0"/>
              </a:rPr>
              <a:t>Kyeong</a:t>
            </a:r>
            <a:r>
              <a:rPr lang="en-US" altLang="ko-KR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ko-KR" sz="2000" dirty="0" err="1">
                <a:latin typeface="Times New Roman" pitchFamily="18" charset="0"/>
                <a:cs typeface="Times New Roman" pitchFamily="18" charset="0"/>
              </a:rPr>
              <a:t>Kyu</a:t>
            </a:r>
            <a:r>
              <a:rPr lang="en-US" altLang="ko-KR" sz="2000" dirty="0">
                <a:latin typeface="Times New Roman" pitchFamily="18" charset="0"/>
                <a:cs typeface="Times New Roman" pitchFamily="18" charset="0"/>
              </a:rPr>
              <a:t> Kim</a:t>
            </a:r>
            <a:r>
              <a:rPr lang="en-US" altLang="ko-KR" sz="2000" baseline="30000" dirty="0">
                <a:latin typeface="Times New Roman" pitchFamily="18" charset="0"/>
                <a:cs typeface="Times New Roman" pitchFamily="18" charset="0"/>
              </a:rPr>
              <a:t>1,3</a:t>
            </a:r>
            <a:r>
              <a:rPr lang="en-US" altLang="ko-KR" sz="2000" dirty="0" smtClean="0">
                <a:latin typeface="Times New Roman" pitchFamily="18" charset="0"/>
                <a:cs typeface="Times New Roman" pitchFamily="18" charset="0"/>
              </a:rPr>
              <a:t>*</a:t>
            </a:r>
            <a:endParaRPr lang="ko-KR" alt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6120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4704"/>
            <a:ext cx="8964488" cy="547485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692" y="743438"/>
            <a:ext cx="4428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>
                <a:latin typeface="Arial" pitchFamily="34" charset="0"/>
                <a:cs typeface="Arial" pitchFamily="34" charset="0"/>
              </a:rPr>
              <a:t>A</a:t>
            </a:r>
            <a:endParaRPr lang="ko-KR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88640"/>
            <a:ext cx="4067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latin typeface="Arial" pitchFamily="34" charset="0"/>
                <a:cs typeface="Arial" pitchFamily="34" charset="0"/>
              </a:rPr>
              <a:t>Supplementary Figure  3. 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23116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00756" y="730075"/>
            <a:ext cx="4428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>
                <a:latin typeface="Arial" pitchFamily="34" charset="0"/>
                <a:cs typeface="Arial" pitchFamily="34" charset="0"/>
              </a:rPr>
              <a:t>B</a:t>
            </a:r>
            <a:endParaRPr lang="ko-KR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88640"/>
            <a:ext cx="3779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latin typeface="Arial" pitchFamily="34" charset="0"/>
                <a:cs typeface="Arial" pitchFamily="34" charset="0"/>
              </a:rPr>
              <a:t>Supplementary Figure  3.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136" y="880439"/>
            <a:ext cx="8512300" cy="5579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9881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4437D-79A6-4E65-983A-B10BDEF86CF3}" type="slidenum">
              <a:rPr lang="ko-KR" altLang="en-US" smtClean="0"/>
              <a:t>12</a:t>
            </a:fld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600756" y="773386"/>
            <a:ext cx="4428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>
                <a:latin typeface="Arial" pitchFamily="34" charset="0"/>
                <a:cs typeface="Arial" pitchFamily="34" charset="0"/>
              </a:rPr>
              <a:t>C</a:t>
            </a:r>
            <a:endParaRPr lang="ko-KR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88640"/>
            <a:ext cx="3419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latin typeface="Arial" pitchFamily="34" charset="0"/>
                <a:cs typeface="Arial" pitchFamily="34" charset="0"/>
              </a:rPr>
              <a:t>Supplementary Figure  3. 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그림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1556792"/>
            <a:ext cx="1999612" cy="2153416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046784"/>
            <a:ext cx="2736304" cy="2736304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2132856"/>
            <a:ext cx="1296144" cy="1368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937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090591"/>
            <a:ext cx="3462528" cy="1499616"/>
          </a:xfrm>
          <a:prstGeom prst="rect">
            <a:avLst/>
          </a:prstGeom>
        </p:spPr>
      </p:pic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>
          <a:xfrm>
            <a:off x="2479675" y="6592267"/>
            <a:ext cx="2133600" cy="365125"/>
          </a:xfrm>
        </p:spPr>
        <p:txBody>
          <a:bodyPr/>
          <a:lstStyle/>
          <a:p>
            <a:fld id="{E3B9F8DE-B735-4A53-80C9-AE77C0B475C8}" type="slidenum">
              <a:rPr lang="ko-KR" altLang="en-US" smtClean="0"/>
              <a:pPr/>
              <a:t>13</a:t>
            </a:fld>
            <a:endParaRPr lang="ko-KR" altLang="en-US"/>
          </a:p>
        </p:txBody>
      </p:sp>
      <p:sp>
        <p:nvSpPr>
          <p:cNvPr id="46" name="TextBox 45"/>
          <p:cNvSpPr txBox="1"/>
          <p:nvPr/>
        </p:nvSpPr>
        <p:spPr>
          <a:xfrm>
            <a:off x="235147" y="936702"/>
            <a:ext cx="7743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>
                <a:latin typeface="Arial" pitchFamily="34" charset="0"/>
                <a:cs typeface="Arial" pitchFamily="34" charset="0"/>
              </a:rPr>
              <a:t>A</a:t>
            </a:r>
            <a:endParaRPr lang="ko-KR" altLang="en-US" sz="1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234" y="2916379"/>
            <a:ext cx="2724912" cy="367588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51520" y="2868370"/>
            <a:ext cx="7806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latin typeface="Arial" pitchFamily="34" charset="0"/>
                <a:cs typeface="Arial" pitchFamily="34" charset="0"/>
              </a:rPr>
              <a:t>C</a:t>
            </a:r>
            <a:endParaRPr lang="ko-KR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188640"/>
            <a:ext cx="3851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latin typeface="Arial" pitchFamily="34" charset="0"/>
                <a:cs typeface="Arial" pitchFamily="34" charset="0"/>
              </a:rPr>
              <a:t>Supplementary Figure  4. 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4592" y="936703"/>
            <a:ext cx="3883152" cy="130454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355976" y="936703"/>
            <a:ext cx="7743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latin typeface="Arial" pitchFamily="34" charset="0"/>
                <a:cs typeface="Arial" pitchFamily="34" charset="0"/>
              </a:rPr>
              <a:t>B</a:t>
            </a:r>
            <a:endParaRPr lang="ko-KR" altLang="en-US" sz="14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6631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1AC2B-5A83-4E58-ACEF-9E2C037BF51B}" type="slidenum">
              <a:rPr lang="ko-KR" altLang="en-US" smtClean="0"/>
              <a:pPr/>
              <a:t>14</a:t>
            </a:fld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72008" y="97460"/>
            <a:ext cx="3059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latin typeface="Arial" pitchFamily="34" charset="0"/>
                <a:cs typeface="Arial" pitchFamily="34" charset="0"/>
              </a:rPr>
              <a:t>Supplementary Figure  5. 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8" name="그림 2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7181" y="1013834"/>
            <a:ext cx="2697027" cy="3168352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323528" y="706057"/>
            <a:ext cx="504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>
                <a:latin typeface="Arial" pitchFamily="34" charset="0"/>
                <a:cs typeface="Arial" pitchFamily="34" charset="0"/>
              </a:rPr>
              <a:t>A</a:t>
            </a:r>
            <a:endParaRPr lang="ko-KR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202478" y="705223"/>
            <a:ext cx="504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latin typeface="Arial" pitchFamily="34" charset="0"/>
                <a:cs typeface="Arial" pitchFamily="34" charset="0"/>
              </a:rPr>
              <a:t>C</a:t>
            </a:r>
            <a:endParaRPr lang="ko-KR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91308" y="733748"/>
            <a:ext cx="504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>
                <a:latin typeface="Arial" pitchFamily="34" charset="0"/>
                <a:cs typeface="Arial" pitchFamily="34" charset="0"/>
              </a:rPr>
              <a:t>B</a:t>
            </a:r>
            <a:endParaRPr lang="ko-KR" altLang="en-US" sz="1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4506" y="1013000"/>
            <a:ext cx="2654190" cy="3742944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887636"/>
            <a:ext cx="2649995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1022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2"/>
          <p:cNvSpPr txBox="1"/>
          <p:nvPr/>
        </p:nvSpPr>
        <p:spPr>
          <a:xfrm>
            <a:off x="0" y="154840"/>
            <a:ext cx="2843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latin typeface="Arial" pitchFamily="34" charset="0"/>
                <a:cs typeface="Arial" pitchFamily="34" charset="0"/>
              </a:rPr>
              <a:t>Supplementary Figure 1.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1AC2B-5A83-4E58-ACEF-9E2C037BF51B}" type="slidenum">
              <a:rPr lang="ko-KR" altLang="en-US" smtClean="0"/>
              <a:pPr/>
              <a:t>2</a:t>
            </a:fld>
            <a:endParaRPr lang="ko-KR" altLang="en-US"/>
          </a:p>
        </p:txBody>
      </p:sp>
      <p:sp>
        <p:nvSpPr>
          <p:cNvPr id="65" name="TextBox 64"/>
          <p:cNvSpPr txBox="1"/>
          <p:nvPr/>
        </p:nvSpPr>
        <p:spPr>
          <a:xfrm>
            <a:off x="235611" y="642708"/>
            <a:ext cx="504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>
                <a:latin typeface="Arial" pitchFamily="34" charset="0"/>
                <a:cs typeface="Arial" pitchFamily="34" charset="0"/>
              </a:rPr>
              <a:t>A</a:t>
            </a:r>
            <a:endParaRPr lang="ko-KR" altLang="en-US" sz="1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그림 7"/>
          <p:cNvPicPr preferRelativeResize="0"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2112" y="927767"/>
            <a:ext cx="2980368" cy="4485600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0778" y="927011"/>
            <a:ext cx="2912898" cy="4601340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933" y="906539"/>
            <a:ext cx="3022572" cy="4486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448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9F8DE-B735-4A53-80C9-AE77C0B475C8}" type="slidenum">
              <a:rPr lang="ko-KR" altLang="en-US" smtClean="0"/>
              <a:pPr/>
              <a:t>3</a:t>
            </a:fld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570091" y="930038"/>
            <a:ext cx="3600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>
                <a:latin typeface="Arial" pitchFamily="34" charset="0"/>
                <a:cs typeface="Arial" pitchFamily="34" charset="0"/>
              </a:rPr>
              <a:t>B</a:t>
            </a:r>
            <a:endParaRPr lang="ko-KR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16016" y="932470"/>
            <a:ext cx="3600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>
                <a:latin typeface="Arial" pitchFamily="34" charset="0"/>
                <a:cs typeface="Arial" pitchFamily="34" charset="0"/>
              </a:rPr>
              <a:t>C</a:t>
            </a:r>
            <a:endParaRPr lang="ko-KR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154840"/>
            <a:ext cx="3059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latin typeface="Arial" pitchFamily="34" charset="0"/>
                <a:cs typeface="Arial" pitchFamily="34" charset="0"/>
              </a:rPr>
              <a:t>Supplementary Figure 1.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382" y="1255958"/>
            <a:ext cx="2492498" cy="3086889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177113"/>
            <a:ext cx="3830136" cy="3582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9255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9F8DE-B735-4A53-80C9-AE77C0B475C8}" type="slidenum">
              <a:rPr lang="ko-KR" altLang="en-US" smtClean="0"/>
              <a:pPr/>
              <a:t>4</a:t>
            </a:fld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899592" y="1345226"/>
            <a:ext cx="5570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>
                <a:latin typeface="Arial" pitchFamily="34" charset="0"/>
                <a:cs typeface="Arial" pitchFamily="34" charset="0"/>
              </a:rPr>
              <a:t>D-1</a:t>
            </a:r>
            <a:endParaRPr lang="ko-KR" altLang="en-US" sz="1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665" y="1702992"/>
            <a:ext cx="2463598" cy="284832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0" y="154840"/>
            <a:ext cx="3131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latin typeface="Arial" pitchFamily="34" charset="0"/>
                <a:cs typeface="Arial" pitchFamily="34" charset="0"/>
              </a:rPr>
              <a:t>Supplementary Figure  1.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131608" y="1342475"/>
            <a:ext cx="5570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>
                <a:latin typeface="Arial" pitchFamily="34" charset="0"/>
                <a:cs typeface="Arial" pitchFamily="34" charset="0"/>
              </a:rPr>
              <a:t>D-2</a:t>
            </a:r>
            <a:endParaRPr lang="ko-KR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457373" y="1343207"/>
            <a:ext cx="5570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>
                <a:latin typeface="Arial" pitchFamily="34" charset="0"/>
                <a:cs typeface="Arial" pitchFamily="34" charset="0"/>
              </a:rPr>
              <a:t>D-3</a:t>
            </a:r>
            <a:endParaRPr lang="ko-KR" altLang="en-US" sz="1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그림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1608685"/>
            <a:ext cx="2481072" cy="2944368"/>
          </a:xfrm>
          <a:prstGeom prst="rect">
            <a:avLst/>
          </a:prstGeom>
        </p:spPr>
      </p:pic>
      <p:pic>
        <p:nvPicPr>
          <p:cNvPr id="23" name="그림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1744634"/>
            <a:ext cx="2197555" cy="2804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991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672951"/>
            <a:ext cx="7226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>
                <a:latin typeface="Arial" pitchFamily="34" charset="0"/>
                <a:cs typeface="Arial" pitchFamily="34" charset="0"/>
              </a:rPr>
              <a:t>E</a:t>
            </a:r>
            <a:endParaRPr lang="ko-KR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54840"/>
            <a:ext cx="2987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latin typeface="Arial" pitchFamily="34" charset="0"/>
                <a:cs typeface="Arial" pitchFamily="34" charset="0"/>
              </a:rPr>
              <a:t>Supplementary Figure  1.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" contrast="4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176" y="646546"/>
            <a:ext cx="3207768" cy="6236771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1268760"/>
            <a:ext cx="2822448" cy="302971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860032" y="689797"/>
            <a:ext cx="7226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>
                <a:latin typeface="Arial" pitchFamily="34" charset="0"/>
                <a:cs typeface="Arial" pitchFamily="34" charset="0"/>
              </a:rPr>
              <a:t>F</a:t>
            </a:r>
            <a:endParaRPr lang="ko-KR" altLang="en-US" sz="14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9656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0" y="154840"/>
            <a:ext cx="2987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latin typeface="Arial" pitchFamily="34" charset="0"/>
                <a:cs typeface="Arial" pitchFamily="34" charset="0"/>
              </a:rPr>
              <a:t>Supplementary Figure  1.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4166" y="673164"/>
            <a:ext cx="7226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>
                <a:latin typeface="Arial" pitchFamily="34" charset="0"/>
                <a:cs typeface="Arial" pitchFamily="34" charset="0"/>
              </a:rPr>
              <a:t>G-1</a:t>
            </a:r>
            <a:endParaRPr lang="ko-KR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3391" y="3602059"/>
            <a:ext cx="7226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latin typeface="Arial" pitchFamily="34" charset="0"/>
                <a:cs typeface="Arial" pitchFamily="34" charset="0"/>
              </a:rPr>
              <a:t>G</a:t>
            </a:r>
            <a:r>
              <a:rPr lang="en-US" altLang="ko-KR" sz="1400" b="1" dirty="0" smtClean="0">
                <a:latin typeface="Arial" pitchFamily="34" charset="0"/>
                <a:cs typeface="Arial" pitchFamily="34" charset="0"/>
              </a:rPr>
              <a:t>-2</a:t>
            </a:r>
            <a:endParaRPr lang="ko-KR" altLang="en-US" sz="1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그림 10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3000" contrast="5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712" y="3647663"/>
            <a:ext cx="3334512" cy="3188208"/>
          </a:xfrm>
          <a:prstGeom prst="rect">
            <a:avLst/>
          </a:prstGeom>
        </p:spPr>
      </p:pic>
      <p:pic>
        <p:nvPicPr>
          <p:cNvPr id="12" name="그림 11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5000" contrast="3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98306"/>
            <a:ext cx="3407664" cy="318820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143558" y="2659421"/>
            <a:ext cx="7226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latin typeface="Arial" pitchFamily="34" charset="0"/>
                <a:cs typeface="Arial" pitchFamily="34" charset="0"/>
              </a:rPr>
              <a:t>I</a:t>
            </a:r>
            <a:r>
              <a:rPr lang="en-US" altLang="ko-KR" sz="1400" b="1" dirty="0" smtClean="0">
                <a:latin typeface="Arial" pitchFamily="34" charset="0"/>
                <a:cs typeface="Arial" pitchFamily="34" charset="0"/>
              </a:rPr>
              <a:t>-1</a:t>
            </a:r>
            <a:endParaRPr lang="ko-KR" altLang="en-US" sz="1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그림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5868" y="2787586"/>
            <a:ext cx="2520280" cy="997233"/>
          </a:xfrm>
          <a:prstGeom prst="rect">
            <a:avLst/>
          </a:prstGeom>
        </p:spPr>
      </p:pic>
      <p:pic>
        <p:nvPicPr>
          <p:cNvPr id="15" name="그림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1052736"/>
            <a:ext cx="2830706" cy="1402080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5134996" y="991007"/>
            <a:ext cx="7226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latin typeface="Arial" pitchFamily="34" charset="0"/>
                <a:cs typeface="Arial" pitchFamily="34" charset="0"/>
              </a:rPr>
              <a:t>H</a:t>
            </a:r>
            <a:endParaRPr lang="ko-KR" altLang="en-US" sz="1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3" name="그림 2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1" y="4178362"/>
            <a:ext cx="2199891" cy="2418990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5155198" y="4005718"/>
            <a:ext cx="6756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>
                <a:latin typeface="Arial" pitchFamily="34" charset="0"/>
                <a:cs typeface="Arial" pitchFamily="34" charset="0"/>
              </a:rPr>
              <a:t>I-2</a:t>
            </a:r>
            <a:endParaRPr lang="ko-KR" altLang="en-US" sz="14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3522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0" y="154840"/>
            <a:ext cx="2987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latin typeface="Arial" pitchFamily="34" charset="0"/>
                <a:cs typeface="Arial" pitchFamily="34" charset="0"/>
              </a:rPr>
              <a:t>Supplementary Figure  1.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23528" y="1031543"/>
            <a:ext cx="5130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latin typeface="Arial" pitchFamily="34" charset="0"/>
                <a:cs typeface="Arial" pitchFamily="34" charset="0"/>
              </a:rPr>
              <a:t>J</a:t>
            </a:r>
            <a:endParaRPr lang="ko-KR" altLang="en-US" sz="1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7" name="그림 16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000" contrast="3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793" y="1061496"/>
            <a:ext cx="2913888" cy="3962400"/>
          </a:xfrm>
          <a:prstGeom prst="rect">
            <a:avLst/>
          </a:prstGeom>
        </p:spPr>
      </p:pic>
      <p:pic>
        <p:nvPicPr>
          <p:cNvPr id="18" name="그림 17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3000" contrast="3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1880" y="3603167"/>
            <a:ext cx="2444496" cy="2560320"/>
          </a:xfrm>
          <a:prstGeom prst="rect">
            <a:avLst/>
          </a:prstGeom>
        </p:spPr>
      </p:pic>
      <p:pic>
        <p:nvPicPr>
          <p:cNvPr id="19" name="그림 18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13000" contrast="6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140" y="908720"/>
            <a:ext cx="2474976" cy="2560319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5074819" y="934108"/>
            <a:ext cx="7226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>
                <a:latin typeface="Arial" pitchFamily="34" charset="0"/>
                <a:cs typeface="Arial" pitchFamily="34" charset="0"/>
              </a:rPr>
              <a:t>K-1</a:t>
            </a:r>
            <a:endParaRPr lang="ko-KR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074819" y="3603167"/>
            <a:ext cx="7226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latin typeface="Arial" pitchFamily="34" charset="0"/>
                <a:cs typeface="Arial" pitchFamily="34" charset="0"/>
              </a:rPr>
              <a:t>K</a:t>
            </a:r>
            <a:r>
              <a:rPr lang="en-US" altLang="ko-KR" sz="1400" b="1" dirty="0" smtClean="0">
                <a:latin typeface="Arial" pitchFamily="34" charset="0"/>
                <a:cs typeface="Arial" pitchFamily="34" charset="0"/>
              </a:rPr>
              <a:t>-2</a:t>
            </a:r>
            <a:endParaRPr lang="ko-KR" altLang="en-US" sz="14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015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9F8DE-B735-4A53-80C9-AE77C0B475C8}" type="slidenum">
              <a:rPr lang="ko-KR" altLang="en-US" smtClean="0"/>
              <a:pPr/>
              <a:t>8</a:t>
            </a:fld>
            <a:endParaRPr lang="ko-KR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41498" y="260648"/>
            <a:ext cx="30903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latin typeface="Arial" pitchFamily="34" charset="0"/>
                <a:cs typeface="Arial" pitchFamily="34" charset="0"/>
              </a:rPr>
              <a:t>Supplementary Figure  2.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9325" y="796491"/>
            <a:ext cx="504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>
                <a:latin typeface="Arial" pitchFamily="34" charset="0"/>
                <a:cs typeface="Arial" pitchFamily="34" charset="0"/>
              </a:rPr>
              <a:t>A</a:t>
            </a:r>
            <a:endParaRPr lang="ko-KR" altLang="en-US" sz="1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0966" y="1196752"/>
            <a:ext cx="2875450" cy="159559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882855" y="796491"/>
            <a:ext cx="504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>
                <a:latin typeface="Arial" pitchFamily="34" charset="0"/>
                <a:cs typeface="Arial" pitchFamily="34" charset="0"/>
              </a:rPr>
              <a:t>C</a:t>
            </a:r>
            <a:endParaRPr lang="ko-KR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932040" y="4015620"/>
            <a:ext cx="504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>
                <a:latin typeface="Arial" pitchFamily="34" charset="0"/>
                <a:cs typeface="Arial" pitchFamily="34" charset="0"/>
              </a:rPr>
              <a:t>D</a:t>
            </a:r>
            <a:endParaRPr lang="ko-KR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25067" y="4005064"/>
            <a:ext cx="504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>
                <a:latin typeface="Arial" pitchFamily="34" charset="0"/>
                <a:cs typeface="Arial" pitchFamily="34" charset="0"/>
              </a:rPr>
              <a:t>B</a:t>
            </a:r>
            <a:endParaRPr lang="ko-KR" altLang="en-US" sz="1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9" name="그림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891405"/>
            <a:ext cx="3767335" cy="2899997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075" y="4158952"/>
            <a:ext cx="3915509" cy="1564376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6963" y="3933056"/>
            <a:ext cx="3774775" cy="1328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202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68881" y="789097"/>
            <a:ext cx="504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>
                <a:latin typeface="Arial" pitchFamily="34" charset="0"/>
                <a:cs typeface="Arial" pitchFamily="34" charset="0"/>
              </a:rPr>
              <a:t>E</a:t>
            </a:r>
            <a:endParaRPr lang="ko-KR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83382" y="2928949"/>
            <a:ext cx="504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>
                <a:latin typeface="Arial" pitchFamily="34" charset="0"/>
                <a:cs typeface="Arial" pitchFamily="34" charset="0"/>
              </a:rPr>
              <a:t>F</a:t>
            </a:r>
            <a:endParaRPr lang="ko-KR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498" y="260648"/>
            <a:ext cx="3234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latin typeface="Arial" pitchFamily="34" charset="0"/>
                <a:cs typeface="Arial" pitchFamily="34" charset="0"/>
              </a:rPr>
              <a:t>Supplementary Figure  2.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5390" y="3158808"/>
            <a:ext cx="3359114" cy="2919984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7079" y="928955"/>
            <a:ext cx="3547872" cy="1481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2897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10471</TotalTime>
  <Words>93</Words>
  <Application>Microsoft Office PowerPoint</Application>
  <PresentationFormat>화면 슬라이드 쇼(4:3)</PresentationFormat>
  <Paragraphs>53</Paragraphs>
  <Slides>14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14</vt:i4>
      </vt:variant>
    </vt:vector>
  </HeadingPairs>
  <TitlesOfParts>
    <vt:vector size="15" baseType="lpstr">
      <vt:lpstr>Office 테마</vt:lpstr>
      <vt:lpstr>Supplementary Figures  Ubiquitin Specific Protease 4 Positively Regulates the WNT/β-catenin Signaling in Colorectal Cancer   Sun-Il Yun1, Hyeon Ho Kim2,3, Jung Hwan Yoon4, Won Sang Park4,  Hee Cheol Kim5, Chin Ha Chung6, Kyeong Kyu Kim1,3*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Supplementary Figures   Ubiquitin Specific Protease 4 is a Positive Regulator of the WNT/β-catenin Signaling Pathway    Sun-Il Yun1, Hyeon Ho Kim2,3, Jung Hwan Yoon4, Won Sang Park4 Hee Cheol Kim5, Chin Ha Chung6, Kyeong Kyu Kim1,3*</dc:title>
  <dc:creator>prettyxtal</dc:creator>
  <cp:lastModifiedBy>이규설</cp:lastModifiedBy>
  <cp:revision>128</cp:revision>
  <cp:lastPrinted>2015-02-02T02:02:17Z</cp:lastPrinted>
  <dcterms:created xsi:type="dcterms:W3CDTF">2014-06-26T15:06:59Z</dcterms:created>
  <dcterms:modified xsi:type="dcterms:W3CDTF">2015-03-09T09:11:27Z</dcterms:modified>
</cp:coreProperties>
</file>