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31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6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832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11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56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3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91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22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9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3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83DE9-F823-4601-B4D0-408172A488F6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DB82-7348-4B45-8481-08C82F75A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90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0" r="4138"/>
          <a:stretch/>
        </p:blipFill>
        <p:spPr bwMode="auto">
          <a:xfrm>
            <a:off x="1617345" y="376237"/>
            <a:ext cx="5909310" cy="61055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774632" y="3505200"/>
            <a:ext cx="307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>
                <a:effectLst/>
                <a:latin typeface="Arial"/>
                <a:ea typeface="Calibri"/>
                <a:cs typeface="Times New Roman"/>
              </a:rPr>
              <a:t>(DNA Concentration=1.7, Call Rate= 72.6%)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01302" y="5046345"/>
            <a:ext cx="2790825" cy="261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>
                <a:effectLst/>
                <a:latin typeface="Arial"/>
                <a:ea typeface="Calibri"/>
                <a:cs typeface="Times New Roman"/>
              </a:rPr>
              <a:t>(DNA Concentration=1.6, Call Rate=58.0%)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967989" y="2817549"/>
            <a:ext cx="2457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>
                <a:effectLst/>
                <a:latin typeface="Arial"/>
                <a:ea typeface="Calibri"/>
                <a:cs typeface="Times New Roman"/>
              </a:rPr>
              <a:t>(DNA Concentration=5.8, Call Rate=79.7%)</a:t>
            </a:r>
            <a:endParaRPr lang="en-US" sz="110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6261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Michigan - College of Pharmacy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2015-06-24T15:22:02Z</dcterms:created>
  <dcterms:modified xsi:type="dcterms:W3CDTF">2015-06-24T15:23:12Z</dcterms:modified>
</cp:coreProperties>
</file>