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2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7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20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3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22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75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1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58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9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0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B8B4E-3110-4B85-AFA2-95B687CD8071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jpg"/><Relationship Id="rId18" Type="http://schemas.openxmlformats.org/officeDocument/2006/relationships/image" Target="../media/image14.jpg"/><Relationship Id="rId3" Type="http://schemas.microsoft.com/office/2007/relationships/hdphoto" Target="../media/hdphoto1.wdp"/><Relationship Id="rId21" Type="http://schemas.openxmlformats.org/officeDocument/2006/relationships/image" Target="../media/image17.jpg"/><Relationship Id="rId7" Type="http://schemas.openxmlformats.org/officeDocument/2006/relationships/image" Target="../media/image5.jpeg"/><Relationship Id="rId12" Type="http://schemas.openxmlformats.org/officeDocument/2006/relationships/image" Target="../media/image8.jpg"/><Relationship Id="rId17" Type="http://schemas.openxmlformats.org/officeDocument/2006/relationships/image" Target="../media/image13.jpg"/><Relationship Id="rId2" Type="http://schemas.openxmlformats.org/officeDocument/2006/relationships/image" Target="../media/image1.jpeg"/><Relationship Id="rId16" Type="http://schemas.openxmlformats.org/officeDocument/2006/relationships/image" Target="../media/image12.jpg"/><Relationship Id="rId20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7.jpg"/><Relationship Id="rId5" Type="http://schemas.openxmlformats.org/officeDocument/2006/relationships/image" Target="../media/image3.jpg"/><Relationship Id="rId15" Type="http://schemas.openxmlformats.org/officeDocument/2006/relationships/image" Target="../media/image11.jpg"/><Relationship Id="rId10" Type="http://schemas.microsoft.com/office/2007/relationships/hdphoto" Target="../media/hdphoto3.wdp"/><Relationship Id="rId19" Type="http://schemas.openxmlformats.org/officeDocument/2006/relationships/image" Target="../media/image15.jpg"/><Relationship Id="rId4" Type="http://schemas.openxmlformats.org/officeDocument/2006/relationships/image" Target="../media/image2.jpg"/><Relationship Id="rId9" Type="http://schemas.openxmlformats.org/officeDocument/2006/relationships/image" Target="../media/image6.jpeg"/><Relationship Id="rId1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326944" y="565880"/>
            <a:ext cx="3805352" cy="2776601"/>
            <a:chOff x="79293" y="6678169"/>
            <a:chExt cx="3805352" cy="3007985"/>
          </a:xfrm>
        </p:grpSpPr>
        <p:grpSp>
          <p:nvGrpSpPr>
            <p:cNvPr id="25" name="Group 24"/>
            <p:cNvGrpSpPr/>
            <p:nvPr/>
          </p:nvGrpSpPr>
          <p:grpSpPr>
            <a:xfrm>
              <a:off x="79293" y="6678169"/>
              <a:ext cx="1501594" cy="436074"/>
              <a:chOff x="83674" y="388206"/>
              <a:chExt cx="1501594" cy="436074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516198" y="388206"/>
                <a:ext cx="426719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DSF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59989" y="388206"/>
                <a:ext cx="633507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DSF-Cu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3674" y="552955"/>
                <a:ext cx="277640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U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66965" y="557540"/>
                <a:ext cx="365805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 Cu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30354" y="557540"/>
                <a:ext cx="377026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300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208242" y="557540"/>
                <a:ext cx="377026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Times New Roman"/>
                    <a:cs typeface="Times New Roman"/>
                  </a:rPr>
                  <a:t>3</a:t>
                </a:r>
                <a:r>
                  <a:rPr lang="en-US" sz="1000" dirty="0" smtClean="0">
                    <a:latin typeface="Times New Roman"/>
                    <a:cs typeface="Times New Roman"/>
                  </a:rPr>
                  <a:t>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982891" y="557540"/>
                <a:ext cx="377026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200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44229" y="557540"/>
                <a:ext cx="377026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100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836746" y="592666"/>
                <a:ext cx="64931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>
            <a:xfrm>
              <a:off x="1621724" y="6678169"/>
              <a:ext cx="1483163" cy="436074"/>
              <a:chOff x="102105" y="388206"/>
              <a:chExt cx="1483163" cy="436074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516198" y="388206"/>
                <a:ext cx="426719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DSF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59989" y="388206"/>
                <a:ext cx="633507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DSF-Cu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02105" y="552955"/>
                <a:ext cx="277640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U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66965" y="557540"/>
                <a:ext cx="365805" cy="266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 Cu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30354" y="557540"/>
                <a:ext cx="377026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300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08242" y="557540"/>
                <a:ext cx="377026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Times New Roman"/>
                    <a:cs typeface="Times New Roman"/>
                  </a:rPr>
                  <a:t>3</a:t>
                </a:r>
                <a:r>
                  <a:rPr lang="en-US" sz="1000" dirty="0" smtClean="0">
                    <a:latin typeface="Times New Roman"/>
                    <a:cs typeface="Times New Roman"/>
                  </a:rPr>
                  <a:t>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82891" y="557540"/>
                <a:ext cx="377026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200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44229" y="557540"/>
                <a:ext cx="377026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Times New Roman"/>
                    <a:cs typeface="Times New Roman"/>
                  </a:rPr>
                  <a:t>100</a:t>
                </a:r>
                <a:endParaRPr lang="en-US" sz="1000" dirty="0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836746" y="592666"/>
                <a:ext cx="649313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429211" y="9352729"/>
              <a:ext cx="822661" cy="333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SUM149</a:t>
              </a:r>
              <a:endParaRPr lang="en-US" sz="1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05586" y="9352729"/>
              <a:ext cx="893193" cy="333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rSUM149</a:t>
              </a:r>
              <a:endParaRPr lang="en-US" sz="1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100394" y="7032913"/>
              <a:ext cx="3697689" cy="816572"/>
              <a:chOff x="100394" y="8614063"/>
              <a:chExt cx="3697689" cy="816572"/>
            </a:xfrm>
          </p:grpSpPr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94" y="8680738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94" y="8932262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321" y="9189321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244" y="8680738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244" y="8932262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244" y="9189321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3033131" y="8865587"/>
                <a:ext cx="628697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Times New Roman"/>
                    <a:cs typeface="Times New Roman"/>
                  </a:rPr>
                  <a:t>NF-</a:t>
                </a:r>
                <a:r>
                  <a:rPr lang="el-GR" sz="1200" b="1" dirty="0" smtClean="0">
                    <a:latin typeface="Times New Roman"/>
                    <a:cs typeface="Times New Roman"/>
                  </a:rPr>
                  <a:t>κ</a:t>
                </a:r>
                <a:r>
                  <a:rPr lang="en-US" sz="1200" b="1" dirty="0" smtClean="0">
                    <a:latin typeface="Times New Roman"/>
                    <a:cs typeface="Times New Roman"/>
                  </a:rPr>
                  <a:t>B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004556" y="9130553"/>
                <a:ext cx="740907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Times New Roman"/>
                    <a:cs typeface="Times New Roman"/>
                  </a:rPr>
                  <a:t>GAPDH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033130" y="8614063"/>
                <a:ext cx="76495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Times New Roman"/>
                    <a:cs typeface="Times New Roman"/>
                  </a:rPr>
                  <a:t>p-NF-</a:t>
                </a:r>
                <a:r>
                  <a:rPr lang="el-GR" sz="1200" b="1" dirty="0" smtClean="0">
                    <a:latin typeface="Times New Roman"/>
                    <a:cs typeface="Times New Roman"/>
                  </a:rPr>
                  <a:t>κ</a:t>
                </a:r>
                <a:r>
                  <a:rPr lang="en-US" sz="1200" b="1" dirty="0" smtClean="0">
                    <a:latin typeface="Times New Roman"/>
                    <a:cs typeface="Times New Roman"/>
                  </a:rPr>
                  <a:t>B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00394" y="8637077"/>
              <a:ext cx="3784251" cy="790868"/>
              <a:chOff x="100394" y="7836977"/>
              <a:chExt cx="3784251" cy="790868"/>
            </a:xfrm>
          </p:grpSpPr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94" y="7890163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94" y="8138687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5" name="Picture 14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94" y="8386357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244" y="7890584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244" y="8138687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244" y="8386357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3033130" y="7836977"/>
                <a:ext cx="851515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Times New Roman"/>
                    <a:cs typeface="Times New Roman"/>
                  </a:rPr>
                  <a:t>p-ERK1/2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033131" y="8100896"/>
                <a:ext cx="715259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Times New Roman"/>
                    <a:cs typeface="Times New Roman"/>
                  </a:rPr>
                  <a:t>ERK1/2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004556" y="8327763"/>
                <a:ext cx="740907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Times New Roman"/>
                    <a:cs typeface="Times New Roman"/>
                  </a:rPr>
                  <a:t>GAPDH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100394" y="7833013"/>
              <a:ext cx="3645069" cy="800392"/>
              <a:chOff x="100394" y="7032913"/>
              <a:chExt cx="3645069" cy="800392"/>
            </a:xfrm>
          </p:grpSpPr>
          <p:pic>
            <p:nvPicPr>
              <p:cNvPr id="19" name="Picture 18"/>
              <p:cNvPicPr>
                <a:picLocks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94" y="7099360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20" name="Picture 19"/>
              <p:cNvPicPr>
                <a:picLocks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94" y="7345634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21" name="Picture 20"/>
              <p:cNvPicPr>
                <a:picLocks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531"/>
              <a:stretch/>
            </p:blipFill>
            <p:spPr>
              <a:xfrm>
                <a:off x="100394" y="7594151"/>
                <a:ext cx="1456417" cy="1650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244" y="7594151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244" y="7345634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244" y="7099570"/>
                <a:ext cx="1426464" cy="16459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3033130" y="7032913"/>
                <a:ext cx="559769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Times New Roman"/>
                    <a:cs typeface="Times New Roman"/>
                  </a:rPr>
                  <a:t>p-p38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033131" y="7287307"/>
                <a:ext cx="42351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Times New Roman"/>
                    <a:cs typeface="Times New Roman"/>
                  </a:rPr>
                  <a:t>p38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004556" y="7533223"/>
                <a:ext cx="740907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Times New Roman"/>
                    <a:cs typeface="Times New Roman"/>
                  </a:rPr>
                  <a:t>GAPDH</a:t>
                </a:r>
                <a:endParaRPr lang="en-US" sz="1200" b="1" dirty="0">
                  <a:latin typeface="Times New Roman"/>
                  <a:cs typeface="Times New Roman"/>
                </a:endParaRPr>
              </a:p>
            </p:txBody>
          </p:sp>
        </p:grpSp>
      </p:grpSp>
      <p:sp>
        <p:nvSpPr>
          <p:cNvPr id="145" name="TextBox 144"/>
          <p:cNvSpPr txBox="1"/>
          <p:nvPr/>
        </p:nvSpPr>
        <p:spPr>
          <a:xfrm>
            <a:off x="1639" y="76200"/>
            <a:ext cx="25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39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Duke University Health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Duke Surgery</dc:creator>
  <cp:lastModifiedBy>Myron Evans</cp:lastModifiedBy>
  <cp:revision>7</cp:revision>
  <dcterms:created xsi:type="dcterms:W3CDTF">2013-12-04T21:20:27Z</dcterms:created>
  <dcterms:modified xsi:type="dcterms:W3CDTF">2014-11-09T23:45:01Z</dcterms:modified>
</cp:coreProperties>
</file>