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858" y="-102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9177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3520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1637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78168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43227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70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875355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0119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52586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23992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40086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AB8B4E-3110-4B85-AFA2-95B687CD8071}" type="datetimeFigureOut">
              <a:rPr lang="en-US" smtClean="0"/>
              <a:t>2/10/2015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74ED3A-1B57-498B-9A32-D3E2D8659E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661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8752" y="152400"/>
            <a:ext cx="2467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Supplementary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Table </a:t>
            </a:r>
            <a:r>
              <a:rPr lang="en-US" b="1" smtClean="0">
                <a:latin typeface="Times New Roman" pitchFamily="18" charset="0"/>
                <a:cs typeface="Times New Roman" pitchFamily="18" charset="0"/>
              </a:rPr>
              <a:t>3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17430693"/>
              </p:ext>
            </p:extLst>
          </p:nvPr>
        </p:nvGraphicFramePr>
        <p:xfrm>
          <a:off x="707113" y="814821"/>
          <a:ext cx="4826912" cy="1505244"/>
        </p:xfrm>
        <a:graphic>
          <a:graphicData uri="http://schemas.openxmlformats.org/drawingml/2006/table">
            <a:tbl>
              <a:tblPr firstRow="1" bandRow="1">
                <a:tableStyleId>{616DA210-FB5B-4158-B5E0-FEB733F419BA}</a:tableStyleId>
              </a:tblPr>
              <a:tblGrid>
                <a:gridCol w="864512"/>
                <a:gridCol w="838200"/>
                <a:gridCol w="819150"/>
                <a:gridCol w="1133475"/>
                <a:gridCol w="1171575"/>
              </a:tblGrid>
              <a:tr h="54864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Group (n)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Mouse weight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(g)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Tumor burden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(mg/g)</a:t>
                      </a:r>
                    </a:p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Tumor doubling</a:t>
                      </a:r>
                    </a:p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(days)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</a:tr>
              <a:tr h="239151"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starting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ending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</a:tr>
              <a:tr h="23915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Vehicle (6)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22.7 ±1.5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22.9 ±1.6</a:t>
                      </a: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62.4±7.4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4.9±2.0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</a:tr>
              <a:tr h="23915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DSF (7)</a:t>
                      </a: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20.6 ±1.3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22.0 ±1.0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35.7±6.1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8.4±4.2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</a:tr>
              <a:tr h="239151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DSF-Cu (7)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19.5 ±0.4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20.7 ±0.5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latin typeface="Times New Roman" pitchFamily="18" charset="0"/>
                          <a:cs typeface="Times New Roman" pitchFamily="18" charset="0"/>
                        </a:rPr>
                        <a:t>16.2±3.2</a:t>
                      </a:r>
                      <a:endParaRPr lang="en-US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N/A</a:t>
                      </a:r>
                      <a:r>
                        <a:rPr lang="en-US" sz="10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(lag phase)</a:t>
                      </a:r>
                      <a:endParaRPr lang="en-US" sz="10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T="42203" marB="42203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2505706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64</Words>
  <Application>Microsoft Office PowerPoint</Application>
  <PresentationFormat>On-screen Show (4:3)</PresentationFormat>
  <Paragraphs>25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Duke University Health System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Duke Surgery</dc:creator>
  <cp:lastModifiedBy>Myron Evans</cp:lastModifiedBy>
  <cp:revision>6</cp:revision>
  <dcterms:created xsi:type="dcterms:W3CDTF">2013-12-04T21:20:27Z</dcterms:created>
  <dcterms:modified xsi:type="dcterms:W3CDTF">2015-02-10T23:11:45Z</dcterms:modified>
</cp:coreProperties>
</file>