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6858000" cy="9906000" type="A4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77" autoAdjust="0"/>
  </p:normalViewPr>
  <p:slideViewPr>
    <p:cSldViewPr>
      <p:cViewPr>
        <p:scale>
          <a:sx n="125" d="100"/>
          <a:sy n="125" d="100"/>
        </p:scale>
        <p:origin x="-474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835AC-DD5A-42BE-B8A6-1D4489621162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35B68-68E5-4F13-BA63-E5962748787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593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26AA6-D2D0-49CC-A5D5-DB7C27BA5746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D6838-9605-466B-8809-69DFCA7655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08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85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5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4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0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7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99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7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57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3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0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15A02-39B5-4754-92C8-A7200FCDDF31}" type="datetimeFigureOut">
              <a:rPr lang="nl-NL" smtClean="0"/>
              <a:t>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21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97" y="1035987"/>
            <a:ext cx="2453827" cy="204711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61400" y="635877"/>
            <a:ext cx="2891400" cy="734576"/>
            <a:chOff x="1299600" y="3047999"/>
            <a:chExt cx="2891400" cy="734577"/>
          </a:xfrm>
        </p:grpSpPr>
        <p:grpSp>
          <p:nvGrpSpPr>
            <p:cNvPr id="5" name="Group 4"/>
            <p:cNvGrpSpPr/>
            <p:nvPr/>
          </p:nvGrpSpPr>
          <p:grpSpPr>
            <a:xfrm>
              <a:off x="1447668" y="3047999"/>
              <a:ext cx="2743332" cy="734577"/>
              <a:chOff x="2025964" y="2360554"/>
              <a:chExt cx="3833711" cy="91987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029200" y="2752993"/>
                <a:ext cx="830475" cy="34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050" dirty="0" smtClean="0"/>
                  <a:t>BRCA1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51265" y="2939862"/>
                <a:ext cx="695803" cy="340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050" dirty="0" err="1" smtClean="0"/>
                  <a:t>Actin</a:t>
                </a:r>
                <a:endParaRPr lang="nl-NL" sz="1050" dirty="0" smtClean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25964" y="2360554"/>
                <a:ext cx="3428999" cy="501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000" b="1" dirty="0" smtClean="0"/>
                  <a:t>                   </a:t>
                </a:r>
                <a:r>
                  <a:rPr lang="nl-NL" sz="1000" b="1" u="sng" dirty="0" smtClean="0"/>
                  <a:t>RLUC </a:t>
                </a:r>
                <a:r>
                  <a:rPr lang="nl-NL" sz="1000" b="1" u="sng" dirty="0" err="1" smtClean="0"/>
                  <a:t>siRNA</a:t>
                </a:r>
                <a:r>
                  <a:rPr lang="nl-NL" sz="1000" b="1" dirty="0" smtClean="0"/>
                  <a:t> </a:t>
                </a:r>
                <a:r>
                  <a:rPr lang="nl-NL" sz="1000" dirty="0" smtClean="0"/>
                  <a:t>     </a:t>
                </a:r>
                <a:r>
                  <a:rPr lang="nl-NL" sz="1000" b="1" u="sng" dirty="0" smtClean="0"/>
                  <a:t>BRCA1 </a:t>
                </a:r>
                <a:r>
                  <a:rPr lang="nl-NL" sz="1000" b="1" u="sng" dirty="0" err="1" smtClean="0"/>
                  <a:t>siRNA</a:t>
                </a:r>
                <a:r>
                  <a:rPr lang="nl-NL" sz="1000" b="1" u="sng" dirty="0" smtClean="0"/>
                  <a:t>    </a:t>
                </a:r>
              </a:p>
              <a:p>
                <a:r>
                  <a:rPr lang="nl-NL" sz="1000" dirty="0" smtClean="0"/>
                  <a:t>Day     0     1     2     3    4     1     2     3    4  </a:t>
                </a:r>
                <a:endParaRPr lang="nl-NL" sz="1000" dirty="0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61521" r="9677" b="31193"/>
              <a:stretch/>
            </p:blipFill>
            <p:spPr>
              <a:xfrm rot="10800000">
                <a:off x="2514600" y="2819400"/>
                <a:ext cx="1428482" cy="2057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11" t="58691" r="64516" b="34296"/>
              <a:stretch/>
            </p:blipFill>
            <p:spPr>
              <a:xfrm rot="10800000">
                <a:off x="4260695" y="2819400"/>
                <a:ext cx="548639" cy="20574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375" t="61387" r="57813" b="31327"/>
              <a:stretch/>
            </p:blipFill>
            <p:spPr>
              <a:xfrm>
                <a:off x="3973935" y="2819400"/>
                <a:ext cx="251999" cy="20574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598" t="61387" r="50000" b="31328"/>
              <a:stretch/>
            </p:blipFill>
            <p:spPr>
              <a:xfrm>
                <a:off x="4839246" y="2819400"/>
                <a:ext cx="241935" cy="20574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845" t="66825" r="9742" b="27962"/>
              <a:stretch/>
            </p:blipFill>
            <p:spPr>
              <a:xfrm>
                <a:off x="2514599" y="3055247"/>
                <a:ext cx="2566582" cy="16218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6" name="Straight Connector 5"/>
            <p:cNvCxnSpPr/>
            <p:nvPr/>
          </p:nvCxnSpPr>
          <p:spPr>
            <a:xfrm flipH="1">
              <a:off x="1720800" y="3510611"/>
              <a:ext cx="7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299600" y="3387308"/>
              <a:ext cx="5196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800" dirty="0" smtClean="0"/>
                <a:t>220 </a:t>
              </a:r>
              <a:r>
                <a:rPr lang="nl-NL" sz="800" dirty="0" err="1" smtClean="0"/>
                <a:t>kDa</a:t>
              </a:r>
              <a:endParaRPr lang="nl-NL" sz="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7474" y="289571"/>
            <a:ext cx="6770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/>
              <a:t>Supplementary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Figure</a:t>
            </a:r>
            <a:r>
              <a:rPr lang="nl-NL" sz="2000" b="1" dirty="0" smtClean="0"/>
              <a:t> 6                                    van der Wijst et al.                                                                                                                               </a:t>
            </a:r>
            <a:endParaRPr lang="en-US" sz="2000" b="1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1" y="3251287"/>
            <a:ext cx="6653894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100" b="1" dirty="0"/>
              <a:t>Supplementary Figure 6: Western blot showing </a:t>
            </a:r>
            <a:r>
              <a:rPr lang="en-US" sz="1100" b="1" dirty="0" smtClean="0"/>
              <a:t>the effect </a:t>
            </a:r>
            <a:r>
              <a:rPr lang="en-US" sz="1100" b="1" dirty="0"/>
              <a:t>of BRCA1 knockdown in A2780 cells. </a:t>
            </a:r>
            <a:r>
              <a:rPr lang="en-US" sz="1100" dirty="0"/>
              <a:t>A2780 cells were transfected with BRCA1 siRNA or RLUC control siRNA and protein lysates were collected 0-4 days after transfection. </a:t>
            </a:r>
            <a:r>
              <a:rPr lang="en-US" sz="1100" dirty="0" smtClean="0"/>
              <a:t>A representative example is shown of the relative </a:t>
            </a:r>
            <a:r>
              <a:rPr lang="en-US" sz="1100" dirty="0"/>
              <a:t>quantification of BRCA1 protein levels in BRCA1 or RLUC control siRNA transfected A2780 cells compared to day 0 after </a:t>
            </a:r>
            <a:r>
              <a:rPr lang="en-US" sz="1100" dirty="0" smtClean="0"/>
              <a:t>transfection. </a:t>
            </a:r>
            <a:r>
              <a:rPr lang="en-US" sz="1100" dirty="0"/>
              <a:t>Insert: western blot against BRCA1 and actin containing protein lysates of BRCA1 and RLUC control siRNA transfected A2780 cells, 0-4 days after transfection</a:t>
            </a:r>
            <a:r>
              <a:rPr lang="en-US" sz="1100" dirty="0" smtClean="0"/>
              <a:t>. </a:t>
            </a:r>
            <a:endParaRPr lang="nl-NL" sz="1100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nl-NL" sz="1100" dirty="0">
              <a:latin typeface="+mj-lt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144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26887</TotalTime>
  <Words>120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P266941</dc:creator>
  <cp:lastModifiedBy>P266941</cp:lastModifiedBy>
  <cp:revision>167</cp:revision>
  <cp:lastPrinted>2014-08-20T09:58:05Z</cp:lastPrinted>
  <dcterms:created xsi:type="dcterms:W3CDTF">2014-08-18T08:11:20Z</dcterms:created>
  <dcterms:modified xsi:type="dcterms:W3CDTF">2015-03-09T10:44:32Z</dcterms:modified>
</cp:coreProperties>
</file>