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73" r:id="rId2"/>
  </p:sldIdLst>
  <p:sldSz cx="6858000" cy="9906000" type="A4"/>
  <p:notesSz cx="6805613" cy="99441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377" autoAdjust="0"/>
  </p:normalViewPr>
  <p:slideViewPr>
    <p:cSldViewPr>
      <p:cViewPr>
        <p:scale>
          <a:sx n="125" d="100"/>
          <a:sy n="125" d="100"/>
        </p:scale>
        <p:origin x="-468" y="36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0835AC-DD5A-42BE-B8A6-1D4489621162}" type="datetimeFigureOut">
              <a:rPr lang="nl-NL" smtClean="0"/>
              <a:t>20-2-2015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B35B68-68E5-4F13-BA63-E59627487878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35939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926AA6-D2D0-49CC-A5D5-DB7C27BA5746}" type="datetimeFigureOut">
              <a:rPr lang="nl-NL" smtClean="0"/>
              <a:t>20-2-2015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12963" y="746125"/>
            <a:ext cx="2579687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1D6838-9605-466B-8809-69DFCA76552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408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15A02-39B5-4754-92C8-A7200FCDDF31}" type="datetimeFigureOut">
              <a:rPr lang="nl-NL" smtClean="0"/>
              <a:t>20-2-2015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4567B-1515-465F-84C2-6A57B1B79C4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3853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15A02-39B5-4754-92C8-A7200FCDDF31}" type="datetimeFigureOut">
              <a:rPr lang="nl-NL" smtClean="0"/>
              <a:t>20-2-2015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4567B-1515-465F-84C2-6A57B1B79C4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5541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15A02-39B5-4754-92C8-A7200FCDDF31}" type="datetimeFigureOut">
              <a:rPr lang="nl-NL" smtClean="0"/>
              <a:t>20-2-2015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4567B-1515-465F-84C2-6A57B1B79C4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1421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15A02-39B5-4754-92C8-A7200FCDDF31}" type="datetimeFigureOut">
              <a:rPr lang="nl-NL" smtClean="0"/>
              <a:t>20-2-2015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4567B-1515-465F-84C2-6A57B1B79C4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7083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15A02-39B5-4754-92C8-A7200FCDDF31}" type="datetimeFigureOut">
              <a:rPr lang="nl-NL" smtClean="0"/>
              <a:t>20-2-2015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4567B-1515-465F-84C2-6A57B1B79C4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4673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15A02-39B5-4754-92C8-A7200FCDDF31}" type="datetimeFigureOut">
              <a:rPr lang="nl-NL" smtClean="0"/>
              <a:t>20-2-2015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4567B-1515-465F-84C2-6A57B1B79C4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5992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15A02-39B5-4754-92C8-A7200FCDDF31}" type="datetimeFigureOut">
              <a:rPr lang="nl-NL" smtClean="0"/>
              <a:t>20-2-2015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4567B-1515-465F-84C2-6A57B1B79C4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5870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15A02-39B5-4754-92C8-A7200FCDDF31}" type="datetimeFigureOut">
              <a:rPr lang="nl-NL" smtClean="0"/>
              <a:t>20-2-2015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4567B-1515-465F-84C2-6A57B1B79C4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3571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15A02-39B5-4754-92C8-A7200FCDDF31}" type="datetimeFigureOut">
              <a:rPr lang="nl-NL" smtClean="0"/>
              <a:t>20-2-2015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4567B-1515-465F-84C2-6A57B1B79C4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734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15A02-39B5-4754-92C8-A7200FCDDF31}" type="datetimeFigureOut">
              <a:rPr lang="nl-NL" smtClean="0"/>
              <a:t>20-2-2015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4567B-1515-465F-84C2-6A57B1B79C4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100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15A02-39B5-4754-92C8-A7200FCDDF31}" type="datetimeFigureOut">
              <a:rPr lang="nl-NL" smtClean="0"/>
              <a:t>20-2-2015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4567B-1515-465F-84C2-6A57B1B79C4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0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815A02-39B5-4754-92C8-A7200FCDDF31}" type="datetimeFigureOut">
              <a:rPr lang="nl-NL" smtClean="0"/>
              <a:t>20-2-2015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B4567B-1515-465F-84C2-6A57B1B79C4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0214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7474" y="289571"/>
            <a:ext cx="67705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 err="1" smtClean="0"/>
              <a:t>Supplementary</a:t>
            </a:r>
            <a:r>
              <a:rPr lang="nl-NL" sz="2000" b="1" dirty="0" smtClean="0"/>
              <a:t> </a:t>
            </a:r>
            <a:r>
              <a:rPr lang="nl-NL" sz="2000" b="1" dirty="0" err="1" smtClean="0"/>
              <a:t>Figure</a:t>
            </a:r>
            <a:r>
              <a:rPr lang="nl-NL" sz="2000" b="1" dirty="0" smtClean="0"/>
              <a:t> 7                                    van der Wijst et al.                                                                                                                               </a:t>
            </a:r>
            <a:endParaRPr lang="en-US" sz="2000" b="1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52401" y="3420564"/>
            <a:ext cx="665389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mbria" pitchFamily="18" charset="0"/>
                <a:cs typeface="Arial" pitchFamily="34" charset="0"/>
              </a:rPr>
              <a:t>Supplementary Figure </a:t>
            </a:r>
            <a:r>
              <a:rPr lang="en-US" sz="1100" b="1" dirty="0" smtClean="0">
                <a:latin typeface="+mj-lt"/>
                <a:ea typeface="Cambria" pitchFamily="18" charset="0"/>
                <a:cs typeface="Arial" pitchFamily="34" charset="0"/>
              </a:rPr>
              <a:t>7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mbria" pitchFamily="18" charset="0"/>
                <a:cs typeface="Arial" pitchFamily="34" charset="0"/>
              </a:rPr>
              <a:t>: Effect of </a:t>
            </a:r>
            <a:r>
              <a:rPr kumimoji="0" 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mbria" pitchFamily="18" charset="0"/>
                <a:cs typeface="Arial" pitchFamily="34" charset="0"/>
              </a:rPr>
              <a:t>olaparib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mbria" pitchFamily="18" charset="0"/>
                <a:cs typeface="Arial" pitchFamily="34" charset="0"/>
              </a:rPr>
              <a:t> and </a:t>
            </a:r>
            <a:r>
              <a:rPr kumimoji="0" lang="en-US" sz="11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mbria" pitchFamily="18" charset="0"/>
                <a:cs typeface="Arial" pitchFamily="34" charset="0"/>
              </a:rPr>
              <a:t>BRCA1</a:t>
            </a:r>
            <a:r>
              <a:rPr kumimoji="0" lang="en-US" sz="11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mbria" pitchFamily="18" charset="0"/>
                <a:cs typeface="Arial" pitchFamily="34" charset="0"/>
              </a:rPr>
              <a:t> knockdown on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mbria" pitchFamily="18" charset="0"/>
                <a:cs typeface="Arial" pitchFamily="34" charset="0"/>
              </a:rPr>
              <a:t> ROS production </a:t>
            </a:r>
            <a:r>
              <a:rPr lang="en-US" sz="1100" b="1" dirty="0" smtClean="0">
                <a:latin typeface="+mj-lt"/>
                <a:ea typeface="Cambria" pitchFamily="18" charset="0"/>
                <a:cs typeface="Arial" pitchFamily="34" charset="0"/>
              </a:rPr>
              <a:t>of A2780 cells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mbria" pitchFamily="18" charset="0"/>
                <a:cs typeface="Arial" pitchFamily="34" charset="0"/>
              </a:rPr>
              <a:t>.</a:t>
            </a:r>
            <a:r>
              <a:rPr kumimoji="0" lang="en-US" sz="11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mbria" pitchFamily="18" charset="0"/>
                <a:cs typeface="Arial" pitchFamily="34" charset="0"/>
              </a:rPr>
              <a:t> </a:t>
            </a:r>
            <a:r>
              <a:rPr lang="en-US" sz="1100" dirty="0" smtClean="0"/>
              <a:t>A2780 </a:t>
            </a:r>
            <a:r>
              <a:rPr lang="en-US" sz="1100" dirty="0"/>
              <a:t>cells were transfected with BRCA1 siRNA or RLUC control </a:t>
            </a:r>
            <a:r>
              <a:rPr lang="en-US" sz="1100" dirty="0" smtClean="0"/>
              <a:t>siRNA. After </a:t>
            </a:r>
            <a:r>
              <a:rPr lang="en-US" sz="1100" dirty="0"/>
              <a:t>3 days, 1 </a:t>
            </a:r>
            <a:r>
              <a:rPr lang="el-GR" sz="1100" dirty="0"/>
              <a:t>μ</a:t>
            </a:r>
            <a:r>
              <a:rPr lang="en-US" sz="1100" dirty="0"/>
              <a:t>M </a:t>
            </a:r>
            <a:r>
              <a:rPr lang="en-US" sz="1100" dirty="0" err="1" smtClean="0"/>
              <a:t>olaparib</a:t>
            </a:r>
            <a:r>
              <a:rPr lang="en-US" sz="1100" dirty="0" smtClean="0"/>
              <a:t> </a:t>
            </a:r>
            <a:r>
              <a:rPr lang="en-US" sz="1100" dirty="0"/>
              <a:t>(PARP inhibitor) or 0.1% DMSO treatment was started. 24 h </a:t>
            </a:r>
            <a:r>
              <a:rPr lang="en-US" sz="1100" dirty="0" smtClean="0"/>
              <a:t>later, ROS production was determined by FACS using the Cell </a:t>
            </a:r>
            <a:r>
              <a:rPr lang="en-US" sz="1100" dirty="0" err="1" smtClean="0"/>
              <a:t>Rox</a:t>
            </a:r>
            <a:r>
              <a:rPr lang="en-US" sz="1100" dirty="0" smtClean="0"/>
              <a:t> Deep Red ROS probe.</a:t>
            </a:r>
            <a:r>
              <a:rPr lang="nl-NL" sz="1100" dirty="0">
                <a:ea typeface="Cambria" pitchFamily="18" charset="0"/>
                <a:cs typeface="Arial" pitchFamily="34" charset="0"/>
              </a:rPr>
              <a:t> </a:t>
            </a:r>
            <a:r>
              <a:rPr lang="nl-NL" sz="1100" dirty="0" err="1">
                <a:ea typeface="Cambria" pitchFamily="18" charset="0"/>
                <a:cs typeface="Arial" pitchFamily="34" charset="0"/>
              </a:rPr>
              <a:t>Each</a:t>
            </a:r>
            <a:r>
              <a:rPr lang="nl-NL" sz="1100" dirty="0">
                <a:ea typeface="Cambria" pitchFamily="18" charset="0"/>
                <a:cs typeface="Arial" pitchFamily="34" charset="0"/>
              </a:rPr>
              <a:t> data point shows the </a:t>
            </a:r>
            <a:r>
              <a:rPr lang="nl-NL" sz="1100" dirty="0" err="1">
                <a:ea typeface="Cambria" pitchFamily="18" charset="0"/>
                <a:cs typeface="Arial" pitchFamily="34" charset="0"/>
              </a:rPr>
              <a:t>mean</a:t>
            </a:r>
            <a:r>
              <a:rPr lang="nl-NL" sz="1100" dirty="0">
                <a:ea typeface="Cambria" pitchFamily="18" charset="0"/>
                <a:cs typeface="Arial" pitchFamily="34" charset="0"/>
              </a:rPr>
              <a:t> ± SEM of </a:t>
            </a:r>
            <a:r>
              <a:rPr lang="nl-NL" sz="1100" dirty="0" err="1">
                <a:ea typeface="Cambria" pitchFamily="18" charset="0"/>
                <a:cs typeface="Arial" pitchFamily="34" charset="0"/>
              </a:rPr>
              <a:t>two</a:t>
            </a:r>
            <a:r>
              <a:rPr lang="nl-NL" sz="1100" dirty="0">
                <a:ea typeface="Cambria" pitchFamily="18" charset="0"/>
                <a:cs typeface="Arial" pitchFamily="34" charset="0"/>
              </a:rPr>
              <a:t> independent </a:t>
            </a:r>
            <a:r>
              <a:rPr lang="nl-NL" sz="1100" dirty="0" err="1">
                <a:ea typeface="Cambria" pitchFamily="18" charset="0"/>
                <a:cs typeface="Arial" pitchFamily="34" charset="0"/>
              </a:rPr>
              <a:t>experiments</a:t>
            </a:r>
            <a:r>
              <a:rPr lang="nl-NL" sz="1100" dirty="0">
                <a:ea typeface="Cambria" pitchFamily="18" charset="0"/>
                <a:cs typeface="Arial" pitchFamily="34" charset="0"/>
              </a:rPr>
              <a:t>.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nl-NL" sz="1100" dirty="0">
              <a:latin typeface="+mj-lt"/>
              <a:cs typeface="Arial" pitchFamily="34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en-US" sz="1100" dirty="0">
              <a:latin typeface="+mj-lt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170" y="838200"/>
            <a:ext cx="1910430" cy="2514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9894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26878</TotalTime>
  <Words>90</Words>
  <Application>Microsoft Office PowerPoint</Application>
  <PresentationFormat>A4 Paper (210x297 mm)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Groningen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P266941</dc:creator>
  <cp:lastModifiedBy>P266941</cp:lastModifiedBy>
  <cp:revision>165</cp:revision>
  <cp:lastPrinted>2014-08-20T09:58:05Z</cp:lastPrinted>
  <dcterms:created xsi:type="dcterms:W3CDTF">2014-08-18T08:11:20Z</dcterms:created>
  <dcterms:modified xsi:type="dcterms:W3CDTF">2015-02-20T13:37:06Z</dcterms:modified>
</cp:coreProperties>
</file>