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069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27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484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39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1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1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86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22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794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62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3E196-0D15-4ADE-A331-2A055B7DC20F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86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6781800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569" y="164068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2</a:t>
            </a:r>
            <a:endParaRPr lang="en-US" b="1" dirty="0"/>
          </a:p>
        </p:txBody>
      </p:sp>
      <p:sp>
        <p:nvSpPr>
          <p:cNvPr id="2" name="Rectangle 1"/>
          <p:cNvSpPr/>
          <p:nvPr/>
        </p:nvSpPr>
        <p:spPr>
          <a:xfrm>
            <a:off x="1143000" y="5257800"/>
            <a:ext cx="66294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Supplementary Figure 2.  Principal Component Analysis</a:t>
            </a:r>
            <a:r>
              <a:rPr lang="en-US" sz="1100" dirty="0"/>
              <a:t>. Three-dimensional scatter plot displays the results of a principal component analysis of erlotinib-resistant (ER) </a:t>
            </a:r>
            <a:r>
              <a:rPr lang="en-US" sz="1100" i="1" dirty="0"/>
              <a:t>vs </a:t>
            </a:r>
            <a:r>
              <a:rPr lang="en-US" sz="1100" dirty="0"/>
              <a:t>erlotinib</a:t>
            </a:r>
            <a:r>
              <a:rPr lang="en-US" sz="1100" i="1" dirty="0"/>
              <a:t>-</a:t>
            </a:r>
            <a:r>
              <a:rPr lang="en-US" sz="1100" dirty="0"/>
              <a:t>sensitive (ES) </a:t>
            </a:r>
            <a:r>
              <a:rPr lang="en-US" sz="1100" dirty="0" err="1"/>
              <a:t>FaDu</a:t>
            </a:r>
            <a:r>
              <a:rPr lang="en-US" sz="1100" dirty="0"/>
              <a:t>, SQ20B, Cal-27, and SCC-25 HNSCC cells in triplicates.</a:t>
            </a:r>
          </a:p>
        </p:txBody>
      </p:sp>
    </p:spTree>
    <p:extLst>
      <p:ext uri="{BB962C8B-B14F-4D97-AF65-F5344CB8AC3E}">
        <p14:creationId xmlns:p14="http://schemas.microsoft.com/office/powerpoint/2010/main" val="124615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Iowa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Andrean Simons-Burnett</dc:creator>
  <cp:lastModifiedBy>Andrean Simons-Burnett</cp:lastModifiedBy>
  <cp:revision>2</cp:revision>
  <dcterms:created xsi:type="dcterms:W3CDTF">2014-09-18T15:35:37Z</dcterms:created>
  <dcterms:modified xsi:type="dcterms:W3CDTF">2015-03-26T19:14:48Z</dcterms:modified>
</cp:coreProperties>
</file>