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426" y="4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4722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12708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32778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17467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23959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5445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44457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7185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7021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808528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8903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F3072-0489-49D2-B419-7AD2C081FA36}" type="datetimeFigureOut">
              <a:rPr lang="en-GB" smtClean="0"/>
              <a:pPr/>
              <a:t>16/04/2015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EB06C-978F-422C-81B5-6978AEE5A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70192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8443" y="1506464"/>
            <a:ext cx="1286256" cy="31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8561" y="1461222"/>
            <a:ext cx="1133834" cy="333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0963" y="1977328"/>
            <a:ext cx="1099226" cy="330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502" y="1942986"/>
            <a:ext cx="1111140" cy="336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126355" y="1957707"/>
            <a:ext cx="1133834" cy="35013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cs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43310" y="1946034"/>
            <a:ext cx="1133834" cy="35013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26355" y="1478799"/>
            <a:ext cx="1133834" cy="35013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cs typeface="Arial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43310" y="1444357"/>
            <a:ext cx="1133834" cy="35013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42121" y="1478799"/>
            <a:ext cx="8824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NF</a:t>
            </a:r>
            <a:r>
              <a:rPr lang="en-US" sz="1100" dirty="0">
                <a:latin typeface="Arial"/>
                <a:cs typeface="Arial"/>
              </a:rPr>
              <a:t>-</a:t>
            </a:r>
            <a:r>
              <a:rPr lang="en-US" sz="1100" dirty="0" err="1" smtClean="0">
                <a:latin typeface="Arial"/>
                <a:cs typeface="Arial"/>
              </a:rPr>
              <a:t>κB</a:t>
            </a:r>
            <a:r>
              <a:rPr lang="en-US" sz="1100" dirty="0">
                <a:latin typeface="Arial"/>
                <a:cs typeface="Arial"/>
              </a:rPr>
              <a:t> </a:t>
            </a:r>
            <a:r>
              <a:rPr lang="en-US" sz="1100" dirty="0" smtClean="0">
                <a:latin typeface="Arial"/>
                <a:cs typeface="Arial"/>
              </a:rPr>
              <a:t>p65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42121" y="1948190"/>
            <a:ext cx="6940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100" dirty="0" smtClean="0">
                <a:latin typeface="Arial" pitchFamily="34" charset="0"/>
                <a:cs typeface="Arial" pitchFamily="34" charset="0"/>
              </a:rPr>
              <a:t>GAPDH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2321" y="1509083"/>
            <a:ext cx="8824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NF-</a:t>
            </a:r>
            <a:r>
              <a:rPr lang="en-US" sz="1100" dirty="0" err="1" smtClean="0">
                <a:latin typeface="Arial"/>
                <a:cs typeface="Arial"/>
              </a:rPr>
              <a:t>κB</a:t>
            </a:r>
            <a:r>
              <a:rPr lang="en-US" sz="1100" dirty="0">
                <a:latin typeface="Arial"/>
                <a:cs typeface="Arial"/>
              </a:rPr>
              <a:t> </a:t>
            </a:r>
            <a:r>
              <a:rPr lang="en-US" sz="1100" dirty="0" smtClean="0">
                <a:latin typeface="Arial"/>
                <a:cs typeface="Arial"/>
              </a:rPr>
              <a:t>p50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44513" y="1948901"/>
            <a:ext cx="6940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100" dirty="0" smtClean="0">
                <a:latin typeface="Arial" pitchFamily="34" charset="0"/>
                <a:cs typeface="Arial" pitchFamily="34" charset="0"/>
              </a:rPr>
              <a:t>GAPDH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20455" y="1153445"/>
            <a:ext cx="2316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-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68962" y="1159541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/>
                <a:cs typeface="Arial"/>
              </a:rPr>
              <a:t>siRNA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68721" y="1130225"/>
            <a:ext cx="2316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-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17228" y="1136321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/>
                <a:cs typeface="Arial"/>
              </a:rPr>
              <a:t>siRNA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3600" y="2951991"/>
            <a:ext cx="2209800" cy="3501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cs typeface="Arial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650"/>
          <a:stretch/>
        </p:blipFill>
        <p:spPr bwMode="auto">
          <a:xfrm>
            <a:off x="2150198" y="3383661"/>
            <a:ext cx="2170894" cy="35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" r="3752" b="-3284"/>
          <a:stretch/>
        </p:blipFill>
        <p:spPr bwMode="auto">
          <a:xfrm>
            <a:off x="2150198" y="2979424"/>
            <a:ext cx="2170894" cy="304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2133600" y="3383661"/>
            <a:ext cx="2209800" cy="35013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10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47464" y="2994353"/>
            <a:ext cx="9999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P-NF</a:t>
            </a:r>
            <a:r>
              <a:rPr lang="en-US" sz="1100" dirty="0">
                <a:latin typeface="Arial"/>
                <a:cs typeface="Arial"/>
              </a:rPr>
              <a:t>-</a:t>
            </a:r>
            <a:r>
              <a:rPr lang="en-US" sz="1100" dirty="0" err="1" smtClean="0">
                <a:latin typeface="Arial"/>
                <a:cs typeface="Arial"/>
              </a:rPr>
              <a:t>κB</a:t>
            </a:r>
            <a:r>
              <a:rPr lang="en-US" sz="1100" dirty="0">
                <a:latin typeface="Arial"/>
                <a:cs typeface="Arial"/>
              </a:rPr>
              <a:t> </a:t>
            </a:r>
            <a:r>
              <a:rPr lang="en-US" sz="1100" dirty="0" smtClean="0">
                <a:latin typeface="Arial"/>
                <a:cs typeface="Arial"/>
              </a:rPr>
              <a:t>p65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43400" y="3383661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100" dirty="0" smtClean="0">
                <a:latin typeface="Arial" pitchFamily="34" charset="0"/>
                <a:cs typeface="Arial" pitchFamily="34" charset="0"/>
              </a:rPr>
              <a:t>GAPDH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86346" y="2636065"/>
            <a:ext cx="2670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+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38400" y="2480070"/>
            <a:ext cx="6186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BAY11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52633" y="2636066"/>
            <a:ext cx="2316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-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372288" y="2480070"/>
            <a:ext cx="788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/>
                <a:cs typeface="Arial"/>
              </a:rPr>
              <a:t>C</a:t>
            </a:r>
            <a:r>
              <a:rPr lang="en-US" sz="1100" dirty="0" err="1" smtClean="0">
                <a:latin typeface="Arial"/>
                <a:cs typeface="Arial"/>
              </a:rPr>
              <a:t>urcumin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59464" y="2634576"/>
            <a:ext cx="2670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+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15805" y="2634577"/>
            <a:ext cx="2316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-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804332" y="1143000"/>
            <a:ext cx="302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26919" y="2466201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C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03322" y="1143000"/>
            <a:ext cx="29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B</a:t>
            </a:r>
            <a:endParaRPr lang="en-US" sz="12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3101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22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Massachusetts Eye and Ear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translator</dc:creator>
  <cp:lastModifiedBy>7349</cp:lastModifiedBy>
  <cp:revision>7</cp:revision>
  <dcterms:created xsi:type="dcterms:W3CDTF">2015-01-30T17:58:02Z</dcterms:created>
  <dcterms:modified xsi:type="dcterms:W3CDTF">2015-04-16T01:21:42Z</dcterms:modified>
</cp:coreProperties>
</file>