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yan-Yuan\AppData\Local\Temp\VS%20Primary%20BAY%2011%20Summary%2001%2022%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yan-Yuan\AppData\Local\Temp\VS%20Primary%20BAY%2011%20Summary%2001%2022%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18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A6A6A6"/>
            </a:solidFill>
            <a:ln w="9525" cmpd="sng">
              <a:solidFill>
                <a:srgbClr val="000000"/>
              </a:solidFill>
            </a:ln>
            <a:effectLst/>
          </c:spPr>
          <c:errBars>
            <c:errBarType val="both"/>
            <c:errValType val="cust"/>
            <c:plus>
              <c:numRef>
                <c:f>'[VS Primary BAY 11 Summary 01 22 15.xlsx]Compiled Data Primary VS TUNEL'!$M$94:$P$94</c:f>
                <c:numCache>
                  <c:formatCode>General</c:formatCode>
                  <c:ptCount val="4"/>
                  <c:pt idx="0">
                    <c:v>0.19908629972056105</c:v>
                  </c:pt>
                  <c:pt idx="1">
                    <c:v>52.348666109351825</c:v>
                  </c:pt>
                  <c:pt idx="2">
                    <c:v>3.7833663028849918</c:v>
                  </c:pt>
                  <c:pt idx="3">
                    <c:v>30.052907766914203</c:v>
                  </c:pt>
                </c:numCache>
              </c:numRef>
            </c:plus>
            <c:minus>
              <c:numRef>
                <c:f>'[VS Primary BAY 11 Summary 01 22 15.xlsx]Compiled Data Primary VS TUNEL'!$M$94:$P$94</c:f>
                <c:numCache>
                  <c:formatCode>General</c:formatCode>
                  <c:ptCount val="4"/>
                  <c:pt idx="0">
                    <c:v>0.19908629972056105</c:v>
                  </c:pt>
                  <c:pt idx="1">
                    <c:v>52.348666109351825</c:v>
                  </c:pt>
                  <c:pt idx="2">
                    <c:v>3.7833663028849918</c:v>
                  </c:pt>
                  <c:pt idx="3">
                    <c:v>30.052907766914203</c:v>
                  </c:pt>
                </c:numCache>
              </c:numRef>
            </c:minus>
            <c:spPr>
              <a:ln w="9525" cmpd="sng"/>
            </c:spPr>
          </c:errBars>
          <c:cat>
            <c:strRef>
              <c:f>'[VS Primary BAY 11 Summary 01 22 15.xlsx]Compiled Data Primary VS TUNEL'!$M$92:$P$92</c:f>
              <c:strCache>
                <c:ptCount val="4"/>
                <c:pt idx="0">
                  <c:v>NT </c:v>
                </c:pt>
                <c:pt idx="1">
                  <c:v>5 µM</c:v>
                </c:pt>
                <c:pt idx="2">
                  <c:v>20 µM</c:v>
                </c:pt>
                <c:pt idx="3">
                  <c:v>50 µM</c:v>
                </c:pt>
              </c:strCache>
            </c:strRef>
          </c:cat>
          <c:val>
            <c:numRef>
              <c:f>'[VS Primary BAY 11 Summary 01 22 15.xlsx]Compiled Data Primary VS TUNEL'!$M$93:$P$93</c:f>
              <c:numCache>
                <c:formatCode>General</c:formatCode>
                <c:ptCount val="4"/>
                <c:pt idx="0">
                  <c:v>0.11494252873563203</c:v>
                </c:pt>
                <c:pt idx="1">
                  <c:v>32.819248751920291</c:v>
                </c:pt>
                <c:pt idx="2">
                  <c:v>3.446973756605884</c:v>
                </c:pt>
                <c:pt idx="3">
                  <c:v>80.829133368392903</c:v>
                </c:pt>
              </c:numCache>
            </c:numRef>
          </c:val>
        </c:ser>
        <c:dLbls/>
        <c:gapWidth val="40"/>
        <c:axId val="65276928"/>
        <c:axId val="67189760"/>
      </c:barChart>
      <c:catAx>
        <c:axId val="65276928"/>
        <c:scaling>
          <c:orientation val="minMax"/>
        </c:scaling>
        <c:axPos val="b"/>
        <c:tickLblPos val="nextTo"/>
        <c:spPr>
          <a:ln w="9525" cmpd="sng">
            <a:solidFill>
              <a:srgbClr val="000000"/>
            </a:solidFill>
          </a:ln>
        </c:spPr>
        <c:crossAx val="67189760"/>
        <c:crosses val="autoZero"/>
        <c:auto val="1"/>
        <c:lblAlgn val="ctr"/>
        <c:lblOffset val="150"/>
      </c:catAx>
      <c:valAx>
        <c:axId val="67189760"/>
        <c:scaling>
          <c:orientation val="minMax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IN" sz="1100" dirty="0" smtClean="0"/>
                  <a:t>% Cells Cleaved Caspase-3 +</a:t>
                </a:r>
                <a:endParaRPr lang="en-IN" sz="1100" dirty="0"/>
              </a:p>
            </c:rich>
          </c:tx>
          <c:layout/>
        </c:title>
        <c:numFmt formatCode="General" sourceLinked="1"/>
        <c:tickLblPos val="nextTo"/>
        <c:spPr>
          <a:ln w="9525" cmpd="sng">
            <a:solidFill>
              <a:srgbClr val="000000"/>
            </a:solidFill>
          </a:ln>
        </c:spPr>
        <c:crossAx val="652769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100" b="0">
          <a:latin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18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65000"/>
              </a:schemeClr>
            </a:solidFill>
            <a:ln w="9525" cmpd="sng">
              <a:solidFill>
                <a:srgbClr val="000000"/>
              </a:solidFill>
            </a:ln>
            <a:effectLst/>
          </c:spPr>
          <c:errBars>
            <c:errBarType val="both"/>
            <c:errValType val="cust"/>
            <c:plus>
              <c:numRef>
                <c:f>'[VS Primary BAY 11 Summary 01 22 15.xlsx]Compiled Data Primary VS TUNEL'!$N$108:$P$108</c:f>
                <c:numCache>
                  <c:formatCode>General</c:formatCode>
                  <c:ptCount val="3"/>
                  <c:pt idx="0">
                    <c:v>1.2376811162909509</c:v>
                  </c:pt>
                  <c:pt idx="1">
                    <c:v>7.145152674469669</c:v>
                  </c:pt>
                </c:numCache>
              </c:numRef>
            </c:plus>
            <c:minus>
              <c:numRef>
                <c:f>'[VS Primary BAY 11 Summary 01 22 15.xlsx]Compiled Data Primary VS TUNEL'!$N$108:$P$108</c:f>
                <c:numCache>
                  <c:formatCode>General</c:formatCode>
                  <c:ptCount val="3"/>
                  <c:pt idx="0">
                    <c:v>1.2376811162909509</c:v>
                  </c:pt>
                  <c:pt idx="1">
                    <c:v>7.145152674469669</c:v>
                  </c:pt>
                </c:numCache>
              </c:numRef>
            </c:minus>
            <c:spPr>
              <a:ln w="9525" cmpd="sng"/>
            </c:spPr>
          </c:errBars>
          <c:cat>
            <c:strRef>
              <c:f>'[VS Primary BAY 11 Summary 01 22 15.xlsx]Compiled Data Primary VS TUNEL'!$N$106:$O$106</c:f>
              <c:strCache>
                <c:ptCount val="2"/>
                <c:pt idx="0">
                  <c:v>NT</c:v>
                </c:pt>
                <c:pt idx="1">
                  <c:v>siRNA</c:v>
                </c:pt>
              </c:strCache>
            </c:strRef>
          </c:cat>
          <c:val>
            <c:numRef>
              <c:f>'[VS Primary BAY 11 Summary 01 22 15.xlsx]Compiled Data Primary VS TUNEL'!$N$107:$O$107</c:f>
              <c:numCache>
                <c:formatCode>General</c:formatCode>
                <c:ptCount val="2"/>
                <c:pt idx="0">
                  <c:v>2.0058866889264344</c:v>
                </c:pt>
                <c:pt idx="1">
                  <c:v>7.440001113925546</c:v>
                </c:pt>
              </c:numCache>
            </c:numRef>
          </c:val>
        </c:ser>
        <c:dLbls/>
        <c:gapWidth val="40"/>
        <c:axId val="71332224"/>
        <c:axId val="71333760"/>
      </c:barChart>
      <c:catAx>
        <c:axId val="71332224"/>
        <c:scaling>
          <c:orientation val="minMax"/>
        </c:scaling>
        <c:axPos val="b"/>
        <c:tickLblPos val="nextTo"/>
        <c:spPr>
          <a:ln w="9525" cmpd="sng">
            <a:solidFill>
              <a:schemeClr val="tx1"/>
            </a:solidFill>
          </a:ln>
        </c:spPr>
        <c:crossAx val="71333760"/>
        <c:crosses val="autoZero"/>
        <c:auto val="1"/>
        <c:lblAlgn val="ctr"/>
        <c:lblOffset val="100"/>
      </c:catAx>
      <c:valAx>
        <c:axId val="713337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IN" sz="1100" dirty="0" smtClean="0"/>
                  <a:t>% Cells Cleaved Caspase-3 +</a:t>
                </a:r>
                <a:endParaRPr lang="en-IN" sz="1100" dirty="0"/>
              </a:p>
            </c:rich>
          </c:tx>
          <c:layout/>
        </c:title>
        <c:numFmt formatCode="General" sourceLinked="1"/>
        <c:tickLblPos val="nextTo"/>
        <c:spPr>
          <a:ln w="9525" cmpd="sng">
            <a:solidFill>
              <a:srgbClr val="000000"/>
            </a:solidFill>
          </a:ln>
        </c:spPr>
        <c:crossAx val="713322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100" b="0">
          <a:latin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2119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358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961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294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800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667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206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248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9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148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21B36-A1E2-4623-A7EB-CC712437888F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E7457-09FF-47D4-BDB5-E7EAEFBE67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164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35849592"/>
              </p:ext>
            </p:extLst>
          </p:nvPr>
        </p:nvGraphicFramePr>
        <p:xfrm>
          <a:off x="2514600" y="2438400"/>
          <a:ext cx="2971800" cy="171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6882061"/>
              </p:ext>
            </p:extLst>
          </p:nvPr>
        </p:nvGraphicFramePr>
        <p:xfrm>
          <a:off x="2590800" y="914400"/>
          <a:ext cx="19050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80260" y="926068"/>
            <a:ext cx="3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2438400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40652" y="2463840"/>
            <a:ext cx="1828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*</a:t>
            </a:r>
            <a:endParaRPr lang="en-US" sz="1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669252" y="2644637"/>
            <a:ext cx="1447800" cy="535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40947" y="4061902"/>
            <a:ext cx="788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Curcumin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569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translator</dc:creator>
  <cp:lastModifiedBy>7349</cp:lastModifiedBy>
  <cp:revision>9</cp:revision>
  <dcterms:created xsi:type="dcterms:W3CDTF">2015-02-04T04:17:05Z</dcterms:created>
  <dcterms:modified xsi:type="dcterms:W3CDTF">2015-04-16T01:26:28Z</dcterms:modified>
</cp:coreProperties>
</file>