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71" r:id="rId2"/>
    <p:sldId id="272" r:id="rId3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uesong1990" initials="x" lastIdx="0" clrIdx="0">
    <p:extLst>
      <p:ext uri="{19B8F6BF-5375-455C-9EA6-DF929625EA0E}">
        <p15:presenceInfo xmlns:p15="http://schemas.microsoft.com/office/powerpoint/2012/main" userId="xuesong1990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3333FF"/>
    <a:srgbClr val="6699FF"/>
    <a:srgbClr val="800000"/>
    <a:srgbClr val="99CCFF"/>
    <a:srgbClr val="3366FF"/>
    <a:srgbClr val="DDDDDD"/>
    <a:srgbClr val="FF66CC"/>
    <a:srgbClr val="CCCC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65" autoAdjust="0"/>
    <p:restoredTop sz="94660"/>
  </p:normalViewPr>
  <p:slideViewPr>
    <p:cSldViewPr snapToGrid="0">
      <p:cViewPr>
        <p:scale>
          <a:sx n="91" d="100"/>
          <a:sy n="91" d="100"/>
        </p:scale>
        <p:origin x="1044" y="-13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notesMaster" Target="notesMasters/notesMaster1.xml"/>
   <Relationship Id="rId5" Type="http://schemas.openxmlformats.org/officeDocument/2006/relationships/commentAuthors" Target="commentAuthors.xml"/>
   <Relationship Id="rId6" Type="http://schemas.openxmlformats.org/officeDocument/2006/relationships/presProps" Target="presProps.xml"/>
   <Relationship Id="rId7" Type="http://schemas.openxmlformats.org/officeDocument/2006/relationships/viewProps" Target="viewProps.xml"/>
   <Relationship Id="rId8" Type="http://schemas.openxmlformats.org/officeDocument/2006/relationships/theme" Target="theme/theme1.xml"/>
   <Relationship Id="rId9" Type="http://schemas.openxmlformats.org/officeDocument/2006/relationships/tableStyles" Target="tableStyles.xml"/>
</Relationships>
</file>

<file path=ppt/charts/_rels/chart1.xml.rels><?xml version = '1.0' encoding = 'UTF-8' standalone = 'yes'?>
<Relationships xmlns="http://schemas.openxmlformats.org/package/2006/relationships">
   <Relationship Id="rId1" Type="http://schemas.microsoft.com/office/2011/relationships/chartStyle" Target="style1.xml"/>
   <Relationship Id="rId2" Type="http://schemas.microsoft.com/office/2011/relationships/chartColorStyle" Target="colors1.xml"/>
   <Relationship Id="rId3" Type="http://schemas.openxmlformats.org/officeDocument/2006/relationships/oleObject" TargetMode="External" Target="file:///D:/Proteome/Complete/StatResult/Stat.xlsx"/>
</Relationships>
</file>

<file path=ppt/charts/_rels/chart2.xml.rels><?xml version = '1.0' encoding = 'UTF-8' standalone = 'yes'?>
<Relationships xmlns="http://schemas.openxmlformats.org/package/2006/relationships">
   <Relationship Id="rId1" Type="http://schemas.microsoft.com/office/2011/relationships/chartStyle" Target="style2.xml"/>
   <Relationship Id="rId2" Type="http://schemas.microsoft.com/office/2011/relationships/chartColorStyle" Target="colors2.xml"/>
   <Relationship Id="rId3" Type="http://schemas.openxmlformats.org/officeDocument/2006/relationships/oleObject" TargetMode="External" Target="https://d.docs.live.net/969707f32c93c169/Lab/Jiang%20Lab%20Pubilic/ProteomeAg/Stat.xlsx"/>
</Relationships>
</file>

<file path=ppt/charts/_rels/chart3.xml.rels><?xml version = '1.0' encoding = 'UTF-8' standalone = 'yes'?>
<Relationships xmlns="http://schemas.openxmlformats.org/package/2006/relationships">
   <Relationship Id="rId1" Type="http://schemas.microsoft.com/office/2011/relationships/chartStyle" Target="style3.xml"/>
   <Relationship Id="rId2" Type="http://schemas.microsoft.com/office/2011/relationships/chartColorStyle" Target="colors3.xml"/>
   <Relationship Id="rId3" Type="http://schemas.openxmlformats.org/officeDocument/2006/relationships/oleObject" TargetMode="External" Target="https://d.docs.live.net/969707f32c93c169/Lab/Jiang%20Lab%20Pubilic/ProteomeAg/Stat.xlsx"/>
</Relationships>
</file>

<file path=ppt/charts/_rels/chart4.xml.rels><?xml version = '1.0' encoding = 'UTF-8' standalone = 'yes'?>
<Relationships xmlns="http://schemas.openxmlformats.org/package/2006/relationships">
   <Relationship Id="rId1" Type="http://schemas.microsoft.com/office/2011/relationships/chartStyle" Target="style4.xml"/>
   <Relationship Id="rId2" Type="http://schemas.microsoft.com/office/2011/relationships/chartColorStyle" Target="colors4.xml"/>
   <Relationship Id="rId3" Type="http://schemas.openxmlformats.org/officeDocument/2006/relationships/oleObject" TargetMode="External" Target="https://d.docs.live.net/969707f32c93c169/Lab/Jiang%20Lab%20Pubilic/ProteomeAg/AgProteomeCombined.xlsx"/>
</Relationships>
</file>

<file path=ppt/charts/_rels/chart5.xml.rels><?xml version = '1.0' encoding = 'UTF-8' standalone = 'yes'?>
<Relationships xmlns="http://schemas.openxmlformats.org/package/2006/relationships">
   <Relationship Id="rId1" Type="http://schemas.microsoft.com/office/2011/relationships/chartStyle" Target="style5.xml"/>
   <Relationship Id="rId2" Type="http://schemas.microsoft.com/office/2011/relationships/chartColorStyle" Target="colors5.xml"/>
   <Relationship Id="rId3" Type="http://schemas.openxmlformats.org/officeDocument/2006/relationships/oleObject" TargetMode="External" Target="https://d.docs.live.net/969707f32c93c169/Lab/Jiang%20Lab%20Pubilic/ProteomeAg/AgProteomeCombined.xlsx"/>
</Relationships>
</file>

<file path=ppt/charts/_rels/chart6.xml.rels><?xml version = '1.0' encoding = 'UTF-8' standalone = 'yes'?>
<Relationships xmlns="http://schemas.openxmlformats.org/package/2006/relationships">
   <Relationship Id="rId1" Type="http://schemas.microsoft.com/office/2011/relationships/chartStyle" Target="style6.xml"/>
   <Relationship Id="rId2" Type="http://schemas.microsoft.com/office/2011/relationships/chartColorStyle" Target="colors6.xml"/>
   <Relationship Id="rId3" Type="http://schemas.openxmlformats.org/officeDocument/2006/relationships/oleObject" TargetMode="External" Target="https://d.docs.live.net/969707f32c93c169/Lab/Jiang%20Lab%20Pubilic/ProteomeAg/Slicnum-Abun.xlsx"/>
</Relationships>
</file>

<file path=ppt/charts/_rels/chart7.xml.rels><?xml version = '1.0' encoding = 'UTF-8' standalone = 'yes'?>
<Relationships xmlns="http://schemas.openxmlformats.org/package/2006/relationships">
   <Relationship Id="rId1" Type="http://schemas.microsoft.com/office/2011/relationships/chartStyle" Target="style7.xml"/>
   <Relationship Id="rId2" Type="http://schemas.microsoft.com/office/2011/relationships/chartColorStyle" Target="colors7.xml"/>
   <Relationship Id="rId3" Type="http://schemas.openxmlformats.org/officeDocument/2006/relationships/oleObject" TargetMode="External" Target="https://d.docs.live.net/969707f32c93c169/Lab/Jiang%20Lab%20Pubilic/ProteomeAg/Slicnum-Abun.xlsx"/>
</Relationships>
</file>

<file path=ppt/charts/_rels/chart8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C:/Users/Haobo/AppData/Local/Microsoft/Windows/INetCache/Content.Outlook/DD6N80QH/Jan%2023%202017%20qRT-PCR%20results%20for%20gfp%20vs%20pbs%20prick%20vs%20injection%20(002).xlsx"/>
</Relationships>
</file>

<file path=ppt/charts/_rels/chart9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C:/Users/Haobo/AppData/Local/Microsoft/Windows/INetCache/Content.Outlook/DD6N80QH/Jan%2023%202017%20qRT-PCR%20results%20for%20gfp%20vs%20pbs%20prick%20vs%20injection%20(002)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Sheet1!$B$57</c:f>
              <c:strCache>
                <c:ptCount val="1"/>
                <c:pt idx="0">
                  <c:v>CH</c:v>
                </c:pt>
              </c:strCache>
            </c:strRef>
          </c:tx>
          <c:spPr>
            <a:solidFill>
              <a:schemeClr val="tx1"/>
            </a:solidFill>
            <a:ln w="3175">
              <a:solidFill>
                <a:schemeClr val="tx1"/>
              </a:solidFill>
            </a:ln>
            <a:effectLst/>
          </c:spPr>
          <c:invertIfNegative val="0"/>
          <c:val>
            <c:numRef>
              <c:f>Sheet1!$B$58:$B$69</c:f>
              <c:numCache>
                <c:formatCode>General</c:formatCode>
                <c:ptCount val="12"/>
                <c:pt idx="0">
                  <c:v>583</c:v>
                </c:pt>
                <c:pt idx="1">
                  <c:v>674</c:v>
                </c:pt>
                <c:pt idx="2">
                  <c:v>544</c:v>
                </c:pt>
                <c:pt idx="3">
                  <c:v>806</c:v>
                </c:pt>
                <c:pt idx="4">
                  <c:v>765</c:v>
                </c:pt>
                <c:pt idx="5">
                  <c:v>817</c:v>
                </c:pt>
                <c:pt idx="6">
                  <c:v>1023</c:v>
                </c:pt>
                <c:pt idx="7">
                  <c:v>1197</c:v>
                </c:pt>
                <c:pt idx="8">
                  <c:v>1189</c:v>
                </c:pt>
                <c:pt idx="9">
                  <c:v>781</c:v>
                </c:pt>
                <c:pt idx="10">
                  <c:v>981</c:v>
                </c:pt>
                <c:pt idx="11">
                  <c:v>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11-4481-A5D6-3B9976A3A2E1}"/>
            </c:ext>
          </c:extLst>
        </c:ser>
        <c:ser>
          <c:idx val="1"/>
          <c:order val="1"/>
          <c:tx>
            <c:strRef>
              <c:f>Sheet1!$D$57</c:f>
              <c:strCache>
                <c:ptCount val="1"/>
                <c:pt idx="0">
                  <c:v>IH</c:v>
                </c:pt>
              </c:strCache>
            </c:strRef>
          </c:tx>
          <c:spPr>
            <a:solidFill>
              <a:srgbClr val="FFCCFF"/>
            </a:solidFill>
            <a:ln w="3175">
              <a:solidFill>
                <a:srgbClr val="CCCCFF"/>
              </a:solidFill>
            </a:ln>
            <a:effectLst/>
          </c:spPr>
          <c:invertIfNegative val="0"/>
          <c:val>
            <c:numRef>
              <c:f>Sheet1!$D$58:$D$69</c:f>
              <c:numCache>
                <c:formatCode>General</c:formatCode>
                <c:ptCount val="12"/>
                <c:pt idx="0">
                  <c:v>687</c:v>
                </c:pt>
                <c:pt idx="1">
                  <c:v>744</c:v>
                </c:pt>
                <c:pt idx="2">
                  <c:v>698</c:v>
                </c:pt>
                <c:pt idx="3">
                  <c:v>859</c:v>
                </c:pt>
                <c:pt idx="4">
                  <c:v>742</c:v>
                </c:pt>
                <c:pt idx="5">
                  <c:v>864</c:v>
                </c:pt>
                <c:pt idx="6">
                  <c:v>1061</c:v>
                </c:pt>
                <c:pt idx="7">
                  <c:v>1206</c:v>
                </c:pt>
                <c:pt idx="8">
                  <c:v>1178</c:v>
                </c:pt>
                <c:pt idx="9">
                  <c:v>890</c:v>
                </c:pt>
                <c:pt idx="10">
                  <c:v>949</c:v>
                </c:pt>
                <c:pt idx="11">
                  <c:v>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11-4481-A5D6-3B9976A3A2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0"/>
        <c:axId val="410631072"/>
        <c:axId val="410628352"/>
      </c:barChart>
      <c:catAx>
        <c:axId val="4106310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800" b="0" dirty="0" smtClean="0">
                    <a:solidFill>
                      <a:schemeClr val="tx1"/>
                    </a:solidFill>
                  </a:rPr>
                  <a:t>Gel slice #</a:t>
                </a:r>
                <a:endParaRPr lang="en-US" sz="800" b="0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28352"/>
        <c:crossesAt val="0"/>
        <c:auto val="1"/>
        <c:lblAlgn val="ctr"/>
        <c:lblOffset val="100"/>
        <c:noMultiLvlLbl val="0"/>
      </c:catAx>
      <c:valAx>
        <c:axId val="410628352"/>
        <c:scaling>
          <c:orientation val="minMax"/>
          <c:max val="14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800" b="0" i="0" baseline="0" dirty="0" smtClean="0">
                    <a:solidFill>
                      <a:schemeClr val="tx1"/>
                    </a:solidFill>
                    <a:effectLst/>
                  </a:rPr>
                  <a:t># of proteins identified</a:t>
                </a:r>
                <a:endParaRPr lang="en-US" sz="800" b="0" dirty="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5.0925925925925923E-2"/>
              <c:y val="0.18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31072"/>
        <c:crosses val="autoZero"/>
        <c:crossBetween val="between"/>
        <c:majorUnit val="400"/>
        <c:minorUnit val="2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12700"/>
          </c:spPr>
          <c:dPt>
            <c:idx val="0"/>
            <c:bubble3D val="0"/>
            <c:spPr>
              <a:solidFill>
                <a:srgbClr val="99CCFF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C49-4E1D-BB10-BA790D10209B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49-4E1D-BB10-BA790D10209B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C49-4E1D-BB10-BA790D10209B}"/>
              </c:ext>
            </c:extLst>
          </c:dPt>
          <c:dPt>
            <c:idx val="3"/>
            <c:bubble3D val="0"/>
            <c:spPr>
              <a:solidFill>
                <a:srgbClr val="996633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C49-4E1D-BB10-BA790D10209B}"/>
              </c:ext>
            </c:extLst>
          </c:dPt>
          <c:dPt>
            <c:idx val="4"/>
            <c:bubble3D val="0"/>
            <c:spPr>
              <a:solidFill>
                <a:srgbClr val="FFCCFF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C49-4E1D-BB10-BA790D10209B}"/>
              </c:ext>
            </c:extLst>
          </c:dPt>
          <c:dPt>
            <c:idx val="5"/>
            <c:bubble3D val="0"/>
            <c:spPr>
              <a:solidFill>
                <a:srgbClr val="006600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C49-4E1D-BB10-BA790D10209B}"/>
              </c:ext>
            </c:extLst>
          </c:dPt>
          <c:dPt>
            <c:idx val="6"/>
            <c:bubble3D val="0"/>
            <c:spPr>
              <a:solidFill>
                <a:srgbClr val="FFFF00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C49-4E1D-BB10-BA790D10209B}"/>
              </c:ext>
            </c:extLst>
          </c:dPt>
          <c:dPt>
            <c:idx val="7"/>
            <c:bubble3D val="0"/>
            <c:spPr>
              <a:solidFill>
                <a:srgbClr val="FF6699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C49-4E1D-BB10-BA790D10209B}"/>
              </c:ext>
            </c:extLst>
          </c:dPt>
          <c:dPt>
            <c:idx val="8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C49-4E1D-BB10-BA790D10209B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49-4E1D-BB10-BA790D10209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49-4E1D-BB10-BA790D10209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C49-4E1D-BB10-BA790D10209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C49-4E1D-BB10-BA790D10209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C49-4E1D-BB10-BA790D10209B}"/>
                </c:ext>
              </c:extLst>
            </c:dLbl>
            <c:dLbl>
              <c:idx val="5"/>
              <c:layout>
                <c:manualLayout>
                  <c:x val="-5.6065148557405478E-2"/>
                  <c:y val="0.1488522077286436"/>
                </c:manualLayout>
              </c:layout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C49-4E1D-BB10-BA790D10209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C49-4E1D-BB10-BA790D10209B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C49-4E1D-BB10-BA790D10209B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C49-4E1D-BB10-BA790D1020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[Stat.xlsx]Sheet1!$A$3:$A$11</c:f>
              <c:strCache>
                <c:ptCount val="9"/>
                <c:pt idx="0">
                  <c:v>Immunity-related</c:v>
                </c:pt>
                <c:pt idx="1">
                  <c:v>Metabolism</c:v>
                </c:pt>
                <c:pt idx="2">
                  <c:v>DNA/RNA &amp; nucleus</c:v>
                </c:pt>
                <c:pt idx="3">
                  <c:v>Ion binding</c:v>
                </c:pt>
                <c:pt idx="4">
                  <c:v>Cytoskeleton/motor</c:v>
                </c:pt>
                <c:pt idx="5">
                  <c:v>ATP/NAD binding</c:v>
                </c:pt>
                <c:pt idx="6">
                  <c:v>Sensory/cuticle</c:v>
                </c:pt>
                <c:pt idx="7">
                  <c:v>Ribosomal protein</c:v>
                </c:pt>
                <c:pt idx="8">
                  <c:v>Other</c:v>
                </c:pt>
              </c:strCache>
            </c:strRef>
          </c:cat>
          <c:val>
            <c:numRef>
              <c:f>[Stat.xlsx]Sheet1!$C$3:$C$11</c:f>
              <c:numCache>
                <c:formatCode>General</c:formatCode>
                <c:ptCount val="9"/>
                <c:pt idx="0">
                  <c:v>235</c:v>
                </c:pt>
                <c:pt idx="1">
                  <c:v>524</c:v>
                </c:pt>
                <c:pt idx="2">
                  <c:v>105</c:v>
                </c:pt>
                <c:pt idx="3">
                  <c:v>147</c:v>
                </c:pt>
                <c:pt idx="4">
                  <c:v>73</c:v>
                </c:pt>
                <c:pt idx="5">
                  <c:v>181</c:v>
                </c:pt>
                <c:pt idx="6">
                  <c:v>52</c:v>
                </c:pt>
                <c:pt idx="7">
                  <c:v>78</c:v>
                </c:pt>
                <c:pt idx="8">
                  <c:v>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C49-4E1D-BB10-BA790D102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CC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C6F-4FD2-A99D-8CBEB342D6E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C6F-4FD2-A99D-8CBEB342D6E0}"/>
              </c:ext>
            </c:extLst>
          </c:dPt>
          <c:dPt>
            <c:idx val="2"/>
            <c:bubble3D val="0"/>
            <c:spPr>
              <a:solidFill>
                <a:srgbClr val="CCCC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C6F-4FD2-A99D-8CBEB342D6E0}"/>
              </c:ext>
            </c:extLst>
          </c:dPt>
          <c:dPt>
            <c:idx val="3"/>
            <c:bubble3D val="0"/>
            <c:spPr>
              <a:solidFill>
                <a:srgbClr val="008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C6F-4FD2-A99D-8CBEB342D6E0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C6F-4FD2-A99D-8CBEB342D6E0}"/>
              </c:ext>
            </c:extLst>
          </c:dPt>
          <c:dPt>
            <c:idx val="5"/>
            <c:bubble3D val="0"/>
            <c:spPr>
              <a:solidFill>
                <a:srgbClr val="3333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C6F-4FD2-A99D-8CBEB342D6E0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C6F-4FD2-A99D-8CBEB342D6E0}"/>
              </c:ext>
            </c:extLst>
          </c:dPt>
          <c:dPt>
            <c:idx val="7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C6F-4FD2-A99D-8CBEB342D6E0}"/>
              </c:ext>
            </c:extLst>
          </c:dPt>
          <c:cat>
            <c:strRef>
              <c:f>[Stat.xlsx]Sheet1!$I$30:$I$37</c:f>
              <c:strCache>
                <c:ptCount val="8"/>
                <c:pt idx="0">
                  <c:v>PRR</c:v>
                </c:pt>
                <c:pt idx="1">
                  <c:v>SP</c:v>
                </c:pt>
                <c:pt idx="2">
                  <c:v>SPH</c:v>
                </c:pt>
                <c:pt idx="3">
                  <c:v>Serpin</c:v>
                </c:pt>
                <c:pt idx="4">
                  <c:v>AMP</c:v>
                </c:pt>
                <c:pt idx="5">
                  <c:v>PPO</c:v>
                </c:pt>
                <c:pt idx="6">
                  <c:v>TEP</c:v>
                </c:pt>
                <c:pt idx="7">
                  <c:v>Other</c:v>
                </c:pt>
              </c:strCache>
            </c:strRef>
          </c:cat>
          <c:val>
            <c:numRef>
              <c:f>[Stat.xlsx]Sheet1!$K$30:$K$37</c:f>
              <c:numCache>
                <c:formatCode>General</c:formatCode>
                <c:ptCount val="8"/>
                <c:pt idx="0">
                  <c:v>40</c:v>
                </c:pt>
                <c:pt idx="1">
                  <c:v>63</c:v>
                </c:pt>
                <c:pt idx="2">
                  <c:v>37</c:v>
                </c:pt>
                <c:pt idx="3">
                  <c:v>15</c:v>
                </c:pt>
                <c:pt idx="4">
                  <c:v>9</c:v>
                </c:pt>
                <c:pt idx="5">
                  <c:v>7</c:v>
                </c:pt>
                <c:pt idx="6">
                  <c:v>8</c:v>
                </c:pt>
                <c:pt idx="7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C6F-4FD2-A99D-8CBEB342D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[AgProteomeCombined.xlsx]Sheet1!$G$4</c:f>
              <c:strCache>
                <c:ptCount val="1"/>
                <c:pt idx="0">
                  <c:v>CH</c:v>
                </c:pt>
              </c:strCache>
            </c:strRef>
          </c:tx>
          <c:spPr>
            <a:solidFill>
              <a:schemeClr val="tx1"/>
            </a:solidFill>
            <a:ln w="3175">
              <a:solidFill>
                <a:schemeClr val="tx1"/>
              </a:solidFill>
            </a:ln>
            <a:effectLst/>
          </c:spPr>
          <c:invertIfNegative val="0"/>
          <c:cat>
            <c:strRef>
              <c:f>[AgProteomeCombined.xlsx]Sheet1!$M$5:$M$11</c:f>
              <c:strCache>
                <c:ptCount val="7"/>
                <c:pt idx="0">
                  <c:v>0</c:v>
                </c:pt>
                <c:pt idx="1">
                  <c:v>&lt;1E+6</c:v>
                </c:pt>
                <c:pt idx="2">
                  <c:v>1E+6-1E+7</c:v>
                </c:pt>
                <c:pt idx="3">
                  <c:v>1E+7-1E+8</c:v>
                </c:pt>
                <c:pt idx="4">
                  <c:v>1E+8-1E+9</c:v>
                </c:pt>
                <c:pt idx="5">
                  <c:v>1E+9-1E+10</c:v>
                </c:pt>
                <c:pt idx="6">
                  <c:v>&gt;1E+10</c:v>
                </c:pt>
              </c:strCache>
            </c:strRef>
          </c:cat>
          <c:val>
            <c:numRef>
              <c:f>[AgProteomeCombined.xlsx]Sheet1!$G$5:$G$11</c:f>
              <c:numCache>
                <c:formatCode>General</c:formatCode>
                <c:ptCount val="7"/>
                <c:pt idx="0">
                  <c:v>68</c:v>
                </c:pt>
                <c:pt idx="1">
                  <c:v>35</c:v>
                </c:pt>
                <c:pt idx="2">
                  <c:v>339</c:v>
                </c:pt>
                <c:pt idx="3">
                  <c:v>698</c:v>
                </c:pt>
                <c:pt idx="4">
                  <c:v>453</c:v>
                </c:pt>
                <c:pt idx="5">
                  <c:v>140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11-4A42-AE2D-5B38EA7E88A6}"/>
            </c:ext>
          </c:extLst>
        </c:ser>
        <c:ser>
          <c:idx val="1"/>
          <c:order val="1"/>
          <c:tx>
            <c:strRef>
              <c:f>[AgProteomeCombined.xlsx]Sheet1!$H$4</c:f>
              <c:strCache>
                <c:ptCount val="1"/>
                <c:pt idx="0">
                  <c:v>IH</c:v>
                </c:pt>
              </c:strCache>
            </c:strRef>
          </c:tx>
          <c:spPr>
            <a:solidFill>
              <a:srgbClr val="FFCCFF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[AgProteomeCombined.xlsx]Sheet1!$M$5:$M$11</c:f>
              <c:strCache>
                <c:ptCount val="7"/>
                <c:pt idx="0">
                  <c:v>0</c:v>
                </c:pt>
                <c:pt idx="1">
                  <c:v>&lt;1E+6</c:v>
                </c:pt>
                <c:pt idx="2">
                  <c:v>1E+6-1E+7</c:v>
                </c:pt>
                <c:pt idx="3">
                  <c:v>1E+7-1E+8</c:v>
                </c:pt>
                <c:pt idx="4">
                  <c:v>1E+8-1E+9</c:v>
                </c:pt>
                <c:pt idx="5">
                  <c:v>1E+9-1E+10</c:v>
                </c:pt>
                <c:pt idx="6">
                  <c:v>&gt;1E+10</c:v>
                </c:pt>
              </c:strCache>
            </c:strRef>
          </c:cat>
          <c:val>
            <c:numRef>
              <c:f>[AgProteomeCombined.xlsx]Sheet1!$H$5:$H$11</c:f>
              <c:numCache>
                <c:formatCode>General</c:formatCode>
                <c:ptCount val="7"/>
                <c:pt idx="0">
                  <c:v>61</c:v>
                </c:pt>
                <c:pt idx="1">
                  <c:v>48</c:v>
                </c:pt>
                <c:pt idx="2">
                  <c:v>340</c:v>
                </c:pt>
                <c:pt idx="3">
                  <c:v>702</c:v>
                </c:pt>
                <c:pt idx="4">
                  <c:v>444</c:v>
                </c:pt>
                <c:pt idx="5">
                  <c:v>140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11-4A42-AE2D-5B38EA7E8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410615840"/>
        <c:axId val="410626720"/>
      </c:barChart>
      <c:catAx>
        <c:axId val="410615840"/>
        <c:scaling>
          <c:orientation val="minMax"/>
        </c:scaling>
        <c:delete val="1"/>
        <c:axPos val="b"/>
        <c:numFmt formatCode="\10" sourceLinked="0"/>
        <c:majorTickMark val="none"/>
        <c:minorTickMark val="none"/>
        <c:tickLblPos val="nextTo"/>
        <c:crossAx val="410626720"/>
        <c:crosses val="autoZero"/>
        <c:auto val="1"/>
        <c:lblAlgn val="ctr"/>
        <c:lblOffset val="100"/>
        <c:noMultiLvlLbl val="0"/>
      </c:catAx>
      <c:valAx>
        <c:axId val="41062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15840"/>
        <c:crosses val="autoZero"/>
        <c:crossBetween val="between"/>
        <c:majorUnit val="200"/>
        <c:min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[AgProteomeCombined.xlsx]Sheet1!$K$4</c:f>
              <c:strCache>
                <c:ptCount val="1"/>
                <c:pt idx="0">
                  <c:v>CH</c:v>
                </c:pt>
              </c:strCache>
            </c:strRef>
          </c:tx>
          <c:spPr>
            <a:solidFill>
              <a:schemeClr val="tx1"/>
            </a:solidFill>
            <a:ln w="3175">
              <a:noFill/>
            </a:ln>
            <a:effectLst/>
          </c:spPr>
          <c:invertIfNegative val="0"/>
          <c:cat>
            <c:strRef>
              <c:f>[AgProteomeCombined.xlsx]Sheet1!$M$5:$M$11</c:f>
              <c:strCache>
                <c:ptCount val="7"/>
                <c:pt idx="0">
                  <c:v>0</c:v>
                </c:pt>
                <c:pt idx="1">
                  <c:v>&lt;1E+6</c:v>
                </c:pt>
                <c:pt idx="2">
                  <c:v>1E+6-1E+7</c:v>
                </c:pt>
                <c:pt idx="3">
                  <c:v>1E+7-1E+8</c:v>
                </c:pt>
                <c:pt idx="4">
                  <c:v>1E+8-1E+9</c:v>
                </c:pt>
                <c:pt idx="5">
                  <c:v>1E+9-1E+10</c:v>
                </c:pt>
                <c:pt idx="6">
                  <c:v>&gt;1E+10</c:v>
                </c:pt>
              </c:strCache>
            </c:strRef>
          </c:cat>
          <c:val>
            <c:numRef>
              <c:f>[AgProteomeCombined.xlsx]Sheet1!$K$5:$K$11</c:f>
              <c:numCache>
                <c:formatCode>General</c:formatCode>
                <c:ptCount val="7"/>
                <c:pt idx="0">
                  <c:v>0</c:v>
                </c:pt>
                <c:pt idx="1">
                  <c:v>1.6289403045402196E-3</c:v>
                </c:pt>
                <c:pt idx="2">
                  <c:v>0.10964656778402543</c:v>
                </c:pt>
                <c:pt idx="3">
                  <c:v>1.8674326671093977</c:v>
                </c:pt>
                <c:pt idx="4">
                  <c:v>10.328147253217958</c:v>
                </c:pt>
                <c:pt idx="5">
                  <c:v>25.46486013022043</c:v>
                </c:pt>
                <c:pt idx="6">
                  <c:v>62.228284441363648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92-4A86-8FF0-F1FF1B836BEA}"/>
            </c:ext>
          </c:extLst>
        </c:ser>
        <c:ser>
          <c:idx val="1"/>
          <c:order val="1"/>
          <c:tx>
            <c:strRef>
              <c:f>[AgProteomeCombined.xlsx]Sheet1!$L$4</c:f>
              <c:strCache>
                <c:ptCount val="1"/>
                <c:pt idx="0">
                  <c:v>IH</c:v>
                </c:pt>
              </c:strCache>
            </c:strRef>
          </c:tx>
          <c:spPr>
            <a:solidFill>
              <a:srgbClr val="FFCCFF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[AgProteomeCombined.xlsx]Sheet1!$M$5:$M$11</c:f>
              <c:strCache>
                <c:ptCount val="7"/>
                <c:pt idx="0">
                  <c:v>0</c:v>
                </c:pt>
                <c:pt idx="1">
                  <c:v>&lt;1E+6</c:v>
                </c:pt>
                <c:pt idx="2">
                  <c:v>1E+6-1E+7</c:v>
                </c:pt>
                <c:pt idx="3">
                  <c:v>1E+7-1E+8</c:v>
                </c:pt>
                <c:pt idx="4">
                  <c:v>1E+8-1E+9</c:v>
                </c:pt>
                <c:pt idx="5">
                  <c:v>1E+9-1E+10</c:v>
                </c:pt>
                <c:pt idx="6">
                  <c:v>&gt;1E+10</c:v>
                </c:pt>
              </c:strCache>
            </c:strRef>
          </c:cat>
          <c:val>
            <c:numRef>
              <c:f>[AgProteomeCombined.xlsx]Sheet1!$L$5:$L$11</c:f>
              <c:numCache>
                <c:formatCode>General</c:formatCode>
                <c:ptCount val="7"/>
                <c:pt idx="0">
                  <c:v>0</c:v>
                </c:pt>
                <c:pt idx="1">
                  <c:v>2.0408248937062363E-3</c:v>
                </c:pt>
                <c:pt idx="2">
                  <c:v>0.12589272386973835</c:v>
                </c:pt>
                <c:pt idx="3">
                  <c:v>2.249726015578243</c:v>
                </c:pt>
                <c:pt idx="4">
                  <c:v>12.23125091329964</c:v>
                </c:pt>
                <c:pt idx="5">
                  <c:v>31.108246391412841</c:v>
                </c:pt>
                <c:pt idx="6">
                  <c:v>54.282843130945828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92-4A86-8FF0-F1FF1B836B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410627808"/>
        <c:axId val="410619104"/>
      </c:barChart>
      <c:catAx>
        <c:axId val="410627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0619104"/>
        <c:crosses val="autoZero"/>
        <c:auto val="1"/>
        <c:lblAlgn val="ctr"/>
        <c:lblOffset val="100"/>
        <c:noMultiLvlLbl val="0"/>
      </c:catAx>
      <c:valAx>
        <c:axId val="410619104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2780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'[Slicnum-Abun.xlsx]Slicnum-Abun'!$C$1</c:f>
              <c:strCache>
                <c:ptCount val="1"/>
                <c:pt idx="0">
                  <c:v>ConAbun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c:spPr>
          </c:marker>
          <c:dPt>
            <c:idx val="1481"/>
            <c:marker>
              <c:symbol val="circle"/>
              <c:size val="2"/>
              <c:spPr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24D-4E3A-B433-A8135B22F8C0}"/>
              </c:ext>
            </c:extLst>
          </c:dPt>
          <c:xVal>
            <c:numRef>
              <c:f>'[Slicnum-Abun.xlsx]Slicnum-Abun'!$B$2:$B$1757</c:f>
              <c:numCache>
                <c:formatCode>General</c:formatCode>
                <c:ptCount val="1756"/>
                <c:pt idx="0">
                  <c:v>8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12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5</c:v>
                </c:pt>
                <c:pt idx="12">
                  <c:v>8</c:v>
                </c:pt>
                <c:pt idx="13">
                  <c:v>1</c:v>
                </c:pt>
                <c:pt idx="14">
                  <c:v>4</c:v>
                </c:pt>
                <c:pt idx="15">
                  <c:v>2</c:v>
                </c:pt>
                <c:pt idx="16">
                  <c:v>12</c:v>
                </c:pt>
                <c:pt idx="17">
                  <c:v>9</c:v>
                </c:pt>
                <c:pt idx="18">
                  <c:v>1</c:v>
                </c:pt>
                <c:pt idx="19">
                  <c:v>2</c:v>
                </c:pt>
                <c:pt idx="20">
                  <c:v>5</c:v>
                </c:pt>
                <c:pt idx="21">
                  <c:v>0</c:v>
                </c:pt>
                <c:pt idx="22">
                  <c:v>12</c:v>
                </c:pt>
                <c:pt idx="23">
                  <c:v>1</c:v>
                </c:pt>
                <c:pt idx="24">
                  <c:v>5</c:v>
                </c:pt>
                <c:pt idx="25">
                  <c:v>12</c:v>
                </c:pt>
                <c:pt idx="26">
                  <c:v>1</c:v>
                </c:pt>
                <c:pt idx="27">
                  <c:v>12</c:v>
                </c:pt>
                <c:pt idx="28">
                  <c:v>12</c:v>
                </c:pt>
                <c:pt idx="29">
                  <c:v>4</c:v>
                </c:pt>
                <c:pt idx="30">
                  <c:v>0</c:v>
                </c:pt>
                <c:pt idx="31">
                  <c:v>1</c:v>
                </c:pt>
                <c:pt idx="32">
                  <c:v>7</c:v>
                </c:pt>
                <c:pt idx="33">
                  <c:v>5</c:v>
                </c:pt>
                <c:pt idx="34">
                  <c:v>4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12</c:v>
                </c:pt>
                <c:pt idx="39">
                  <c:v>5</c:v>
                </c:pt>
                <c:pt idx="40">
                  <c:v>0</c:v>
                </c:pt>
                <c:pt idx="41">
                  <c:v>11</c:v>
                </c:pt>
                <c:pt idx="42">
                  <c:v>3</c:v>
                </c:pt>
                <c:pt idx="43">
                  <c:v>8</c:v>
                </c:pt>
                <c:pt idx="44">
                  <c:v>12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6</c:v>
                </c:pt>
                <c:pt idx="49">
                  <c:v>12</c:v>
                </c:pt>
                <c:pt idx="50">
                  <c:v>0</c:v>
                </c:pt>
                <c:pt idx="51">
                  <c:v>10</c:v>
                </c:pt>
                <c:pt idx="52">
                  <c:v>4</c:v>
                </c:pt>
                <c:pt idx="53">
                  <c:v>1</c:v>
                </c:pt>
                <c:pt idx="54">
                  <c:v>0</c:v>
                </c:pt>
                <c:pt idx="55">
                  <c:v>1</c:v>
                </c:pt>
                <c:pt idx="56">
                  <c:v>9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3</c:v>
                </c:pt>
                <c:pt idx="61">
                  <c:v>7</c:v>
                </c:pt>
                <c:pt idx="62">
                  <c:v>3</c:v>
                </c:pt>
                <c:pt idx="63">
                  <c:v>1</c:v>
                </c:pt>
                <c:pt idx="64">
                  <c:v>0</c:v>
                </c:pt>
                <c:pt idx="65">
                  <c:v>11</c:v>
                </c:pt>
                <c:pt idx="66">
                  <c:v>0</c:v>
                </c:pt>
                <c:pt idx="67">
                  <c:v>6</c:v>
                </c:pt>
                <c:pt idx="68">
                  <c:v>5</c:v>
                </c:pt>
                <c:pt idx="69">
                  <c:v>12</c:v>
                </c:pt>
                <c:pt idx="70">
                  <c:v>12</c:v>
                </c:pt>
                <c:pt idx="71">
                  <c:v>1</c:v>
                </c:pt>
                <c:pt idx="72">
                  <c:v>3</c:v>
                </c:pt>
                <c:pt idx="73">
                  <c:v>4</c:v>
                </c:pt>
                <c:pt idx="74">
                  <c:v>12</c:v>
                </c:pt>
                <c:pt idx="75">
                  <c:v>9</c:v>
                </c:pt>
                <c:pt idx="76">
                  <c:v>12</c:v>
                </c:pt>
                <c:pt idx="77">
                  <c:v>1</c:v>
                </c:pt>
                <c:pt idx="78">
                  <c:v>0</c:v>
                </c:pt>
                <c:pt idx="79">
                  <c:v>6</c:v>
                </c:pt>
                <c:pt idx="80">
                  <c:v>0</c:v>
                </c:pt>
                <c:pt idx="81">
                  <c:v>9</c:v>
                </c:pt>
                <c:pt idx="82">
                  <c:v>8</c:v>
                </c:pt>
                <c:pt idx="83">
                  <c:v>2</c:v>
                </c:pt>
                <c:pt idx="84">
                  <c:v>3</c:v>
                </c:pt>
                <c:pt idx="85">
                  <c:v>12</c:v>
                </c:pt>
                <c:pt idx="86">
                  <c:v>1</c:v>
                </c:pt>
                <c:pt idx="87">
                  <c:v>5</c:v>
                </c:pt>
                <c:pt idx="88">
                  <c:v>0</c:v>
                </c:pt>
                <c:pt idx="89">
                  <c:v>1</c:v>
                </c:pt>
                <c:pt idx="90">
                  <c:v>12</c:v>
                </c:pt>
                <c:pt idx="91">
                  <c:v>3</c:v>
                </c:pt>
                <c:pt idx="92">
                  <c:v>8</c:v>
                </c:pt>
                <c:pt idx="93">
                  <c:v>0</c:v>
                </c:pt>
                <c:pt idx="94">
                  <c:v>10</c:v>
                </c:pt>
                <c:pt idx="95">
                  <c:v>11</c:v>
                </c:pt>
                <c:pt idx="96">
                  <c:v>12</c:v>
                </c:pt>
                <c:pt idx="97">
                  <c:v>0</c:v>
                </c:pt>
                <c:pt idx="98">
                  <c:v>1</c:v>
                </c:pt>
                <c:pt idx="99">
                  <c:v>3</c:v>
                </c:pt>
                <c:pt idx="100">
                  <c:v>0</c:v>
                </c:pt>
                <c:pt idx="101">
                  <c:v>10</c:v>
                </c:pt>
                <c:pt idx="102">
                  <c:v>12</c:v>
                </c:pt>
                <c:pt idx="103">
                  <c:v>12</c:v>
                </c:pt>
                <c:pt idx="104">
                  <c:v>7</c:v>
                </c:pt>
                <c:pt idx="105">
                  <c:v>6</c:v>
                </c:pt>
                <c:pt idx="106">
                  <c:v>4</c:v>
                </c:pt>
                <c:pt idx="107">
                  <c:v>3</c:v>
                </c:pt>
                <c:pt idx="108">
                  <c:v>2</c:v>
                </c:pt>
                <c:pt idx="109">
                  <c:v>3</c:v>
                </c:pt>
                <c:pt idx="110">
                  <c:v>2</c:v>
                </c:pt>
                <c:pt idx="111">
                  <c:v>4</c:v>
                </c:pt>
                <c:pt idx="112">
                  <c:v>3</c:v>
                </c:pt>
                <c:pt idx="113">
                  <c:v>6</c:v>
                </c:pt>
                <c:pt idx="114">
                  <c:v>3</c:v>
                </c:pt>
                <c:pt idx="115">
                  <c:v>3</c:v>
                </c:pt>
                <c:pt idx="116">
                  <c:v>12</c:v>
                </c:pt>
                <c:pt idx="117">
                  <c:v>0</c:v>
                </c:pt>
                <c:pt idx="118">
                  <c:v>10</c:v>
                </c:pt>
                <c:pt idx="119">
                  <c:v>5</c:v>
                </c:pt>
                <c:pt idx="120">
                  <c:v>11</c:v>
                </c:pt>
                <c:pt idx="121">
                  <c:v>6</c:v>
                </c:pt>
                <c:pt idx="122">
                  <c:v>0</c:v>
                </c:pt>
                <c:pt idx="123">
                  <c:v>0</c:v>
                </c:pt>
                <c:pt idx="124">
                  <c:v>1</c:v>
                </c:pt>
                <c:pt idx="125">
                  <c:v>6</c:v>
                </c:pt>
                <c:pt idx="126">
                  <c:v>2</c:v>
                </c:pt>
                <c:pt idx="127">
                  <c:v>8</c:v>
                </c:pt>
                <c:pt idx="128">
                  <c:v>12</c:v>
                </c:pt>
                <c:pt idx="129">
                  <c:v>12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12</c:v>
                </c:pt>
                <c:pt idx="134">
                  <c:v>4</c:v>
                </c:pt>
                <c:pt idx="135">
                  <c:v>0</c:v>
                </c:pt>
                <c:pt idx="136">
                  <c:v>0</c:v>
                </c:pt>
                <c:pt idx="137">
                  <c:v>4</c:v>
                </c:pt>
                <c:pt idx="138">
                  <c:v>3</c:v>
                </c:pt>
                <c:pt idx="139">
                  <c:v>2</c:v>
                </c:pt>
                <c:pt idx="140">
                  <c:v>11</c:v>
                </c:pt>
                <c:pt idx="141">
                  <c:v>2</c:v>
                </c:pt>
                <c:pt idx="142">
                  <c:v>0</c:v>
                </c:pt>
                <c:pt idx="143">
                  <c:v>3</c:v>
                </c:pt>
                <c:pt idx="144">
                  <c:v>4</c:v>
                </c:pt>
                <c:pt idx="145">
                  <c:v>5</c:v>
                </c:pt>
                <c:pt idx="146">
                  <c:v>0</c:v>
                </c:pt>
                <c:pt idx="147">
                  <c:v>12</c:v>
                </c:pt>
                <c:pt idx="148">
                  <c:v>10</c:v>
                </c:pt>
                <c:pt idx="149">
                  <c:v>11</c:v>
                </c:pt>
                <c:pt idx="150">
                  <c:v>3</c:v>
                </c:pt>
                <c:pt idx="151">
                  <c:v>11</c:v>
                </c:pt>
                <c:pt idx="152">
                  <c:v>1</c:v>
                </c:pt>
                <c:pt idx="153">
                  <c:v>1</c:v>
                </c:pt>
                <c:pt idx="154">
                  <c:v>12</c:v>
                </c:pt>
                <c:pt idx="155">
                  <c:v>1</c:v>
                </c:pt>
                <c:pt idx="156">
                  <c:v>5</c:v>
                </c:pt>
                <c:pt idx="157">
                  <c:v>4</c:v>
                </c:pt>
                <c:pt idx="158">
                  <c:v>9</c:v>
                </c:pt>
                <c:pt idx="159">
                  <c:v>9</c:v>
                </c:pt>
                <c:pt idx="160">
                  <c:v>1</c:v>
                </c:pt>
                <c:pt idx="161">
                  <c:v>0</c:v>
                </c:pt>
                <c:pt idx="162">
                  <c:v>12</c:v>
                </c:pt>
                <c:pt idx="163">
                  <c:v>0</c:v>
                </c:pt>
                <c:pt idx="164">
                  <c:v>6</c:v>
                </c:pt>
                <c:pt idx="165">
                  <c:v>3</c:v>
                </c:pt>
                <c:pt idx="166">
                  <c:v>1</c:v>
                </c:pt>
                <c:pt idx="167">
                  <c:v>5</c:v>
                </c:pt>
                <c:pt idx="168">
                  <c:v>3</c:v>
                </c:pt>
                <c:pt idx="169">
                  <c:v>1</c:v>
                </c:pt>
                <c:pt idx="170">
                  <c:v>1</c:v>
                </c:pt>
                <c:pt idx="171">
                  <c:v>0</c:v>
                </c:pt>
                <c:pt idx="172">
                  <c:v>7</c:v>
                </c:pt>
                <c:pt idx="173">
                  <c:v>1</c:v>
                </c:pt>
                <c:pt idx="174">
                  <c:v>0</c:v>
                </c:pt>
                <c:pt idx="175">
                  <c:v>12</c:v>
                </c:pt>
                <c:pt idx="176">
                  <c:v>0</c:v>
                </c:pt>
                <c:pt idx="177">
                  <c:v>0</c:v>
                </c:pt>
                <c:pt idx="178">
                  <c:v>12</c:v>
                </c:pt>
                <c:pt idx="179">
                  <c:v>12</c:v>
                </c:pt>
                <c:pt idx="180">
                  <c:v>2</c:v>
                </c:pt>
                <c:pt idx="181">
                  <c:v>3</c:v>
                </c:pt>
                <c:pt idx="182">
                  <c:v>1</c:v>
                </c:pt>
                <c:pt idx="183">
                  <c:v>0</c:v>
                </c:pt>
                <c:pt idx="184">
                  <c:v>3</c:v>
                </c:pt>
                <c:pt idx="185">
                  <c:v>5</c:v>
                </c:pt>
                <c:pt idx="186">
                  <c:v>1</c:v>
                </c:pt>
                <c:pt idx="187">
                  <c:v>9</c:v>
                </c:pt>
                <c:pt idx="188">
                  <c:v>0</c:v>
                </c:pt>
                <c:pt idx="189">
                  <c:v>4</c:v>
                </c:pt>
                <c:pt idx="190">
                  <c:v>12</c:v>
                </c:pt>
                <c:pt idx="191">
                  <c:v>4</c:v>
                </c:pt>
                <c:pt idx="192">
                  <c:v>2</c:v>
                </c:pt>
                <c:pt idx="193">
                  <c:v>4</c:v>
                </c:pt>
                <c:pt idx="194">
                  <c:v>3</c:v>
                </c:pt>
                <c:pt idx="195">
                  <c:v>12</c:v>
                </c:pt>
                <c:pt idx="196">
                  <c:v>9</c:v>
                </c:pt>
                <c:pt idx="197">
                  <c:v>2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11</c:v>
                </c:pt>
                <c:pt idx="203">
                  <c:v>1</c:v>
                </c:pt>
                <c:pt idx="204">
                  <c:v>12</c:v>
                </c:pt>
                <c:pt idx="205">
                  <c:v>5</c:v>
                </c:pt>
                <c:pt idx="206">
                  <c:v>3</c:v>
                </c:pt>
                <c:pt idx="207">
                  <c:v>9</c:v>
                </c:pt>
                <c:pt idx="208">
                  <c:v>12</c:v>
                </c:pt>
                <c:pt idx="209">
                  <c:v>0</c:v>
                </c:pt>
                <c:pt idx="210">
                  <c:v>4</c:v>
                </c:pt>
                <c:pt idx="211">
                  <c:v>7</c:v>
                </c:pt>
                <c:pt idx="212">
                  <c:v>0</c:v>
                </c:pt>
                <c:pt idx="213">
                  <c:v>3</c:v>
                </c:pt>
                <c:pt idx="214">
                  <c:v>12</c:v>
                </c:pt>
                <c:pt idx="215">
                  <c:v>5</c:v>
                </c:pt>
                <c:pt idx="216">
                  <c:v>5</c:v>
                </c:pt>
                <c:pt idx="217">
                  <c:v>7</c:v>
                </c:pt>
                <c:pt idx="218">
                  <c:v>9</c:v>
                </c:pt>
                <c:pt idx="219">
                  <c:v>3</c:v>
                </c:pt>
                <c:pt idx="220">
                  <c:v>3</c:v>
                </c:pt>
                <c:pt idx="221">
                  <c:v>7</c:v>
                </c:pt>
                <c:pt idx="222">
                  <c:v>2</c:v>
                </c:pt>
                <c:pt idx="223">
                  <c:v>12</c:v>
                </c:pt>
                <c:pt idx="224">
                  <c:v>11</c:v>
                </c:pt>
                <c:pt idx="225">
                  <c:v>3</c:v>
                </c:pt>
                <c:pt idx="226">
                  <c:v>9</c:v>
                </c:pt>
                <c:pt idx="227">
                  <c:v>0</c:v>
                </c:pt>
                <c:pt idx="228">
                  <c:v>1</c:v>
                </c:pt>
                <c:pt idx="229">
                  <c:v>3</c:v>
                </c:pt>
                <c:pt idx="230">
                  <c:v>4</c:v>
                </c:pt>
                <c:pt idx="231">
                  <c:v>1</c:v>
                </c:pt>
                <c:pt idx="232">
                  <c:v>12</c:v>
                </c:pt>
                <c:pt idx="233">
                  <c:v>1</c:v>
                </c:pt>
                <c:pt idx="234">
                  <c:v>12</c:v>
                </c:pt>
                <c:pt idx="235">
                  <c:v>11</c:v>
                </c:pt>
                <c:pt idx="236">
                  <c:v>5</c:v>
                </c:pt>
                <c:pt idx="237">
                  <c:v>0</c:v>
                </c:pt>
                <c:pt idx="238">
                  <c:v>0</c:v>
                </c:pt>
                <c:pt idx="239">
                  <c:v>12</c:v>
                </c:pt>
                <c:pt idx="240">
                  <c:v>6</c:v>
                </c:pt>
                <c:pt idx="241">
                  <c:v>4</c:v>
                </c:pt>
                <c:pt idx="242">
                  <c:v>3</c:v>
                </c:pt>
                <c:pt idx="243">
                  <c:v>12</c:v>
                </c:pt>
                <c:pt idx="244">
                  <c:v>9</c:v>
                </c:pt>
                <c:pt idx="245">
                  <c:v>2</c:v>
                </c:pt>
                <c:pt idx="246">
                  <c:v>12</c:v>
                </c:pt>
                <c:pt idx="247">
                  <c:v>1</c:v>
                </c:pt>
                <c:pt idx="248">
                  <c:v>5</c:v>
                </c:pt>
                <c:pt idx="249">
                  <c:v>0</c:v>
                </c:pt>
                <c:pt idx="250">
                  <c:v>5</c:v>
                </c:pt>
                <c:pt idx="251">
                  <c:v>10</c:v>
                </c:pt>
                <c:pt idx="252">
                  <c:v>0</c:v>
                </c:pt>
                <c:pt idx="253">
                  <c:v>0</c:v>
                </c:pt>
                <c:pt idx="254">
                  <c:v>3</c:v>
                </c:pt>
                <c:pt idx="255">
                  <c:v>0</c:v>
                </c:pt>
                <c:pt idx="256">
                  <c:v>6</c:v>
                </c:pt>
                <c:pt idx="257">
                  <c:v>12</c:v>
                </c:pt>
                <c:pt idx="258">
                  <c:v>12</c:v>
                </c:pt>
                <c:pt idx="259">
                  <c:v>3</c:v>
                </c:pt>
                <c:pt idx="260">
                  <c:v>7</c:v>
                </c:pt>
                <c:pt idx="261">
                  <c:v>12</c:v>
                </c:pt>
                <c:pt idx="262">
                  <c:v>1</c:v>
                </c:pt>
                <c:pt idx="263">
                  <c:v>4</c:v>
                </c:pt>
                <c:pt idx="264">
                  <c:v>10</c:v>
                </c:pt>
                <c:pt idx="265">
                  <c:v>1</c:v>
                </c:pt>
                <c:pt idx="266">
                  <c:v>12</c:v>
                </c:pt>
                <c:pt idx="267">
                  <c:v>4</c:v>
                </c:pt>
                <c:pt idx="268">
                  <c:v>1</c:v>
                </c:pt>
                <c:pt idx="269">
                  <c:v>12</c:v>
                </c:pt>
                <c:pt idx="270">
                  <c:v>12</c:v>
                </c:pt>
                <c:pt idx="271">
                  <c:v>12</c:v>
                </c:pt>
                <c:pt idx="272">
                  <c:v>12</c:v>
                </c:pt>
                <c:pt idx="273">
                  <c:v>4</c:v>
                </c:pt>
                <c:pt idx="274">
                  <c:v>11</c:v>
                </c:pt>
                <c:pt idx="275">
                  <c:v>12</c:v>
                </c:pt>
                <c:pt idx="276">
                  <c:v>3</c:v>
                </c:pt>
                <c:pt idx="277">
                  <c:v>12</c:v>
                </c:pt>
                <c:pt idx="278">
                  <c:v>2</c:v>
                </c:pt>
                <c:pt idx="279">
                  <c:v>1</c:v>
                </c:pt>
                <c:pt idx="280">
                  <c:v>2</c:v>
                </c:pt>
                <c:pt idx="281">
                  <c:v>0</c:v>
                </c:pt>
                <c:pt idx="282">
                  <c:v>0</c:v>
                </c:pt>
                <c:pt idx="283">
                  <c:v>3</c:v>
                </c:pt>
                <c:pt idx="284">
                  <c:v>4</c:v>
                </c:pt>
                <c:pt idx="285">
                  <c:v>1</c:v>
                </c:pt>
                <c:pt idx="286">
                  <c:v>12</c:v>
                </c:pt>
                <c:pt idx="287">
                  <c:v>4</c:v>
                </c:pt>
                <c:pt idx="288">
                  <c:v>10</c:v>
                </c:pt>
                <c:pt idx="289">
                  <c:v>12</c:v>
                </c:pt>
                <c:pt idx="290">
                  <c:v>2</c:v>
                </c:pt>
                <c:pt idx="291">
                  <c:v>12</c:v>
                </c:pt>
                <c:pt idx="292">
                  <c:v>12</c:v>
                </c:pt>
                <c:pt idx="293">
                  <c:v>4</c:v>
                </c:pt>
                <c:pt idx="294">
                  <c:v>12</c:v>
                </c:pt>
                <c:pt idx="295">
                  <c:v>12</c:v>
                </c:pt>
                <c:pt idx="296">
                  <c:v>12</c:v>
                </c:pt>
                <c:pt idx="297">
                  <c:v>12</c:v>
                </c:pt>
                <c:pt idx="298">
                  <c:v>2</c:v>
                </c:pt>
                <c:pt idx="299">
                  <c:v>12</c:v>
                </c:pt>
                <c:pt idx="300">
                  <c:v>0</c:v>
                </c:pt>
                <c:pt idx="301">
                  <c:v>11</c:v>
                </c:pt>
                <c:pt idx="302">
                  <c:v>11</c:v>
                </c:pt>
                <c:pt idx="303">
                  <c:v>0</c:v>
                </c:pt>
                <c:pt idx="304">
                  <c:v>1</c:v>
                </c:pt>
                <c:pt idx="305">
                  <c:v>11</c:v>
                </c:pt>
                <c:pt idx="306">
                  <c:v>7</c:v>
                </c:pt>
                <c:pt idx="307">
                  <c:v>11</c:v>
                </c:pt>
                <c:pt idx="308">
                  <c:v>3</c:v>
                </c:pt>
                <c:pt idx="309">
                  <c:v>9</c:v>
                </c:pt>
                <c:pt idx="310">
                  <c:v>12</c:v>
                </c:pt>
                <c:pt idx="311">
                  <c:v>12</c:v>
                </c:pt>
                <c:pt idx="312">
                  <c:v>7</c:v>
                </c:pt>
                <c:pt idx="313">
                  <c:v>12</c:v>
                </c:pt>
                <c:pt idx="314">
                  <c:v>0</c:v>
                </c:pt>
                <c:pt idx="315">
                  <c:v>6</c:v>
                </c:pt>
                <c:pt idx="316">
                  <c:v>9</c:v>
                </c:pt>
                <c:pt idx="317">
                  <c:v>3</c:v>
                </c:pt>
                <c:pt idx="318">
                  <c:v>1</c:v>
                </c:pt>
                <c:pt idx="319">
                  <c:v>4</c:v>
                </c:pt>
                <c:pt idx="320">
                  <c:v>5</c:v>
                </c:pt>
                <c:pt idx="321">
                  <c:v>1</c:v>
                </c:pt>
                <c:pt idx="322">
                  <c:v>12</c:v>
                </c:pt>
                <c:pt idx="323">
                  <c:v>12</c:v>
                </c:pt>
                <c:pt idx="324">
                  <c:v>7</c:v>
                </c:pt>
                <c:pt idx="325">
                  <c:v>0</c:v>
                </c:pt>
                <c:pt idx="326">
                  <c:v>0</c:v>
                </c:pt>
                <c:pt idx="327">
                  <c:v>7</c:v>
                </c:pt>
                <c:pt idx="328">
                  <c:v>12</c:v>
                </c:pt>
                <c:pt idx="329">
                  <c:v>1</c:v>
                </c:pt>
                <c:pt idx="330">
                  <c:v>4</c:v>
                </c:pt>
                <c:pt idx="331">
                  <c:v>2</c:v>
                </c:pt>
                <c:pt idx="332">
                  <c:v>0</c:v>
                </c:pt>
                <c:pt idx="333">
                  <c:v>9</c:v>
                </c:pt>
                <c:pt idx="334">
                  <c:v>0</c:v>
                </c:pt>
                <c:pt idx="335">
                  <c:v>0</c:v>
                </c:pt>
                <c:pt idx="336">
                  <c:v>12</c:v>
                </c:pt>
                <c:pt idx="337">
                  <c:v>0</c:v>
                </c:pt>
                <c:pt idx="338">
                  <c:v>12</c:v>
                </c:pt>
                <c:pt idx="339">
                  <c:v>1</c:v>
                </c:pt>
                <c:pt idx="340">
                  <c:v>11</c:v>
                </c:pt>
                <c:pt idx="341">
                  <c:v>1</c:v>
                </c:pt>
                <c:pt idx="342">
                  <c:v>0</c:v>
                </c:pt>
                <c:pt idx="343">
                  <c:v>2</c:v>
                </c:pt>
                <c:pt idx="344">
                  <c:v>11</c:v>
                </c:pt>
                <c:pt idx="345">
                  <c:v>7</c:v>
                </c:pt>
                <c:pt idx="346">
                  <c:v>12</c:v>
                </c:pt>
                <c:pt idx="347">
                  <c:v>0</c:v>
                </c:pt>
                <c:pt idx="348">
                  <c:v>12</c:v>
                </c:pt>
                <c:pt idx="349">
                  <c:v>12</c:v>
                </c:pt>
                <c:pt idx="350">
                  <c:v>4</c:v>
                </c:pt>
                <c:pt idx="351">
                  <c:v>2</c:v>
                </c:pt>
                <c:pt idx="352">
                  <c:v>10</c:v>
                </c:pt>
                <c:pt idx="353">
                  <c:v>3</c:v>
                </c:pt>
                <c:pt idx="354">
                  <c:v>12</c:v>
                </c:pt>
                <c:pt idx="355">
                  <c:v>7</c:v>
                </c:pt>
                <c:pt idx="356">
                  <c:v>8</c:v>
                </c:pt>
                <c:pt idx="357">
                  <c:v>6</c:v>
                </c:pt>
                <c:pt idx="358">
                  <c:v>7</c:v>
                </c:pt>
                <c:pt idx="359">
                  <c:v>10</c:v>
                </c:pt>
                <c:pt idx="360">
                  <c:v>12</c:v>
                </c:pt>
                <c:pt idx="361">
                  <c:v>1</c:v>
                </c:pt>
                <c:pt idx="362">
                  <c:v>5</c:v>
                </c:pt>
                <c:pt idx="363">
                  <c:v>6</c:v>
                </c:pt>
                <c:pt idx="364">
                  <c:v>12</c:v>
                </c:pt>
                <c:pt idx="365">
                  <c:v>12</c:v>
                </c:pt>
                <c:pt idx="366">
                  <c:v>3</c:v>
                </c:pt>
                <c:pt idx="367">
                  <c:v>0</c:v>
                </c:pt>
                <c:pt idx="368">
                  <c:v>1</c:v>
                </c:pt>
                <c:pt idx="369">
                  <c:v>4</c:v>
                </c:pt>
                <c:pt idx="370">
                  <c:v>11</c:v>
                </c:pt>
                <c:pt idx="371">
                  <c:v>10</c:v>
                </c:pt>
                <c:pt idx="372">
                  <c:v>6</c:v>
                </c:pt>
                <c:pt idx="373">
                  <c:v>9</c:v>
                </c:pt>
                <c:pt idx="374">
                  <c:v>12</c:v>
                </c:pt>
                <c:pt idx="375">
                  <c:v>11</c:v>
                </c:pt>
                <c:pt idx="376">
                  <c:v>12</c:v>
                </c:pt>
                <c:pt idx="377">
                  <c:v>2</c:v>
                </c:pt>
                <c:pt idx="378">
                  <c:v>6</c:v>
                </c:pt>
                <c:pt idx="379">
                  <c:v>7</c:v>
                </c:pt>
                <c:pt idx="380">
                  <c:v>12</c:v>
                </c:pt>
                <c:pt idx="381">
                  <c:v>8</c:v>
                </c:pt>
                <c:pt idx="382">
                  <c:v>7</c:v>
                </c:pt>
                <c:pt idx="383">
                  <c:v>10</c:v>
                </c:pt>
                <c:pt idx="384">
                  <c:v>0</c:v>
                </c:pt>
                <c:pt idx="385">
                  <c:v>7</c:v>
                </c:pt>
                <c:pt idx="386">
                  <c:v>5</c:v>
                </c:pt>
                <c:pt idx="387">
                  <c:v>5</c:v>
                </c:pt>
                <c:pt idx="388">
                  <c:v>12</c:v>
                </c:pt>
                <c:pt idx="389">
                  <c:v>3</c:v>
                </c:pt>
                <c:pt idx="390">
                  <c:v>6</c:v>
                </c:pt>
                <c:pt idx="391">
                  <c:v>11</c:v>
                </c:pt>
                <c:pt idx="392">
                  <c:v>0</c:v>
                </c:pt>
                <c:pt idx="393">
                  <c:v>12</c:v>
                </c:pt>
                <c:pt idx="394">
                  <c:v>1</c:v>
                </c:pt>
                <c:pt idx="395">
                  <c:v>4</c:v>
                </c:pt>
                <c:pt idx="396">
                  <c:v>4</c:v>
                </c:pt>
                <c:pt idx="397">
                  <c:v>1</c:v>
                </c:pt>
                <c:pt idx="398">
                  <c:v>4</c:v>
                </c:pt>
                <c:pt idx="399">
                  <c:v>5</c:v>
                </c:pt>
                <c:pt idx="400">
                  <c:v>1</c:v>
                </c:pt>
                <c:pt idx="401">
                  <c:v>7</c:v>
                </c:pt>
                <c:pt idx="402">
                  <c:v>11</c:v>
                </c:pt>
                <c:pt idx="403">
                  <c:v>8</c:v>
                </c:pt>
                <c:pt idx="404">
                  <c:v>1</c:v>
                </c:pt>
                <c:pt idx="405">
                  <c:v>9</c:v>
                </c:pt>
                <c:pt idx="406">
                  <c:v>2</c:v>
                </c:pt>
                <c:pt idx="407">
                  <c:v>2</c:v>
                </c:pt>
                <c:pt idx="408">
                  <c:v>3</c:v>
                </c:pt>
                <c:pt idx="409">
                  <c:v>3</c:v>
                </c:pt>
                <c:pt idx="410">
                  <c:v>0</c:v>
                </c:pt>
                <c:pt idx="411">
                  <c:v>12</c:v>
                </c:pt>
                <c:pt idx="412">
                  <c:v>12</c:v>
                </c:pt>
                <c:pt idx="413">
                  <c:v>2</c:v>
                </c:pt>
                <c:pt idx="414">
                  <c:v>12</c:v>
                </c:pt>
                <c:pt idx="415">
                  <c:v>2</c:v>
                </c:pt>
                <c:pt idx="416">
                  <c:v>12</c:v>
                </c:pt>
                <c:pt idx="417">
                  <c:v>5</c:v>
                </c:pt>
                <c:pt idx="418">
                  <c:v>11</c:v>
                </c:pt>
                <c:pt idx="419">
                  <c:v>9</c:v>
                </c:pt>
                <c:pt idx="420">
                  <c:v>5</c:v>
                </c:pt>
                <c:pt idx="421">
                  <c:v>12</c:v>
                </c:pt>
                <c:pt idx="422">
                  <c:v>4</c:v>
                </c:pt>
                <c:pt idx="423">
                  <c:v>2</c:v>
                </c:pt>
                <c:pt idx="424">
                  <c:v>12</c:v>
                </c:pt>
                <c:pt idx="425">
                  <c:v>11</c:v>
                </c:pt>
                <c:pt idx="426">
                  <c:v>0</c:v>
                </c:pt>
                <c:pt idx="427">
                  <c:v>12</c:v>
                </c:pt>
                <c:pt idx="428">
                  <c:v>10</c:v>
                </c:pt>
                <c:pt idx="429">
                  <c:v>12</c:v>
                </c:pt>
                <c:pt idx="430">
                  <c:v>12</c:v>
                </c:pt>
                <c:pt idx="431">
                  <c:v>6</c:v>
                </c:pt>
                <c:pt idx="432">
                  <c:v>2</c:v>
                </c:pt>
                <c:pt idx="433">
                  <c:v>3</c:v>
                </c:pt>
                <c:pt idx="434">
                  <c:v>0</c:v>
                </c:pt>
                <c:pt idx="435">
                  <c:v>10</c:v>
                </c:pt>
                <c:pt idx="436">
                  <c:v>3</c:v>
                </c:pt>
                <c:pt idx="437">
                  <c:v>7</c:v>
                </c:pt>
                <c:pt idx="438">
                  <c:v>9</c:v>
                </c:pt>
                <c:pt idx="439">
                  <c:v>7</c:v>
                </c:pt>
                <c:pt idx="440">
                  <c:v>6</c:v>
                </c:pt>
                <c:pt idx="441">
                  <c:v>7</c:v>
                </c:pt>
                <c:pt idx="442">
                  <c:v>12</c:v>
                </c:pt>
                <c:pt idx="443">
                  <c:v>2</c:v>
                </c:pt>
                <c:pt idx="444">
                  <c:v>6</c:v>
                </c:pt>
                <c:pt idx="445">
                  <c:v>10</c:v>
                </c:pt>
                <c:pt idx="446">
                  <c:v>0</c:v>
                </c:pt>
                <c:pt idx="447">
                  <c:v>0</c:v>
                </c:pt>
                <c:pt idx="448">
                  <c:v>4</c:v>
                </c:pt>
                <c:pt idx="449">
                  <c:v>9</c:v>
                </c:pt>
                <c:pt idx="450">
                  <c:v>12</c:v>
                </c:pt>
                <c:pt idx="451">
                  <c:v>12</c:v>
                </c:pt>
                <c:pt idx="452">
                  <c:v>10</c:v>
                </c:pt>
                <c:pt idx="453">
                  <c:v>12</c:v>
                </c:pt>
                <c:pt idx="454">
                  <c:v>8</c:v>
                </c:pt>
                <c:pt idx="455">
                  <c:v>4</c:v>
                </c:pt>
                <c:pt idx="456">
                  <c:v>4</c:v>
                </c:pt>
                <c:pt idx="457">
                  <c:v>10</c:v>
                </c:pt>
                <c:pt idx="458">
                  <c:v>0</c:v>
                </c:pt>
                <c:pt idx="459">
                  <c:v>6</c:v>
                </c:pt>
                <c:pt idx="460">
                  <c:v>9</c:v>
                </c:pt>
                <c:pt idx="461">
                  <c:v>1</c:v>
                </c:pt>
                <c:pt idx="462">
                  <c:v>0</c:v>
                </c:pt>
                <c:pt idx="463">
                  <c:v>5</c:v>
                </c:pt>
                <c:pt idx="464">
                  <c:v>4</c:v>
                </c:pt>
                <c:pt idx="465">
                  <c:v>12</c:v>
                </c:pt>
                <c:pt idx="466">
                  <c:v>6</c:v>
                </c:pt>
                <c:pt idx="467">
                  <c:v>11</c:v>
                </c:pt>
                <c:pt idx="468">
                  <c:v>0</c:v>
                </c:pt>
                <c:pt idx="469">
                  <c:v>10</c:v>
                </c:pt>
                <c:pt idx="470">
                  <c:v>12</c:v>
                </c:pt>
                <c:pt idx="471">
                  <c:v>4</c:v>
                </c:pt>
                <c:pt idx="472">
                  <c:v>10</c:v>
                </c:pt>
                <c:pt idx="473">
                  <c:v>0</c:v>
                </c:pt>
                <c:pt idx="474">
                  <c:v>1</c:v>
                </c:pt>
                <c:pt idx="475">
                  <c:v>1</c:v>
                </c:pt>
                <c:pt idx="476">
                  <c:v>10</c:v>
                </c:pt>
                <c:pt idx="477">
                  <c:v>1</c:v>
                </c:pt>
                <c:pt idx="478">
                  <c:v>6</c:v>
                </c:pt>
                <c:pt idx="479">
                  <c:v>12</c:v>
                </c:pt>
                <c:pt idx="480">
                  <c:v>12</c:v>
                </c:pt>
                <c:pt idx="481">
                  <c:v>3</c:v>
                </c:pt>
                <c:pt idx="482">
                  <c:v>2</c:v>
                </c:pt>
                <c:pt idx="483">
                  <c:v>12</c:v>
                </c:pt>
                <c:pt idx="484">
                  <c:v>0</c:v>
                </c:pt>
                <c:pt idx="485">
                  <c:v>12</c:v>
                </c:pt>
                <c:pt idx="486">
                  <c:v>12</c:v>
                </c:pt>
                <c:pt idx="487">
                  <c:v>11</c:v>
                </c:pt>
                <c:pt idx="488">
                  <c:v>0</c:v>
                </c:pt>
                <c:pt idx="489">
                  <c:v>5</c:v>
                </c:pt>
                <c:pt idx="490">
                  <c:v>11</c:v>
                </c:pt>
                <c:pt idx="491">
                  <c:v>12</c:v>
                </c:pt>
                <c:pt idx="492">
                  <c:v>2</c:v>
                </c:pt>
                <c:pt idx="493">
                  <c:v>12</c:v>
                </c:pt>
                <c:pt idx="494">
                  <c:v>12</c:v>
                </c:pt>
                <c:pt idx="495">
                  <c:v>12</c:v>
                </c:pt>
                <c:pt idx="496">
                  <c:v>3</c:v>
                </c:pt>
                <c:pt idx="497">
                  <c:v>9</c:v>
                </c:pt>
                <c:pt idx="498">
                  <c:v>0</c:v>
                </c:pt>
                <c:pt idx="499">
                  <c:v>4</c:v>
                </c:pt>
                <c:pt idx="500">
                  <c:v>10</c:v>
                </c:pt>
                <c:pt idx="501">
                  <c:v>0</c:v>
                </c:pt>
                <c:pt idx="502">
                  <c:v>3</c:v>
                </c:pt>
                <c:pt idx="503">
                  <c:v>9</c:v>
                </c:pt>
                <c:pt idx="504">
                  <c:v>12</c:v>
                </c:pt>
                <c:pt idx="505">
                  <c:v>2</c:v>
                </c:pt>
                <c:pt idx="506">
                  <c:v>3</c:v>
                </c:pt>
                <c:pt idx="507">
                  <c:v>4</c:v>
                </c:pt>
                <c:pt idx="508">
                  <c:v>12</c:v>
                </c:pt>
                <c:pt idx="509">
                  <c:v>12</c:v>
                </c:pt>
                <c:pt idx="510">
                  <c:v>12</c:v>
                </c:pt>
                <c:pt idx="511">
                  <c:v>5</c:v>
                </c:pt>
                <c:pt idx="512">
                  <c:v>0</c:v>
                </c:pt>
                <c:pt idx="513">
                  <c:v>5</c:v>
                </c:pt>
                <c:pt idx="514">
                  <c:v>1</c:v>
                </c:pt>
                <c:pt idx="515">
                  <c:v>12</c:v>
                </c:pt>
                <c:pt idx="516">
                  <c:v>3</c:v>
                </c:pt>
                <c:pt idx="517">
                  <c:v>0</c:v>
                </c:pt>
                <c:pt idx="518">
                  <c:v>8</c:v>
                </c:pt>
                <c:pt idx="519">
                  <c:v>7</c:v>
                </c:pt>
                <c:pt idx="520">
                  <c:v>12</c:v>
                </c:pt>
                <c:pt idx="521">
                  <c:v>10</c:v>
                </c:pt>
                <c:pt idx="522">
                  <c:v>11</c:v>
                </c:pt>
                <c:pt idx="523">
                  <c:v>1</c:v>
                </c:pt>
                <c:pt idx="524">
                  <c:v>9</c:v>
                </c:pt>
                <c:pt idx="525">
                  <c:v>6</c:v>
                </c:pt>
                <c:pt idx="526">
                  <c:v>5</c:v>
                </c:pt>
                <c:pt idx="527">
                  <c:v>6</c:v>
                </c:pt>
                <c:pt idx="528">
                  <c:v>2</c:v>
                </c:pt>
                <c:pt idx="529">
                  <c:v>2</c:v>
                </c:pt>
                <c:pt idx="530">
                  <c:v>12</c:v>
                </c:pt>
                <c:pt idx="531">
                  <c:v>3</c:v>
                </c:pt>
                <c:pt idx="532">
                  <c:v>0</c:v>
                </c:pt>
                <c:pt idx="533">
                  <c:v>5</c:v>
                </c:pt>
                <c:pt idx="534">
                  <c:v>2</c:v>
                </c:pt>
                <c:pt idx="535">
                  <c:v>8</c:v>
                </c:pt>
                <c:pt idx="536">
                  <c:v>11</c:v>
                </c:pt>
                <c:pt idx="537">
                  <c:v>10</c:v>
                </c:pt>
                <c:pt idx="538">
                  <c:v>9</c:v>
                </c:pt>
                <c:pt idx="539">
                  <c:v>12</c:v>
                </c:pt>
                <c:pt idx="540">
                  <c:v>0</c:v>
                </c:pt>
                <c:pt idx="541">
                  <c:v>1</c:v>
                </c:pt>
                <c:pt idx="542">
                  <c:v>12</c:v>
                </c:pt>
                <c:pt idx="543">
                  <c:v>12</c:v>
                </c:pt>
                <c:pt idx="544">
                  <c:v>9</c:v>
                </c:pt>
                <c:pt idx="545">
                  <c:v>2</c:v>
                </c:pt>
                <c:pt idx="546">
                  <c:v>11</c:v>
                </c:pt>
                <c:pt idx="547">
                  <c:v>4</c:v>
                </c:pt>
                <c:pt idx="548">
                  <c:v>12</c:v>
                </c:pt>
                <c:pt idx="549">
                  <c:v>5</c:v>
                </c:pt>
                <c:pt idx="550">
                  <c:v>1</c:v>
                </c:pt>
                <c:pt idx="551">
                  <c:v>12</c:v>
                </c:pt>
                <c:pt idx="552">
                  <c:v>7</c:v>
                </c:pt>
                <c:pt idx="553">
                  <c:v>12</c:v>
                </c:pt>
                <c:pt idx="554">
                  <c:v>0</c:v>
                </c:pt>
                <c:pt idx="555">
                  <c:v>9</c:v>
                </c:pt>
                <c:pt idx="556">
                  <c:v>5</c:v>
                </c:pt>
                <c:pt idx="557">
                  <c:v>0</c:v>
                </c:pt>
                <c:pt idx="558">
                  <c:v>1</c:v>
                </c:pt>
                <c:pt idx="559">
                  <c:v>5</c:v>
                </c:pt>
                <c:pt idx="560">
                  <c:v>6</c:v>
                </c:pt>
                <c:pt idx="561">
                  <c:v>6</c:v>
                </c:pt>
                <c:pt idx="562">
                  <c:v>3</c:v>
                </c:pt>
                <c:pt idx="563">
                  <c:v>4</c:v>
                </c:pt>
                <c:pt idx="564">
                  <c:v>3</c:v>
                </c:pt>
                <c:pt idx="565">
                  <c:v>2</c:v>
                </c:pt>
                <c:pt idx="566">
                  <c:v>0</c:v>
                </c:pt>
                <c:pt idx="567">
                  <c:v>12</c:v>
                </c:pt>
                <c:pt idx="568">
                  <c:v>12</c:v>
                </c:pt>
                <c:pt idx="569">
                  <c:v>12</c:v>
                </c:pt>
                <c:pt idx="570">
                  <c:v>7</c:v>
                </c:pt>
                <c:pt idx="571">
                  <c:v>3</c:v>
                </c:pt>
                <c:pt idx="572">
                  <c:v>11</c:v>
                </c:pt>
                <c:pt idx="573">
                  <c:v>10</c:v>
                </c:pt>
                <c:pt idx="574">
                  <c:v>1</c:v>
                </c:pt>
                <c:pt idx="575">
                  <c:v>12</c:v>
                </c:pt>
                <c:pt idx="576">
                  <c:v>12</c:v>
                </c:pt>
                <c:pt idx="577">
                  <c:v>12</c:v>
                </c:pt>
                <c:pt idx="578">
                  <c:v>0</c:v>
                </c:pt>
                <c:pt idx="579">
                  <c:v>12</c:v>
                </c:pt>
                <c:pt idx="580">
                  <c:v>1</c:v>
                </c:pt>
                <c:pt idx="581">
                  <c:v>7</c:v>
                </c:pt>
                <c:pt idx="582">
                  <c:v>2</c:v>
                </c:pt>
                <c:pt idx="583">
                  <c:v>1</c:v>
                </c:pt>
                <c:pt idx="584">
                  <c:v>5</c:v>
                </c:pt>
                <c:pt idx="585">
                  <c:v>5</c:v>
                </c:pt>
                <c:pt idx="586">
                  <c:v>6</c:v>
                </c:pt>
                <c:pt idx="587">
                  <c:v>1</c:v>
                </c:pt>
                <c:pt idx="588">
                  <c:v>12</c:v>
                </c:pt>
                <c:pt idx="589">
                  <c:v>2</c:v>
                </c:pt>
                <c:pt idx="590">
                  <c:v>0</c:v>
                </c:pt>
                <c:pt idx="591">
                  <c:v>0</c:v>
                </c:pt>
                <c:pt idx="592">
                  <c:v>8</c:v>
                </c:pt>
                <c:pt idx="593">
                  <c:v>12</c:v>
                </c:pt>
                <c:pt idx="594">
                  <c:v>11</c:v>
                </c:pt>
                <c:pt idx="595">
                  <c:v>0</c:v>
                </c:pt>
                <c:pt idx="596">
                  <c:v>1</c:v>
                </c:pt>
                <c:pt idx="597">
                  <c:v>11</c:v>
                </c:pt>
                <c:pt idx="598">
                  <c:v>2</c:v>
                </c:pt>
                <c:pt idx="599">
                  <c:v>7</c:v>
                </c:pt>
                <c:pt idx="600">
                  <c:v>3</c:v>
                </c:pt>
                <c:pt idx="601">
                  <c:v>6</c:v>
                </c:pt>
                <c:pt idx="602">
                  <c:v>7</c:v>
                </c:pt>
                <c:pt idx="603">
                  <c:v>9</c:v>
                </c:pt>
                <c:pt idx="604">
                  <c:v>0</c:v>
                </c:pt>
                <c:pt idx="605">
                  <c:v>0</c:v>
                </c:pt>
                <c:pt idx="606">
                  <c:v>7</c:v>
                </c:pt>
                <c:pt idx="607">
                  <c:v>6</c:v>
                </c:pt>
                <c:pt idx="608">
                  <c:v>9</c:v>
                </c:pt>
                <c:pt idx="609">
                  <c:v>9</c:v>
                </c:pt>
                <c:pt idx="610">
                  <c:v>1</c:v>
                </c:pt>
                <c:pt idx="611">
                  <c:v>8</c:v>
                </c:pt>
                <c:pt idx="612">
                  <c:v>12</c:v>
                </c:pt>
                <c:pt idx="613">
                  <c:v>12</c:v>
                </c:pt>
                <c:pt idx="614">
                  <c:v>9</c:v>
                </c:pt>
                <c:pt idx="615">
                  <c:v>12</c:v>
                </c:pt>
                <c:pt idx="616">
                  <c:v>1</c:v>
                </c:pt>
                <c:pt idx="617">
                  <c:v>4</c:v>
                </c:pt>
                <c:pt idx="618">
                  <c:v>12</c:v>
                </c:pt>
                <c:pt idx="619">
                  <c:v>2</c:v>
                </c:pt>
                <c:pt idx="620">
                  <c:v>12</c:v>
                </c:pt>
                <c:pt idx="621">
                  <c:v>12</c:v>
                </c:pt>
                <c:pt idx="622">
                  <c:v>0</c:v>
                </c:pt>
                <c:pt idx="623">
                  <c:v>12</c:v>
                </c:pt>
                <c:pt idx="624">
                  <c:v>1</c:v>
                </c:pt>
                <c:pt idx="625">
                  <c:v>4</c:v>
                </c:pt>
                <c:pt idx="626">
                  <c:v>1</c:v>
                </c:pt>
                <c:pt idx="627">
                  <c:v>0</c:v>
                </c:pt>
                <c:pt idx="628">
                  <c:v>7</c:v>
                </c:pt>
                <c:pt idx="629">
                  <c:v>9</c:v>
                </c:pt>
                <c:pt idx="630">
                  <c:v>8</c:v>
                </c:pt>
                <c:pt idx="631">
                  <c:v>7</c:v>
                </c:pt>
                <c:pt idx="632">
                  <c:v>8</c:v>
                </c:pt>
                <c:pt idx="633">
                  <c:v>12</c:v>
                </c:pt>
                <c:pt idx="634">
                  <c:v>2</c:v>
                </c:pt>
                <c:pt idx="635">
                  <c:v>1</c:v>
                </c:pt>
                <c:pt idx="636">
                  <c:v>4</c:v>
                </c:pt>
                <c:pt idx="637">
                  <c:v>6</c:v>
                </c:pt>
                <c:pt idx="638">
                  <c:v>5</c:v>
                </c:pt>
                <c:pt idx="639">
                  <c:v>2</c:v>
                </c:pt>
                <c:pt idx="640">
                  <c:v>10</c:v>
                </c:pt>
                <c:pt idx="641">
                  <c:v>2</c:v>
                </c:pt>
                <c:pt idx="642">
                  <c:v>12</c:v>
                </c:pt>
                <c:pt idx="643">
                  <c:v>12</c:v>
                </c:pt>
                <c:pt idx="644">
                  <c:v>7</c:v>
                </c:pt>
                <c:pt idx="645">
                  <c:v>5</c:v>
                </c:pt>
                <c:pt idx="646">
                  <c:v>5</c:v>
                </c:pt>
                <c:pt idx="647">
                  <c:v>10</c:v>
                </c:pt>
                <c:pt idx="648">
                  <c:v>12</c:v>
                </c:pt>
                <c:pt idx="649">
                  <c:v>9</c:v>
                </c:pt>
                <c:pt idx="650">
                  <c:v>12</c:v>
                </c:pt>
                <c:pt idx="651">
                  <c:v>7</c:v>
                </c:pt>
                <c:pt idx="652">
                  <c:v>2</c:v>
                </c:pt>
                <c:pt idx="653">
                  <c:v>0</c:v>
                </c:pt>
                <c:pt idx="654">
                  <c:v>0</c:v>
                </c:pt>
                <c:pt idx="655">
                  <c:v>12</c:v>
                </c:pt>
                <c:pt idx="656">
                  <c:v>8</c:v>
                </c:pt>
                <c:pt idx="657">
                  <c:v>12</c:v>
                </c:pt>
                <c:pt idx="658">
                  <c:v>6</c:v>
                </c:pt>
                <c:pt idx="659">
                  <c:v>11</c:v>
                </c:pt>
                <c:pt idx="660">
                  <c:v>0</c:v>
                </c:pt>
                <c:pt idx="661">
                  <c:v>12</c:v>
                </c:pt>
                <c:pt idx="662">
                  <c:v>11</c:v>
                </c:pt>
                <c:pt idx="663">
                  <c:v>10</c:v>
                </c:pt>
                <c:pt idx="664">
                  <c:v>5</c:v>
                </c:pt>
                <c:pt idx="665">
                  <c:v>9</c:v>
                </c:pt>
                <c:pt idx="666">
                  <c:v>12</c:v>
                </c:pt>
                <c:pt idx="667">
                  <c:v>12</c:v>
                </c:pt>
                <c:pt idx="668">
                  <c:v>8</c:v>
                </c:pt>
                <c:pt idx="669">
                  <c:v>2</c:v>
                </c:pt>
                <c:pt idx="670">
                  <c:v>1</c:v>
                </c:pt>
                <c:pt idx="671">
                  <c:v>3</c:v>
                </c:pt>
                <c:pt idx="672">
                  <c:v>10</c:v>
                </c:pt>
                <c:pt idx="673">
                  <c:v>2</c:v>
                </c:pt>
                <c:pt idx="674">
                  <c:v>7</c:v>
                </c:pt>
                <c:pt idx="675">
                  <c:v>12</c:v>
                </c:pt>
                <c:pt idx="676">
                  <c:v>7</c:v>
                </c:pt>
                <c:pt idx="677">
                  <c:v>12</c:v>
                </c:pt>
                <c:pt idx="678">
                  <c:v>11</c:v>
                </c:pt>
                <c:pt idx="679">
                  <c:v>7</c:v>
                </c:pt>
                <c:pt idx="680">
                  <c:v>10</c:v>
                </c:pt>
                <c:pt idx="681">
                  <c:v>2</c:v>
                </c:pt>
                <c:pt idx="682">
                  <c:v>0</c:v>
                </c:pt>
                <c:pt idx="683">
                  <c:v>11</c:v>
                </c:pt>
                <c:pt idx="684">
                  <c:v>2</c:v>
                </c:pt>
                <c:pt idx="685">
                  <c:v>4</c:v>
                </c:pt>
                <c:pt idx="686">
                  <c:v>11</c:v>
                </c:pt>
                <c:pt idx="687">
                  <c:v>8</c:v>
                </c:pt>
                <c:pt idx="688">
                  <c:v>6</c:v>
                </c:pt>
                <c:pt idx="689">
                  <c:v>5</c:v>
                </c:pt>
                <c:pt idx="690">
                  <c:v>9</c:v>
                </c:pt>
                <c:pt idx="691">
                  <c:v>12</c:v>
                </c:pt>
                <c:pt idx="692">
                  <c:v>4</c:v>
                </c:pt>
                <c:pt idx="693">
                  <c:v>1</c:v>
                </c:pt>
                <c:pt idx="694">
                  <c:v>12</c:v>
                </c:pt>
                <c:pt idx="695">
                  <c:v>3</c:v>
                </c:pt>
                <c:pt idx="696">
                  <c:v>3</c:v>
                </c:pt>
                <c:pt idx="697">
                  <c:v>1</c:v>
                </c:pt>
                <c:pt idx="698">
                  <c:v>9</c:v>
                </c:pt>
                <c:pt idx="699">
                  <c:v>12</c:v>
                </c:pt>
                <c:pt idx="700">
                  <c:v>12</c:v>
                </c:pt>
                <c:pt idx="701">
                  <c:v>12</c:v>
                </c:pt>
                <c:pt idx="702">
                  <c:v>6</c:v>
                </c:pt>
                <c:pt idx="703">
                  <c:v>7</c:v>
                </c:pt>
                <c:pt idx="704">
                  <c:v>6</c:v>
                </c:pt>
                <c:pt idx="705">
                  <c:v>2</c:v>
                </c:pt>
                <c:pt idx="706">
                  <c:v>7</c:v>
                </c:pt>
                <c:pt idx="707">
                  <c:v>1</c:v>
                </c:pt>
                <c:pt idx="708">
                  <c:v>12</c:v>
                </c:pt>
                <c:pt idx="709">
                  <c:v>8</c:v>
                </c:pt>
                <c:pt idx="710">
                  <c:v>12</c:v>
                </c:pt>
                <c:pt idx="711">
                  <c:v>12</c:v>
                </c:pt>
                <c:pt idx="712">
                  <c:v>12</c:v>
                </c:pt>
                <c:pt idx="713">
                  <c:v>11</c:v>
                </c:pt>
                <c:pt idx="714">
                  <c:v>4</c:v>
                </c:pt>
                <c:pt idx="715">
                  <c:v>11</c:v>
                </c:pt>
                <c:pt idx="716">
                  <c:v>12</c:v>
                </c:pt>
                <c:pt idx="717">
                  <c:v>12</c:v>
                </c:pt>
                <c:pt idx="718">
                  <c:v>0</c:v>
                </c:pt>
                <c:pt idx="719">
                  <c:v>12</c:v>
                </c:pt>
                <c:pt idx="720">
                  <c:v>5</c:v>
                </c:pt>
                <c:pt idx="721">
                  <c:v>2</c:v>
                </c:pt>
                <c:pt idx="722">
                  <c:v>11</c:v>
                </c:pt>
                <c:pt idx="723">
                  <c:v>11</c:v>
                </c:pt>
                <c:pt idx="724">
                  <c:v>8</c:v>
                </c:pt>
                <c:pt idx="725">
                  <c:v>1</c:v>
                </c:pt>
                <c:pt idx="726">
                  <c:v>6</c:v>
                </c:pt>
                <c:pt idx="727">
                  <c:v>6</c:v>
                </c:pt>
                <c:pt idx="728">
                  <c:v>1</c:v>
                </c:pt>
                <c:pt idx="729">
                  <c:v>12</c:v>
                </c:pt>
                <c:pt idx="730">
                  <c:v>7</c:v>
                </c:pt>
                <c:pt idx="731">
                  <c:v>12</c:v>
                </c:pt>
                <c:pt idx="732">
                  <c:v>10</c:v>
                </c:pt>
                <c:pt idx="733">
                  <c:v>3</c:v>
                </c:pt>
                <c:pt idx="734">
                  <c:v>12</c:v>
                </c:pt>
                <c:pt idx="735">
                  <c:v>1</c:v>
                </c:pt>
                <c:pt idx="736">
                  <c:v>0</c:v>
                </c:pt>
                <c:pt idx="737">
                  <c:v>12</c:v>
                </c:pt>
                <c:pt idx="738">
                  <c:v>1</c:v>
                </c:pt>
                <c:pt idx="739">
                  <c:v>12</c:v>
                </c:pt>
                <c:pt idx="740">
                  <c:v>11</c:v>
                </c:pt>
                <c:pt idx="741">
                  <c:v>12</c:v>
                </c:pt>
                <c:pt idx="742">
                  <c:v>3</c:v>
                </c:pt>
                <c:pt idx="743">
                  <c:v>4</c:v>
                </c:pt>
                <c:pt idx="744">
                  <c:v>3</c:v>
                </c:pt>
                <c:pt idx="745">
                  <c:v>1</c:v>
                </c:pt>
                <c:pt idx="746">
                  <c:v>1</c:v>
                </c:pt>
                <c:pt idx="747">
                  <c:v>12</c:v>
                </c:pt>
                <c:pt idx="748">
                  <c:v>11</c:v>
                </c:pt>
                <c:pt idx="749">
                  <c:v>6</c:v>
                </c:pt>
                <c:pt idx="750">
                  <c:v>3</c:v>
                </c:pt>
                <c:pt idx="751">
                  <c:v>12</c:v>
                </c:pt>
                <c:pt idx="752">
                  <c:v>5</c:v>
                </c:pt>
                <c:pt idx="753">
                  <c:v>5</c:v>
                </c:pt>
                <c:pt idx="754">
                  <c:v>9</c:v>
                </c:pt>
                <c:pt idx="755">
                  <c:v>0</c:v>
                </c:pt>
                <c:pt idx="756">
                  <c:v>9</c:v>
                </c:pt>
                <c:pt idx="757">
                  <c:v>6</c:v>
                </c:pt>
                <c:pt idx="758">
                  <c:v>7</c:v>
                </c:pt>
                <c:pt idx="759">
                  <c:v>12</c:v>
                </c:pt>
                <c:pt idx="760">
                  <c:v>11</c:v>
                </c:pt>
                <c:pt idx="761">
                  <c:v>7</c:v>
                </c:pt>
                <c:pt idx="762">
                  <c:v>1</c:v>
                </c:pt>
                <c:pt idx="763">
                  <c:v>12</c:v>
                </c:pt>
                <c:pt idx="764">
                  <c:v>0</c:v>
                </c:pt>
                <c:pt idx="765">
                  <c:v>10</c:v>
                </c:pt>
                <c:pt idx="766">
                  <c:v>4</c:v>
                </c:pt>
                <c:pt idx="767">
                  <c:v>4</c:v>
                </c:pt>
                <c:pt idx="768">
                  <c:v>11</c:v>
                </c:pt>
                <c:pt idx="769">
                  <c:v>6</c:v>
                </c:pt>
                <c:pt idx="770">
                  <c:v>3</c:v>
                </c:pt>
                <c:pt idx="771">
                  <c:v>7</c:v>
                </c:pt>
                <c:pt idx="772">
                  <c:v>3</c:v>
                </c:pt>
                <c:pt idx="773">
                  <c:v>6</c:v>
                </c:pt>
                <c:pt idx="774">
                  <c:v>12</c:v>
                </c:pt>
                <c:pt idx="775">
                  <c:v>0</c:v>
                </c:pt>
                <c:pt idx="776">
                  <c:v>10</c:v>
                </c:pt>
                <c:pt idx="777">
                  <c:v>1</c:v>
                </c:pt>
                <c:pt idx="778">
                  <c:v>12</c:v>
                </c:pt>
                <c:pt idx="779">
                  <c:v>0</c:v>
                </c:pt>
                <c:pt idx="780">
                  <c:v>11</c:v>
                </c:pt>
                <c:pt idx="781">
                  <c:v>9</c:v>
                </c:pt>
                <c:pt idx="782">
                  <c:v>7</c:v>
                </c:pt>
                <c:pt idx="783">
                  <c:v>1</c:v>
                </c:pt>
                <c:pt idx="784">
                  <c:v>3</c:v>
                </c:pt>
                <c:pt idx="785">
                  <c:v>1</c:v>
                </c:pt>
                <c:pt idx="786">
                  <c:v>12</c:v>
                </c:pt>
                <c:pt idx="787">
                  <c:v>2</c:v>
                </c:pt>
                <c:pt idx="788">
                  <c:v>11</c:v>
                </c:pt>
                <c:pt idx="789">
                  <c:v>12</c:v>
                </c:pt>
                <c:pt idx="790">
                  <c:v>11</c:v>
                </c:pt>
                <c:pt idx="791">
                  <c:v>1</c:v>
                </c:pt>
                <c:pt idx="792">
                  <c:v>6</c:v>
                </c:pt>
                <c:pt idx="793">
                  <c:v>1</c:v>
                </c:pt>
                <c:pt idx="794">
                  <c:v>4</c:v>
                </c:pt>
                <c:pt idx="795">
                  <c:v>9</c:v>
                </c:pt>
                <c:pt idx="796">
                  <c:v>5</c:v>
                </c:pt>
                <c:pt idx="797">
                  <c:v>1</c:v>
                </c:pt>
                <c:pt idx="798">
                  <c:v>0</c:v>
                </c:pt>
                <c:pt idx="799">
                  <c:v>11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12</c:v>
                </c:pt>
                <c:pt idx="804">
                  <c:v>10</c:v>
                </c:pt>
                <c:pt idx="805">
                  <c:v>12</c:v>
                </c:pt>
                <c:pt idx="806">
                  <c:v>12</c:v>
                </c:pt>
                <c:pt idx="807">
                  <c:v>5</c:v>
                </c:pt>
                <c:pt idx="808">
                  <c:v>12</c:v>
                </c:pt>
                <c:pt idx="809">
                  <c:v>12</c:v>
                </c:pt>
                <c:pt idx="810">
                  <c:v>0</c:v>
                </c:pt>
                <c:pt idx="811">
                  <c:v>11</c:v>
                </c:pt>
                <c:pt idx="812">
                  <c:v>12</c:v>
                </c:pt>
                <c:pt idx="813">
                  <c:v>1</c:v>
                </c:pt>
                <c:pt idx="814">
                  <c:v>12</c:v>
                </c:pt>
                <c:pt idx="815">
                  <c:v>6</c:v>
                </c:pt>
                <c:pt idx="816">
                  <c:v>3</c:v>
                </c:pt>
                <c:pt idx="817">
                  <c:v>1</c:v>
                </c:pt>
                <c:pt idx="818">
                  <c:v>0</c:v>
                </c:pt>
                <c:pt idx="819">
                  <c:v>9</c:v>
                </c:pt>
                <c:pt idx="820">
                  <c:v>2</c:v>
                </c:pt>
                <c:pt idx="821">
                  <c:v>11</c:v>
                </c:pt>
                <c:pt idx="822">
                  <c:v>12</c:v>
                </c:pt>
                <c:pt idx="823">
                  <c:v>9</c:v>
                </c:pt>
                <c:pt idx="824">
                  <c:v>5</c:v>
                </c:pt>
                <c:pt idx="825">
                  <c:v>5</c:v>
                </c:pt>
                <c:pt idx="826">
                  <c:v>1</c:v>
                </c:pt>
                <c:pt idx="827">
                  <c:v>11</c:v>
                </c:pt>
                <c:pt idx="828">
                  <c:v>9</c:v>
                </c:pt>
                <c:pt idx="829">
                  <c:v>0</c:v>
                </c:pt>
                <c:pt idx="830">
                  <c:v>3</c:v>
                </c:pt>
                <c:pt idx="831">
                  <c:v>6</c:v>
                </c:pt>
                <c:pt idx="832">
                  <c:v>4</c:v>
                </c:pt>
                <c:pt idx="833">
                  <c:v>9</c:v>
                </c:pt>
                <c:pt idx="834">
                  <c:v>1</c:v>
                </c:pt>
                <c:pt idx="835">
                  <c:v>5</c:v>
                </c:pt>
                <c:pt idx="836">
                  <c:v>2</c:v>
                </c:pt>
                <c:pt idx="837">
                  <c:v>5</c:v>
                </c:pt>
                <c:pt idx="838">
                  <c:v>0</c:v>
                </c:pt>
                <c:pt idx="839">
                  <c:v>12</c:v>
                </c:pt>
                <c:pt idx="840">
                  <c:v>11</c:v>
                </c:pt>
                <c:pt idx="841">
                  <c:v>12</c:v>
                </c:pt>
                <c:pt idx="842">
                  <c:v>12</c:v>
                </c:pt>
                <c:pt idx="843">
                  <c:v>11</c:v>
                </c:pt>
                <c:pt idx="844">
                  <c:v>3</c:v>
                </c:pt>
                <c:pt idx="845">
                  <c:v>12</c:v>
                </c:pt>
                <c:pt idx="846">
                  <c:v>10</c:v>
                </c:pt>
                <c:pt idx="847">
                  <c:v>4</c:v>
                </c:pt>
                <c:pt idx="848">
                  <c:v>4</c:v>
                </c:pt>
                <c:pt idx="849">
                  <c:v>12</c:v>
                </c:pt>
                <c:pt idx="850">
                  <c:v>3</c:v>
                </c:pt>
                <c:pt idx="851">
                  <c:v>12</c:v>
                </c:pt>
                <c:pt idx="852">
                  <c:v>3</c:v>
                </c:pt>
                <c:pt idx="853">
                  <c:v>1</c:v>
                </c:pt>
                <c:pt idx="854">
                  <c:v>10</c:v>
                </c:pt>
                <c:pt idx="855">
                  <c:v>2</c:v>
                </c:pt>
                <c:pt idx="856">
                  <c:v>8</c:v>
                </c:pt>
                <c:pt idx="857">
                  <c:v>12</c:v>
                </c:pt>
                <c:pt idx="858">
                  <c:v>7</c:v>
                </c:pt>
                <c:pt idx="859">
                  <c:v>0</c:v>
                </c:pt>
                <c:pt idx="860">
                  <c:v>1</c:v>
                </c:pt>
                <c:pt idx="861">
                  <c:v>8</c:v>
                </c:pt>
                <c:pt idx="862">
                  <c:v>0</c:v>
                </c:pt>
                <c:pt idx="863">
                  <c:v>12</c:v>
                </c:pt>
                <c:pt idx="864">
                  <c:v>12</c:v>
                </c:pt>
                <c:pt idx="865">
                  <c:v>1</c:v>
                </c:pt>
                <c:pt idx="866">
                  <c:v>6</c:v>
                </c:pt>
                <c:pt idx="867">
                  <c:v>1</c:v>
                </c:pt>
                <c:pt idx="868">
                  <c:v>12</c:v>
                </c:pt>
                <c:pt idx="869">
                  <c:v>2</c:v>
                </c:pt>
                <c:pt idx="870">
                  <c:v>12</c:v>
                </c:pt>
                <c:pt idx="871">
                  <c:v>12</c:v>
                </c:pt>
                <c:pt idx="872">
                  <c:v>2</c:v>
                </c:pt>
                <c:pt idx="873">
                  <c:v>3</c:v>
                </c:pt>
                <c:pt idx="874">
                  <c:v>6</c:v>
                </c:pt>
                <c:pt idx="875">
                  <c:v>12</c:v>
                </c:pt>
                <c:pt idx="876">
                  <c:v>1</c:v>
                </c:pt>
                <c:pt idx="877">
                  <c:v>12</c:v>
                </c:pt>
                <c:pt idx="878">
                  <c:v>1</c:v>
                </c:pt>
                <c:pt idx="879">
                  <c:v>5</c:v>
                </c:pt>
                <c:pt idx="880">
                  <c:v>9</c:v>
                </c:pt>
                <c:pt idx="881">
                  <c:v>10</c:v>
                </c:pt>
                <c:pt idx="882">
                  <c:v>5</c:v>
                </c:pt>
                <c:pt idx="883">
                  <c:v>9</c:v>
                </c:pt>
                <c:pt idx="884">
                  <c:v>8</c:v>
                </c:pt>
                <c:pt idx="885">
                  <c:v>1</c:v>
                </c:pt>
                <c:pt idx="886">
                  <c:v>12</c:v>
                </c:pt>
                <c:pt idx="887">
                  <c:v>2</c:v>
                </c:pt>
                <c:pt idx="888">
                  <c:v>3</c:v>
                </c:pt>
                <c:pt idx="889">
                  <c:v>12</c:v>
                </c:pt>
                <c:pt idx="890">
                  <c:v>12</c:v>
                </c:pt>
                <c:pt idx="891">
                  <c:v>5</c:v>
                </c:pt>
                <c:pt idx="892">
                  <c:v>2</c:v>
                </c:pt>
                <c:pt idx="893">
                  <c:v>12</c:v>
                </c:pt>
                <c:pt idx="894">
                  <c:v>6</c:v>
                </c:pt>
                <c:pt idx="895">
                  <c:v>3</c:v>
                </c:pt>
                <c:pt idx="896">
                  <c:v>7</c:v>
                </c:pt>
                <c:pt idx="897">
                  <c:v>12</c:v>
                </c:pt>
                <c:pt idx="898">
                  <c:v>3</c:v>
                </c:pt>
                <c:pt idx="899">
                  <c:v>10</c:v>
                </c:pt>
                <c:pt idx="900">
                  <c:v>2</c:v>
                </c:pt>
                <c:pt idx="901">
                  <c:v>0</c:v>
                </c:pt>
                <c:pt idx="902">
                  <c:v>5</c:v>
                </c:pt>
                <c:pt idx="903">
                  <c:v>3</c:v>
                </c:pt>
                <c:pt idx="904">
                  <c:v>3</c:v>
                </c:pt>
                <c:pt idx="905">
                  <c:v>1</c:v>
                </c:pt>
                <c:pt idx="906">
                  <c:v>8</c:v>
                </c:pt>
                <c:pt idx="907">
                  <c:v>12</c:v>
                </c:pt>
                <c:pt idx="908">
                  <c:v>12</c:v>
                </c:pt>
                <c:pt idx="909">
                  <c:v>12</c:v>
                </c:pt>
                <c:pt idx="910">
                  <c:v>1</c:v>
                </c:pt>
                <c:pt idx="911">
                  <c:v>2</c:v>
                </c:pt>
                <c:pt idx="912">
                  <c:v>1</c:v>
                </c:pt>
                <c:pt idx="913">
                  <c:v>12</c:v>
                </c:pt>
                <c:pt idx="914">
                  <c:v>12</c:v>
                </c:pt>
                <c:pt idx="915">
                  <c:v>2</c:v>
                </c:pt>
                <c:pt idx="916">
                  <c:v>4</c:v>
                </c:pt>
                <c:pt idx="917">
                  <c:v>3</c:v>
                </c:pt>
                <c:pt idx="918">
                  <c:v>12</c:v>
                </c:pt>
                <c:pt idx="919">
                  <c:v>1</c:v>
                </c:pt>
                <c:pt idx="920">
                  <c:v>11</c:v>
                </c:pt>
                <c:pt idx="921">
                  <c:v>5</c:v>
                </c:pt>
                <c:pt idx="922">
                  <c:v>1</c:v>
                </c:pt>
                <c:pt idx="923">
                  <c:v>10</c:v>
                </c:pt>
                <c:pt idx="924">
                  <c:v>3</c:v>
                </c:pt>
                <c:pt idx="925">
                  <c:v>2</c:v>
                </c:pt>
                <c:pt idx="926">
                  <c:v>1</c:v>
                </c:pt>
                <c:pt idx="927">
                  <c:v>9</c:v>
                </c:pt>
                <c:pt idx="928">
                  <c:v>6</c:v>
                </c:pt>
                <c:pt idx="929">
                  <c:v>2</c:v>
                </c:pt>
                <c:pt idx="930">
                  <c:v>5</c:v>
                </c:pt>
                <c:pt idx="931">
                  <c:v>3</c:v>
                </c:pt>
                <c:pt idx="932">
                  <c:v>7</c:v>
                </c:pt>
                <c:pt idx="933">
                  <c:v>2</c:v>
                </c:pt>
                <c:pt idx="934">
                  <c:v>4</c:v>
                </c:pt>
                <c:pt idx="935">
                  <c:v>12</c:v>
                </c:pt>
                <c:pt idx="936">
                  <c:v>1</c:v>
                </c:pt>
                <c:pt idx="937">
                  <c:v>7</c:v>
                </c:pt>
                <c:pt idx="938">
                  <c:v>6</c:v>
                </c:pt>
                <c:pt idx="939">
                  <c:v>5</c:v>
                </c:pt>
                <c:pt idx="940">
                  <c:v>2</c:v>
                </c:pt>
                <c:pt idx="941">
                  <c:v>12</c:v>
                </c:pt>
                <c:pt idx="942">
                  <c:v>12</c:v>
                </c:pt>
                <c:pt idx="943">
                  <c:v>3</c:v>
                </c:pt>
                <c:pt idx="944">
                  <c:v>12</c:v>
                </c:pt>
                <c:pt idx="945">
                  <c:v>5</c:v>
                </c:pt>
                <c:pt idx="946">
                  <c:v>12</c:v>
                </c:pt>
                <c:pt idx="947">
                  <c:v>4</c:v>
                </c:pt>
                <c:pt idx="948">
                  <c:v>2</c:v>
                </c:pt>
                <c:pt idx="949">
                  <c:v>7</c:v>
                </c:pt>
                <c:pt idx="950">
                  <c:v>1</c:v>
                </c:pt>
                <c:pt idx="951">
                  <c:v>12</c:v>
                </c:pt>
                <c:pt idx="952">
                  <c:v>12</c:v>
                </c:pt>
                <c:pt idx="953">
                  <c:v>7</c:v>
                </c:pt>
                <c:pt idx="954">
                  <c:v>7</c:v>
                </c:pt>
                <c:pt idx="955">
                  <c:v>9</c:v>
                </c:pt>
                <c:pt idx="956">
                  <c:v>4</c:v>
                </c:pt>
                <c:pt idx="957">
                  <c:v>10</c:v>
                </c:pt>
                <c:pt idx="958">
                  <c:v>5</c:v>
                </c:pt>
                <c:pt idx="959">
                  <c:v>1</c:v>
                </c:pt>
                <c:pt idx="960">
                  <c:v>12</c:v>
                </c:pt>
                <c:pt idx="961">
                  <c:v>11</c:v>
                </c:pt>
                <c:pt idx="962">
                  <c:v>12</c:v>
                </c:pt>
                <c:pt idx="963">
                  <c:v>12</c:v>
                </c:pt>
                <c:pt idx="964">
                  <c:v>12</c:v>
                </c:pt>
                <c:pt idx="965">
                  <c:v>1</c:v>
                </c:pt>
                <c:pt idx="966">
                  <c:v>12</c:v>
                </c:pt>
                <c:pt idx="967">
                  <c:v>12</c:v>
                </c:pt>
                <c:pt idx="968">
                  <c:v>1</c:v>
                </c:pt>
                <c:pt idx="969">
                  <c:v>9</c:v>
                </c:pt>
                <c:pt idx="970">
                  <c:v>12</c:v>
                </c:pt>
                <c:pt idx="971">
                  <c:v>11</c:v>
                </c:pt>
                <c:pt idx="972">
                  <c:v>12</c:v>
                </c:pt>
                <c:pt idx="973">
                  <c:v>2</c:v>
                </c:pt>
                <c:pt idx="974">
                  <c:v>4</c:v>
                </c:pt>
                <c:pt idx="975">
                  <c:v>12</c:v>
                </c:pt>
                <c:pt idx="976">
                  <c:v>5</c:v>
                </c:pt>
                <c:pt idx="977">
                  <c:v>9</c:v>
                </c:pt>
                <c:pt idx="978">
                  <c:v>4</c:v>
                </c:pt>
                <c:pt idx="979">
                  <c:v>1</c:v>
                </c:pt>
                <c:pt idx="980">
                  <c:v>6</c:v>
                </c:pt>
                <c:pt idx="981">
                  <c:v>2</c:v>
                </c:pt>
                <c:pt idx="982">
                  <c:v>10</c:v>
                </c:pt>
                <c:pt idx="983">
                  <c:v>2</c:v>
                </c:pt>
                <c:pt idx="984">
                  <c:v>3</c:v>
                </c:pt>
                <c:pt idx="985">
                  <c:v>8</c:v>
                </c:pt>
                <c:pt idx="986">
                  <c:v>12</c:v>
                </c:pt>
                <c:pt idx="987">
                  <c:v>2</c:v>
                </c:pt>
                <c:pt idx="988">
                  <c:v>8</c:v>
                </c:pt>
                <c:pt idx="989">
                  <c:v>12</c:v>
                </c:pt>
                <c:pt idx="990">
                  <c:v>9</c:v>
                </c:pt>
                <c:pt idx="991">
                  <c:v>4</c:v>
                </c:pt>
                <c:pt idx="992">
                  <c:v>4</c:v>
                </c:pt>
                <c:pt idx="993">
                  <c:v>3</c:v>
                </c:pt>
                <c:pt idx="994">
                  <c:v>2</c:v>
                </c:pt>
                <c:pt idx="995">
                  <c:v>5</c:v>
                </c:pt>
                <c:pt idx="996">
                  <c:v>12</c:v>
                </c:pt>
                <c:pt idx="997">
                  <c:v>0</c:v>
                </c:pt>
                <c:pt idx="998">
                  <c:v>9</c:v>
                </c:pt>
                <c:pt idx="999">
                  <c:v>9</c:v>
                </c:pt>
                <c:pt idx="1000">
                  <c:v>10</c:v>
                </c:pt>
                <c:pt idx="1001">
                  <c:v>11</c:v>
                </c:pt>
                <c:pt idx="1002">
                  <c:v>11</c:v>
                </c:pt>
                <c:pt idx="1003">
                  <c:v>9</c:v>
                </c:pt>
                <c:pt idx="1004">
                  <c:v>4</c:v>
                </c:pt>
                <c:pt idx="1005">
                  <c:v>10</c:v>
                </c:pt>
                <c:pt idx="1006">
                  <c:v>0</c:v>
                </c:pt>
                <c:pt idx="1007">
                  <c:v>8</c:v>
                </c:pt>
                <c:pt idx="1008">
                  <c:v>3</c:v>
                </c:pt>
                <c:pt idx="1009">
                  <c:v>12</c:v>
                </c:pt>
                <c:pt idx="1010">
                  <c:v>10</c:v>
                </c:pt>
                <c:pt idx="1011">
                  <c:v>12</c:v>
                </c:pt>
                <c:pt idx="1012">
                  <c:v>5</c:v>
                </c:pt>
                <c:pt idx="1013">
                  <c:v>12</c:v>
                </c:pt>
                <c:pt idx="1014">
                  <c:v>1</c:v>
                </c:pt>
                <c:pt idx="1015">
                  <c:v>4</c:v>
                </c:pt>
                <c:pt idx="1016">
                  <c:v>2</c:v>
                </c:pt>
                <c:pt idx="1017">
                  <c:v>3</c:v>
                </c:pt>
                <c:pt idx="1018">
                  <c:v>9</c:v>
                </c:pt>
                <c:pt idx="1019">
                  <c:v>12</c:v>
                </c:pt>
                <c:pt idx="1020">
                  <c:v>5</c:v>
                </c:pt>
                <c:pt idx="1021">
                  <c:v>4</c:v>
                </c:pt>
                <c:pt idx="1022">
                  <c:v>10</c:v>
                </c:pt>
                <c:pt idx="1023">
                  <c:v>4</c:v>
                </c:pt>
                <c:pt idx="1024">
                  <c:v>6</c:v>
                </c:pt>
                <c:pt idx="1025">
                  <c:v>2</c:v>
                </c:pt>
                <c:pt idx="1026">
                  <c:v>1</c:v>
                </c:pt>
                <c:pt idx="1027">
                  <c:v>1</c:v>
                </c:pt>
                <c:pt idx="1028">
                  <c:v>2</c:v>
                </c:pt>
                <c:pt idx="1029">
                  <c:v>6</c:v>
                </c:pt>
                <c:pt idx="1030">
                  <c:v>1</c:v>
                </c:pt>
                <c:pt idx="1031">
                  <c:v>12</c:v>
                </c:pt>
                <c:pt idx="1032">
                  <c:v>2</c:v>
                </c:pt>
                <c:pt idx="1033">
                  <c:v>12</c:v>
                </c:pt>
                <c:pt idx="1034">
                  <c:v>11</c:v>
                </c:pt>
                <c:pt idx="1035">
                  <c:v>4</c:v>
                </c:pt>
                <c:pt idx="1036">
                  <c:v>6</c:v>
                </c:pt>
                <c:pt idx="1037">
                  <c:v>4</c:v>
                </c:pt>
                <c:pt idx="1038">
                  <c:v>12</c:v>
                </c:pt>
                <c:pt idx="1039">
                  <c:v>1</c:v>
                </c:pt>
                <c:pt idx="1040">
                  <c:v>6</c:v>
                </c:pt>
                <c:pt idx="1041">
                  <c:v>10</c:v>
                </c:pt>
                <c:pt idx="1042">
                  <c:v>12</c:v>
                </c:pt>
                <c:pt idx="1043">
                  <c:v>5</c:v>
                </c:pt>
                <c:pt idx="1044">
                  <c:v>7</c:v>
                </c:pt>
                <c:pt idx="1045">
                  <c:v>12</c:v>
                </c:pt>
                <c:pt idx="1046">
                  <c:v>5</c:v>
                </c:pt>
                <c:pt idx="1047">
                  <c:v>0</c:v>
                </c:pt>
                <c:pt idx="1048">
                  <c:v>1</c:v>
                </c:pt>
                <c:pt idx="1049">
                  <c:v>12</c:v>
                </c:pt>
                <c:pt idx="1050">
                  <c:v>1</c:v>
                </c:pt>
                <c:pt idx="1051">
                  <c:v>1</c:v>
                </c:pt>
                <c:pt idx="1052">
                  <c:v>7</c:v>
                </c:pt>
                <c:pt idx="1053">
                  <c:v>12</c:v>
                </c:pt>
                <c:pt idx="1054">
                  <c:v>3</c:v>
                </c:pt>
                <c:pt idx="1055">
                  <c:v>1</c:v>
                </c:pt>
                <c:pt idx="1056">
                  <c:v>12</c:v>
                </c:pt>
                <c:pt idx="1057">
                  <c:v>6</c:v>
                </c:pt>
                <c:pt idx="1058">
                  <c:v>11</c:v>
                </c:pt>
                <c:pt idx="1059">
                  <c:v>0</c:v>
                </c:pt>
                <c:pt idx="1060">
                  <c:v>1</c:v>
                </c:pt>
                <c:pt idx="1061">
                  <c:v>10</c:v>
                </c:pt>
                <c:pt idx="1062">
                  <c:v>12</c:v>
                </c:pt>
                <c:pt idx="1063">
                  <c:v>4</c:v>
                </c:pt>
                <c:pt idx="1064">
                  <c:v>12</c:v>
                </c:pt>
                <c:pt idx="1065">
                  <c:v>5</c:v>
                </c:pt>
                <c:pt idx="1066">
                  <c:v>1</c:v>
                </c:pt>
                <c:pt idx="1067">
                  <c:v>2</c:v>
                </c:pt>
                <c:pt idx="1068">
                  <c:v>12</c:v>
                </c:pt>
                <c:pt idx="1069">
                  <c:v>2</c:v>
                </c:pt>
                <c:pt idx="1070">
                  <c:v>5</c:v>
                </c:pt>
                <c:pt idx="1071">
                  <c:v>12</c:v>
                </c:pt>
                <c:pt idx="1072">
                  <c:v>6</c:v>
                </c:pt>
                <c:pt idx="1073">
                  <c:v>5</c:v>
                </c:pt>
                <c:pt idx="1074">
                  <c:v>8</c:v>
                </c:pt>
                <c:pt idx="1075">
                  <c:v>6</c:v>
                </c:pt>
                <c:pt idx="1076">
                  <c:v>7</c:v>
                </c:pt>
                <c:pt idx="1077">
                  <c:v>12</c:v>
                </c:pt>
                <c:pt idx="1078">
                  <c:v>2</c:v>
                </c:pt>
                <c:pt idx="1079">
                  <c:v>1</c:v>
                </c:pt>
                <c:pt idx="1080">
                  <c:v>0</c:v>
                </c:pt>
                <c:pt idx="1081">
                  <c:v>5</c:v>
                </c:pt>
                <c:pt idx="1082">
                  <c:v>5</c:v>
                </c:pt>
                <c:pt idx="1083">
                  <c:v>0</c:v>
                </c:pt>
                <c:pt idx="1084">
                  <c:v>0</c:v>
                </c:pt>
                <c:pt idx="1085">
                  <c:v>4</c:v>
                </c:pt>
                <c:pt idx="1086">
                  <c:v>9</c:v>
                </c:pt>
                <c:pt idx="1087">
                  <c:v>0</c:v>
                </c:pt>
                <c:pt idx="1088">
                  <c:v>8</c:v>
                </c:pt>
                <c:pt idx="1089">
                  <c:v>5</c:v>
                </c:pt>
                <c:pt idx="1090">
                  <c:v>11</c:v>
                </c:pt>
                <c:pt idx="1091">
                  <c:v>12</c:v>
                </c:pt>
                <c:pt idx="1092">
                  <c:v>5</c:v>
                </c:pt>
                <c:pt idx="1093">
                  <c:v>11</c:v>
                </c:pt>
                <c:pt idx="1094">
                  <c:v>1</c:v>
                </c:pt>
                <c:pt idx="1095">
                  <c:v>12</c:v>
                </c:pt>
                <c:pt idx="1096">
                  <c:v>9</c:v>
                </c:pt>
                <c:pt idx="1097">
                  <c:v>8</c:v>
                </c:pt>
                <c:pt idx="1098">
                  <c:v>11</c:v>
                </c:pt>
                <c:pt idx="1099">
                  <c:v>6</c:v>
                </c:pt>
                <c:pt idx="1100">
                  <c:v>0</c:v>
                </c:pt>
                <c:pt idx="1101">
                  <c:v>4</c:v>
                </c:pt>
                <c:pt idx="1102">
                  <c:v>2</c:v>
                </c:pt>
                <c:pt idx="1103">
                  <c:v>4</c:v>
                </c:pt>
                <c:pt idx="1104">
                  <c:v>0</c:v>
                </c:pt>
                <c:pt idx="1105">
                  <c:v>10</c:v>
                </c:pt>
                <c:pt idx="1106">
                  <c:v>1</c:v>
                </c:pt>
                <c:pt idx="1107">
                  <c:v>4</c:v>
                </c:pt>
                <c:pt idx="1108">
                  <c:v>7</c:v>
                </c:pt>
                <c:pt idx="1109">
                  <c:v>3</c:v>
                </c:pt>
                <c:pt idx="1110">
                  <c:v>10</c:v>
                </c:pt>
                <c:pt idx="1111">
                  <c:v>12</c:v>
                </c:pt>
                <c:pt idx="1112">
                  <c:v>3</c:v>
                </c:pt>
                <c:pt idx="1113">
                  <c:v>8</c:v>
                </c:pt>
                <c:pt idx="1114">
                  <c:v>7</c:v>
                </c:pt>
                <c:pt idx="1115">
                  <c:v>2</c:v>
                </c:pt>
                <c:pt idx="1116">
                  <c:v>7</c:v>
                </c:pt>
                <c:pt idx="1117">
                  <c:v>12</c:v>
                </c:pt>
                <c:pt idx="1118">
                  <c:v>10</c:v>
                </c:pt>
                <c:pt idx="1119">
                  <c:v>1</c:v>
                </c:pt>
                <c:pt idx="1120">
                  <c:v>12</c:v>
                </c:pt>
                <c:pt idx="1121">
                  <c:v>7</c:v>
                </c:pt>
                <c:pt idx="1122">
                  <c:v>10</c:v>
                </c:pt>
                <c:pt idx="1123">
                  <c:v>4</c:v>
                </c:pt>
                <c:pt idx="1124">
                  <c:v>12</c:v>
                </c:pt>
                <c:pt idx="1125">
                  <c:v>2</c:v>
                </c:pt>
                <c:pt idx="1126">
                  <c:v>12</c:v>
                </c:pt>
                <c:pt idx="1127">
                  <c:v>0</c:v>
                </c:pt>
                <c:pt idx="1128">
                  <c:v>9</c:v>
                </c:pt>
                <c:pt idx="1129">
                  <c:v>5</c:v>
                </c:pt>
                <c:pt idx="1130">
                  <c:v>1</c:v>
                </c:pt>
                <c:pt idx="1131">
                  <c:v>7</c:v>
                </c:pt>
                <c:pt idx="1132">
                  <c:v>12</c:v>
                </c:pt>
                <c:pt idx="1133">
                  <c:v>2</c:v>
                </c:pt>
                <c:pt idx="1134">
                  <c:v>4</c:v>
                </c:pt>
                <c:pt idx="1135">
                  <c:v>4</c:v>
                </c:pt>
                <c:pt idx="1136">
                  <c:v>2</c:v>
                </c:pt>
                <c:pt idx="1137">
                  <c:v>10</c:v>
                </c:pt>
                <c:pt idx="1138">
                  <c:v>12</c:v>
                </c:pt>
                <c:pt idx="1139">
                  <c:v>7</c:v>
                </c:pt>
                <c:pt idx="1140">
                  <c:v>5</c:v>
                </c:pt>
                <c:pt idx="1141">
                  <c:v>1</c:v>
                </c:pt>
                <c:pt idx="1142">
                  <c:v>1</c:v>
                </c:pt>
                <c:pt idx="1143">
                  <c:v>9</c:v>
                </c:pt>
                <c:pt idx="1144">
                  <c:v>6</c:v>
                </c:pt>
                <c:pt idx="1145">
                  <c:v>11</c:v>
                </c:pt>
                <c:pt idx="1146">
                  <c:v>2</c:v>
                </c:pt>
                <c:pt idx="1147">
                  <c:v>6</c:v>
                </c:pt>
                <c:pt idx="1148">
                  <c:v>4</c:v>
                </c:pt>
                <c:pt idx="1149">
                  <c:v>3</c:v>
                </c:pt>
                <c:pt idx="1150">
                  <c:v>11</c:v>
                </c:pt>
                <c:pt idx="1151">
                  <c:v>11</c:v>
                </c:pt>
                <c:pt idx="1152">
                  <c:v>8</c:v>
                </c:pt>
                <c:pt idx="1153">
                  <c:v>6</c:v>
                </c:pt>
                <c:pt idx="1154">
                  <c:v>3</c:v>
                </c:pt>
                <c:pt idx="1155">
                  <c:v>0</c:v>
                </c:pt>
                <c:pt idx="1156">
                  <c:v>2</c:v>
                </c:pt>
                <c:pt idx="1157">
                  <c:v>11</c:v>
                </c:pt>
                <c:pt idx="1158">
                  <c:v>5</c:v>
                </c:pt>
                <c:pt idx="1159">
                  <c:v>3</c:v>
                </c:pt>
                <c:pt idx="1160">
                  <c:v>1</c:v>
                </c:pt>
                <c:pt idx="1161">
                  <c:v>1</c:v>
                </c:pt>
                <c:pt idx="1162">
                  <c:v>12</c:v>
                </c:pt>
                <c:pt idx="1163">
                  <c:v>2</c:v>
                </c:pt>
                <c:pt idx="1164">
                  <c:v>12</c:v>
                </c:pt>
                <c:pt idx="1165">
                  <c:v>10</c:v>
                </c:pt>
                <c:pt idx="1166">
                  <c:v>2</c:v>
                </c:pt>
                <c:pt idx="1167">
                  <c:v>6</c:v>
                </c:pt>
                <c:pt idx="1168">
                  <c:v>6</c:v>
                </c:pt>
                <c:pt idx="1169">
                  <c:v>4</c:v>
                </c:pt>
                <c:pt idx="1170">
                  <c:v>11</c:v>
                </c:pt>
                <c:pt idx="1171">
                  <c:v>11</c:v>
                </c:pt>
                <c:pt idx="1172">
                  <c:v>6</c:v>
                </c:pt>
                <c:pt idx="1173">
                  <c:v>7</c:v>
                </c:pt>
                <c:pt idx="1174">
                  <c:v>12</c:v>
                </c:pt>
                <c:pt idx="1175">
                  <c:v>12</c:v>
                </c:pt>
                <c:pt idx="1176">
                  <c:v>12</c:v>
                </c:pt>
                <c:pt idx="1177">
                  <c:v>1</c:v>
                </c:pt>
                <c:pt idx="1178">
                  <c:v>12</c:v>
                </c:pt>
                <c:pt idx="1179">
                  <c:v>10</c:v>
                </c:pt>
                <c:pt idx="1180">
                  <c:v>8</c:v>
                </c:pt>
                <c:pt idx="1181">
                  <c:v>3</c:v>
                </c:pt>
                <c:pt idx="1182">
                  <c:v>6</c:v>
                </c:pt>
                <c:pt idx="1183">
                  <c:v>12</c:v>
                </c:pt>
                <c:pt idx="1184">
                  <c:v>9</c:v>
                </c:pt>
                <c:pt idx="1185">
                  <c:v>12</c:v>
                </c:pt>
                <c:pt idx="1186">
                  <c:v>12</c:v>
                </c:pt>
                <c:pt idx="1187">
                  <c:v>12</c:v>
                </c:pt>
                <c:pt idx="1188">
                  <c:v>5</c:v>
                </c:pt>
                <c:pt idx="1189">
                  <c:v>12</c:v>
                </c:pt>
                <c:pt idx="1190">
                  <c:v>4</c:v>
                </c:pt>
                <c:pt idx="1191">
                  <c:v>2</c:v>
                </c:pt>
                <c:pt idx="1192">
                  <c:v>12</c:v>
                </c:pt>
                <c:pt idx="1193">
                  <c:v>6</c:v>
                </c:pt>
                <c:pt idx="1194">
                  <c:v>12</c:v>
                </c:pt>
                <c:pt idx="1195">
                  <c:v>5</c:v>
                </c:pt>
                <c:pt idx="1196">
                  <c:v>11</c:v>
                </c:pt>
                <c:pt idx="1197">
                  <c:v>2</c:v>
                </c:pt>
                <c:pt idx="1198">
                  <c:v>5</c:v>
                </c:pt>
                <c:pt idx="1199">
                  <c:v>3</c:v>
                </c:pt>
                <c:pt idx="1200">
                  <c:v>1</c:v>
                </c:pt>
                <c:pt idx="1201">
                  <c:v>10</c:v>
                </c:pt>
                <c:pt idx="1202">
                  <c:v>8</c:v>
                </c:pt>
                <c:pt idx="1203">
                  <c:v>11</c:v>
                </c:pt>
                <c:pt idx="1204">
                  <c:v>0</c:v>
                </c:pt>
                <c:pt idx="1205">
                  <c:v>4</c:v>
                </c:pt>
                <c:pt idx="1206">
                  <c:v>7</c:v>
                </c:pt>
                <c:pt idx="1207">
                  <c:v>9</c:v>
                </c:pt>
                <c:pt idx="1208">
                  <c:v>4</c:v>
                </c:pt>
                <c:pt idx="1209">
                  <c:v>3</c:v>
                </c:pt>
                <c:pt idx="1210">
                  <c:v>9</c:v>
                </c:pt>
                <c:pt idx="1211">
                  <c:v>2</c:v>
                </c:pt>
                <c:pt idx="1212">
                  <c:v>11</c:v>
                </c:pt>
                <c:pt idx="1213">
                  <c:v>4</c:v>
                </c:pt>
                <c:pt idx="1214">
                  <c:v>10</c:v>
                </c:pt>
                <c:pt idx="1215">
                  <c:v>3</c:v>
                </c:pt>
                <c:pt idx="1216">
                  <c:v>11</c:v>
                </c:pt>
                <c:pt idx="1217">
                  <c:v>7</c:v>
                </c:pt>
                <c:pt idx="1218">
                  <c:v>3</c:v>
                </c:pt>
                <c:pt idx="1219">
                  <c:v>4</c:v>
                </c:pt>
                <c:pt idx="1220">
                  <c:v>7</c:v>
                </c:pt>
                <c:pt idx="1221">
                  <c:v>0</c:v>
                </c:pt>
                <c:pt idx="1222">
                  <c:v>1</c:v>
                </c:pt>
                <c:pt idx="1223">
                  <c:v>4</c:v>
                </c:pt>
                <c:pt idx="1224">
                  <c:v>9</c:v>
                </c:pt>
                <c:pt idx="1225">
                  <c:v>0</c:v>
                </c:pt>
                <c:pt idx="1226">
                  <c:v>4</c:v>
                </c:pt>
                <c:pt idx="1227">
                  <c:v>9</c:v>
                </c:pt>
                <c:pt idx="1228">
                  <c:v>6</c:v>
                </c:pt>
                <c:pt idx="1229">
                  <c:v>10</c:v>
                </c:pt>
                <c:pt idx="1230">
                  <c:v>2</c:v>
                </c:pt>
                <c:pt idx="1231">
                  <c:v>12</c:v>
                </c:pt>
                <c:pt idx="1232">
                  <c:v>8</c:v>
                </c:pt>
                <c:pt idx="1233">
                  <c:v>2</c:v>
                </c:pt>
                <c:pt idx="1234">
                  <c:v>9</c:v>
                </c:pt>
                <c:pt idx="1235">
                  <c:v>7</c:v>
                </c:pt>
                <c:pt idx="1236">
                  <c:v>5</c:v>
                </c:pt>
                <c:pt idx="1237">
                  <c:v>3</c:v>
                </c:pt>
                <c:pt idx="1238">
                  <c:v>7</c:v>
                </c:pt>
                <c:pt idx="1239">
                  <c:v>7</c:v>
                </c:pt>
                <c:pt idx="1240">
                  <c:v>2</c:v>
                </c:pt>
                <c:pt idx="1241">
                  <c:v>6</c:v>
                </c:pt>
                <c:pt idx="1242">
                  <c:v>5</c:v>
                </c:pt>
                <c:pt idx="1243">
                  <c:v>11</c:v>
                </c:pt>
                <c:pt idx="1244">
                  <c:v>4</c:v>
                </c:pt>
                <c:pt idx="1245">
                  <c:v>6</c:v>
                </c:pt>
                <c:pt idx="1246">
                  <c:v>12</c:v>
                </c:pt>
                <c:pt idx="1247">
                  <c:v>8</c:v>
                </c:pt>
                <c:pt idx="1248">
                  <c:v>2</c:v>
                </c:pt>
                <c:pt idx="1249">
                  <c:v>2</c:v>
                </c:pt>
                <c:pt idx="1250">
                  <c:v>1</c:v>
                </c:pt>
                <c:pt idx="1251">
                  <c:v>9</c:v>
                </c:pt>
                <c:pt idx="1252">
                  <c:v>5</c:v>
                </c:pt>
                <c:pt idx="1253">
                  <c:v>1</c:v>
                </c:pt>
                <c:pt idx="1254">
                  <c:v>5</c:v>
                </c:pt>
                <c:pt idx="1255">
                  <c:v>8</c:v>
                </c:pt>
                <c:pt idx="1256">
                  <c:v>8</c:v>
                </c:pt>
                <c:pt idx="1257">
                  <c:v>12</c:v>
                </c:pt>
                <c:pt idx="1258">
                  <c:v>12</c:v>
                </c:pt>
                <c:pt idx="1259">
                  <c:v>9</c:v>
                </c:pt>
                <c:pt idx="1260">
                  <c:v>3</c:v>
                </c:pt>
                <c:pt idx="1261">
                  <c:v>12</c:v>
                </c:pt>
                <c:pt idx="1262">
                  <c:v>12</c:v>
                </c:pt>
                <c:pt idx="1263">
                  <c:v>4</c:v>
                </c:pt>
                <c:pt idx="1264">
                  <c:v>0</c:v>
                </c:pt>
                <c:pt idx="1265">
                  <c:v>2</c:v>
                </c:pt>
                <c:pt idx="1266">
                  <c:v>7</c:v>
                </c:pt>
                <c:pt idx="1267">
                  <c:v>6</c:v>
                </c:pt>
                <c:pt idx="1268">
                  <c:v>4</c:v>
                </c:pt>
                <c:pt idx="1269">
                  <c:v>0</c:v>
                </c:pt>
                <c:pt idx="1270">
                  <c:v>12</c:v>
                </c:pt>
                <c:pt idx="1271">
                  <c:v>4</c:v>
                </c:pt>
                <c:pt idx="1272">
                  <c:v>1</c:v>
                </c:pt>
                <c:pt idx="1273">
                  <c:v>1</c:v>
                </c:pt>
                <c:pt idx="1274">
                  <c:v>5</c:v>
                </c:pt>
                <c:pt idx="1275">
                  <c:v>1</c:v>
                </c:pt>
                <c:pt idx="1276">
                  <c:v>4</c:v>
                </c:pt>
                <c:pt idx="1277">
                  <c:v>12</c:v>
                </c:pt>
                <c:pt idx="1278">
                  <c:v>9</c:v>
                </c:pt>
                <c:pt idx="1279">
                  <c:v>6</c:v>
                </c:pt>
                <c:pt idx="1280">
                  <c:v>12</c:v>
                </c:pt>
                <c:pt idx="1281">
                  <c:v>5</c:v>
                </c:pt>
                <c:pt idx="1282">
                  <c:v>5</c:v>
                </c:pt>
                <c:pt idx="1283">
                  <c:v>7</c:v>
                </c:pt>
                <c:pt idx="1284">
                  <c:v>9</c:v>
                </c:pt>
                <c:pt idx="1285">
                  <c:v>1</c:v>
                </c:pt>
                <c:pt idx="1286">
                  <c:v>2</c:v>
                </c:pt>
                <c:pt idx="1287">
                  <c:v>9</c:v>
                </c:pt>
                <c:pt idx="1288">
                  <c:v>0</c:v>
                </c:pt>
                <c:pt idx="1289">
                  <c:v>11</c:v>
                </c:pt>
                <c:pt idx="1290">
                  <c:v>3</c:v>
                </c:pt>
                <c:pt idx="1291">
                  <c:v>0</c:v>
                </c:pt>
                <c:pt idx="1292">
                  <c:v>9</c:v>
                </c:pt>
                <c:pt idx="1293">
                  <c:v>11</c:v>
                </c:pt>
                <c:pt idx="1294">
                  <c:v>1</c:v>
                </c:pt>
                <c:pt idx="1295">
                  <c:v>4</c:v>
                </c:pt>
                <c:pt idx="1296">
                  <c:v>9</c:v>
                </c:pt>
                <c:pt idx="1297">
                  <c:v>2</c:v>
                </c:pt>
                <c:pt idx="1298">
                  <c:v>5</c:v>
                </c:pt>
                <c:pt idx="1299">
                  <c:v>7</c:v>
                </c:pt>
                <c:pt idx="1300">
                  <c:v>6</c:v>
                </c:pt>
                <c:pt idx="1301">
                  <c:v>5</c:v>
                </c:pt>
                <c:pt idx="1302">
                  <c:v>0</c:v>
                </c:pt>
                <c:pt idx="1303">
                  <c:v>7</c:v>
                </c:pt>
                <c:pt idx="1304">
                  <c:v>12</c:v>
                </c:pt>
                <c:pt idx="1305">
                  <c:v>2</c:v>
                </c:pt>
                <c:pt idx="1306">
                  <c:v>5</c:v>
                </c:pt>
                <c:pt idx="1307">
                  <c:v>0</c:v>
                </c:pt>
                <c:pt idx="1308">
                  <c:v>0</c:v>
                </c:pt>
                <c:pt idx="1309">
                  <c:v>8</c:v>
                </c:pt>
                <c:pt idx="1310">
                  <c:v>11</c:v>
                </c:pt>
                <c:pt idx="1311">
                  <c:v>9</c:v>
                </c:pt>
                <c:pt idx="1312">
                  <c:v>6</c:v>
                </c:pt>
                <c:pt idx="1313">
                  <c:v>3</c:v>
                </c:pt>
                <c:pt idx="1314">
                  <c:v>4</c:v>
                </c:pt>
                <c:pt idx="1315">
                  <c:v>1</c:v>
                </c:pt>
                <c:pt idx="1316">
                  <c:v>3</c:v>
                </c:pt>
                <c:pt idx="1317">
                  <c:v>5</c:v>
                </c:pt>
                <c:pt idx="1318">
                  <c:v>12</c:v>
                </c:pt>
                <c:pt idx="1319">
                  <c:v>2</c:v>
                </c:pt>
                <c:pt idx="1320">
                  <c:v>0</c:v>
                </c:pt>
                <c:pt idx="1321">
                  <c:v>5</c:v>
                </c:pt>
                <c:pt idx="1322">
                  <c:v>4</c:v>
                </c:pt>
                <c:pt idx="1323">
                  <c:v>8</c:v>
                </c:pt>
                <c:pt idx="1324">
                  <c:v>1</c:v>
                </c:pt>
                <c:pt idx="1325">
                  <c:v>12</c:v>
                </c:pt>
                <c:pt idx="1326">
                  <c:v>4</c:v>
                </c:pt>
                <c:pt idx="1327">
                  <c:v>3</c:v>
                </c:pt>
                <c:pt idx="1328">
                  <c:v>12</c:v>
                </c:pt>
                <c:pt idx="1329">
                  <c:v>8</c:v>
                </c:pt>
                <c:pt idx="1330">
                  <c:v>5</c:v>
                </c:pt>
                <c:pt idx="1331">
                  <c:v>3</c:v>
                </c:pt>
                <c:pt idx="1332">
                  <c:v>12</c:v>
                </c:pt>
                <c:pt idx="1333">
                  <c:v>3</c:v>
                </c:pt>
                <c:pt idx="1334">
                  <c:v>1</c:v>
                </c:pt>
                <c:pt idx="1335">
                  <c:v>4</c:v>
                </c:pt>
                <c:pt idx="1336">
                  <c:v>4</c:v>
                </c:pt>
                <c:pt idx="1337">
                  <c:v>11</c:v>
                </c:pt>
                <c:pt idx="1338">
                  <c:v>8</c:v>
                </c:pt>
                <c:pt idx="1339">
                  <c:v>1</c:v>
                </c:pt>
                <c:pt idx="1340">
                  <c:v>1</c:v>
                </c:pt>
                <c:pt idx="1341">
                  <c:v>12</c:v>
                </c:pt>
                <c:pt idx="1342">
                  <c:v>7</c:v>
                </c:pt>
                <c:pt idx="1343">
                  <c:v>1</c:v>
                </c:pt>
                <c:pt idx="1344">
                  <c:v>6</c:v>
                </c:pt>
                <c:pt idx="1345">
                  <c:v>12</c:v>
                </c:pt>
                <c:pt idx="1346">
                  <c:v>4</c:v>
                </c:pt>
                <c:pt idx="1347">
                  <c:v>2</c:v>
                </c:pt>
                <c:pt idx="1348">
                  <c:v>9</c:v>
                </c:pt>
                <c:pt idx="1349">
                  <c:v>6</c:v>
                </c:pt>
                <c:pt idx="1350">
                  <c:v>3</c:v>
                </c:pt>
                <c:pt idx="1351">
                  <c:v>10</c:v>
                </c:pt>
                <c:pt idx="1352">
                  <c:v>7</c:v>
                </c:pt>
                <c:pt idx="1353">
                  <c:v>1</c:v>
                </c:pt>
                <c:pt idx="1354">
                  <c:v>12</c:v>
                </c:pt>
                <c:pt idx="1355">
                  <c:v>10</c:v>
                </c:pt>
                <c:pt idx="1356">
                  <c:v>3</c:v>
                </c:pt>
                <c:pt idx="1357">
                  <c:v>4</c:v>
                </c:pt>
                <c:pt idx="1358">
                  <c:v>2</c:v>
                </c:pt>
                <c:pt idx="1359">
                  <c:v>11</c:v>
                </c:pt>
                <c:pt idx="1360">
                  <c:v>1</c:v>
                </c:pt>
                <c:pt idx="1361">
                  <c:v>5</c:v>
                </c:pt>
                <c:pt idx="1362">
                  <c:v>4</c:v>
                </c:pt>
                <c:pt idx="1363">
                  <c:v>12</c:v>
                </c:pt>
                <c:pt idx="1364">
                  <c:v>3</c:v>
                </c:pt>
                <c:pt idx="1365">
                  <c:v>3</c:v>
                </c:pt>
                <c:pt idx="1366">
                  <c:v>4</c:v>
                </c:pt>
                <c:pt idx="1367">
                  <c:v>0</c:v>
                </c:pt>
                <c:pt idx="1368">
                  <c:v>1</c:v>
                </c:pt>
                <c:pt idx="1369">
                  <c:v>7</c:v>
                </c:pt>
                <c:pt idx="1370">
                  <c:v>2</c:v>
                </c:pt>
                <c:pt idx="1371">
                  <c:v>8</c:v>
                </c:pt>
                <c:pt idx="1372">
                  <c:v>12</c:v>
                </c:pt>
                <c:pt idx="1373">
                  <c:v>12</c:v>
                </c:pt>
                <c:pt idx="1374">
                  <c:v>12</c:v>
                </c:pt>
                <c:pt idx="1375">
                  <c:v>0</c:v>
                </c:pt>
                <c:pt idx="1376">
                  <c:v>1</c:v>
                </c:pt>
                <c:pt idx="1377">
                  <c:v>5</c:v>
                </c:pt>
                <c:pt idx="1378">
                  <c:v>4</c:v>
                </c:pt>
                <c:pt idx="1379">
                  <c:v>6</c:v>
                </c:pt>
                <c:pt idx="1380">
                  <c:v>12</c:v>
                </c:pt>
                <c:pt idx="1381">
                  <c:v>6</c:v>
                </c:pt>
                <c:pt idx="1382">
                  <c:v>9</c:v>
                </c:pt>
                <c:pt idx="1383">
                  <c:v>6</c:v>
                </c:pt>
                <c:pt idx="1384">
                  <c:v>11</c:v>
                </c:pt>
                <c:pt idx="1385">
                  <c:v>1</c:v>
                </c:pt>
                <c:pt idx="1386">
                  <c:v>12</c:v>
                </c:pt>
                <c:pt idx="1387">
                  <c:v>6</c:v>
                </c:pt>
                <c:pt idx="1388">
                  <c:v>2</c:v>
                </c:pt>
                <c:pt idx="1389">
                  <c:v>1</c:v>
                </c:pt>
                <c:pt idx="1390">
                  <c:v>7</c:v>
                </c:pt>
                <c:pt idx="1391">
                  <c:v>2</c:v>
                </c:pt>
                <c:pt idx="1392">
                  <c:v>9</c:v>
                </c:pt>
                <c:pt idx="1393">
                  <c:v>5</c:v>
                </c:pt>
                <c:pt idx="1394">
                  <c:v>11</c:v>
                </c:pt>
                <c:pt idx="1395">
                  <c:v>7</c:v>
                </c:pt>
                <c:pt idx="1396">
                  <c:v>6</c:v>
                </c:pt>
                <c:pt idx="1397">
                  <c:v>10</c:v>
                </c:pt>
                <c:pt idx="1398">
                  <c:v>12</c:v>
                </c:pt>
                <c:pt idx="1399">
                  <c:v>12</c:v>
                </c:pt>
                <c:pt idx="1400">
                  <c:v>5</c:v>
                </c:pt>
                <c:pt idx="1401">
                  <c:v>12</c:v>
                </c:pt>
                <c:pt idx="1402">
                  <c:v>7</c:v>
                </c:pt>
                <c:pt idx="1403">
                  <c:v>3</c:v>
                </c:pt>
                <c:pt idx="1404">
                  <c:v>7</c:v>
                </c:pt>
                <c:pt idx="1405">
                  <c:v>5</c:v>
                </c:pt>
                <c:pt idx="1406">
                  <c:v>4</c:v>
                </c:pt>
                <c:pt idx="1407">
                  <c:v>3</c:v>
                </c:pt>
                <c:pt idx="1408">
                  <c:v>5</c:v>
                </c:pt>
                <c:pt idx="1409">
                  <c:v>12</c:v>
                </c:pt>
                <c:pt idx="1410">
                  <c:v>1</c:v>
                </c:pt>
                <c:pt idx="1411">
                  <c:v>2</c:v>
                </c:pt>
                <c:pt idx="1412">
                  <c:v>2</c:v>
                </c:pt>
                <c:pt idx="1413">
                  <c:v>5</c:v>
                </c:pt>
                <c:pt idx="1414">
                  <c:v>12</c:v>
                </c:pt>
                <c:pt idx="1415">
                  <c:v>12</c:v>
                </c:pt>
                <c:pt idx="1416">
                  <c:v>10</c:v>
                </c:pt>
                <c:pt idx="1417">
                  <c:v>12</c:v>
                </c:pt>
                <c:pt idx="1418">
                  <c:v>8</c:v>
                </c:pt>
                <c:pt idx="1419">
                  <c:v>7</c:v>
                </c:pt>
                <c:pt idx="1420">
                  <c:v>6</c:v>
                </c:pt>
                <c:pt idx="1421">
                  <c:v>2</c:v>
                </c:pt>
                <c:pt idx="1422">
                  <c:v>4</c:v>
                </c:pt>
                <c:pt idx="1423">
                  <c:v>12</c:v>
                </c:pt>
                <c:pt idx="1424">
                  <c:v>6</c:v>
                </c:pt>
                <c:pt idx="1425">
                  <c:v>1</c:v>
                </c:pt>
                <c:pt idx="1426">
                  <c:v>7</c:v>
                </c:pt>
                <c:pt idx="1427">
                  <c:v>7</c:v>
                </c:pt>
                <c:pt idx="1428">
                  <c:v>5</c:v>
                </c:pt>
                <c:pt idx="1429">
                  <c:v>12</c:v>
                </c:pt>
                <c:pt idx="1430">
                  <c:v>1</c:v>
                </c:pt>
                <c:pt idx="1431">
                  <c:v>7</c:v>
                </c:pt>
                <c:pt idx="1432">
                  <c:v>5</c:v>
                </c:pt>
                <c:pt idx="1433">
                  <c:v>0</c:v>
                </c:pt>
                <c:pt idx="1434">
                  <c:v>2</c:v>
                </c:pt>
                <c:pt idx="1435">
                  <c:v>4</c:v>
                </c:pt>
                <c:pt idx="1436">
                  <c:v>7</c:v>
                </c:pt>
                <c:pt idx="1437">
                  <c:v>2</c:v>
                </c:pt>
                <c:pt idx="1438">
                  <c:v>7</c:v>
                </c:pt>
                <c:pt idx="1439">
                  <c:v>2</c:v>
                </c:pt>
                <c:pt idx="1440">
                  <c:v>12</c:v>
                </c:pt>
                <c:pt idx="1441">
                  <c:v>7</c:v>
                </c:pt>
                <c:pt idx="1442">
                  <c:v>1</c:v>
                </c:pt>
                <c:pt idx="1443">
                  <c:v>3</c:v>
                </c:pt>
                <c:pt idx="1444">
                  <c:v>3</c:v>
                </c:pt>
                <c:pt idx="1445">
                  <c:v>4</c:v>
                </c:pt>
                <c:pt idx="1446">
                  <c:v>6</c:v>
                </c:pt>
                <c:pt idx="1447">
                  <c:v>4</c:v>
                </c:pt>
                <c:pt idx="1448">
                  <c:v>6</c:v>
                </c:pt>
                <c:pt idx="1449">
                  <c:v>3</c:v>
                </c:pt>
                <c:pt idx="1450">
                  <c:v>2</c:v>
                </c:pt>
                <c:pt idx="1451">
                  <c:v>4</c:v>
                </c:pt>
                <c:pt idx="1452">
                  <c:v>3</c:v>
                </c:pt>
                <c:pt idx="1453">
                  <c:v>1</c:v>
                </c:pt>
                <c:pt idx="1454">
                  <c:v>1</c:v>
                </c:pt>
                <c:pt idx="1455">
                  <c:v>2</c:v>
                </c:pt>
                <c:pt idx="1456">
                  <c:v>9</c:v>
                </c:pt>
                <c:pt idx="1457">
                  <c:v>6</c:v>
                </c:pt>
                <c:pt idx="1458">
                  <c:v>6</c:v>
                </c:pt>
                <c:pt idx="1459">
                  <c:v>3</c:v>
                </c:pt>
                <c:pt idx="1460">
                  <c:v>7</c:v>
                </c:pt>
                <c:pt idx="1461">
                  <c:v>4</c:v>
                </c:pt>
                <c:pt idx="1462">
                  <c:v>11</c:v>
                </c:pt>
                <c:pt idx="1463">
                  <c:v>2</c:v>
                </c:pt>
                <c:pt idx="1464">
                  <c:v>3</c:v>
                </c:pt>
                <c:pt idx="1465">
                  <c:v>12</c:v>
                </c:pt>
                <c:pt idx="1466">
                  <c:v>4</c:v>
                </c:pt>
                <c:pt idx="1467">
                  <c:v>3</c:v>
                </c:pt>
                <c:pt idx="1468">
                  <c:v>5</c:v>
                </c:pt>
                <c:pt idx="1469">
                  <c:v>9</c:v>
                </c:pt>
                <c:pt idx="1470">
                  <c:v>9</c:v>
                </c:pt>
                <c:pt idx="1471">
                  <c:v>1</c:v>
                </c:pt>
                <c:pt idx="1472">
                  <c:v>2</c:v>
                </c:pt>
                <c:pt idx="1473">
                  <c:v>6</c:v>
                </c:pt>
                <c:pt idx="1474">
                  <c:v>1</c:v>
                </c:pt>
                <c:pt idx="1475">
                  <c:v>1</c:v>
                </c:pt>
                <c:pt idx="1476">
                  <c:v>4</c:v>
                </c:pt>
                <c:pt idx="1477">
                  <c:v>4</c:v>
                </c:pt>
                <c:pt idx="1478">
                  <c:v>0</c:v>
                </c:pt>
                <c:pt idx="1479">
                  <c:v>2</c:v>
                </c:pt>
                <c:pt idx="1480">
                  <c:v>12</c:v>
                </c:pt>
                <c:pt idx="1481">
                  <c:v>1</c:v>
                </c:pt>
                <c:pt idx="1482">
                  <c:v>0</c:v>
                </c:pt>
                <c:pt idx="1483">
                  <c:v>3</c:v>
                </c:pt>
                <c:pt idx="1484">
                  <c:v>11</c:v>
                </c:pt>
                <c:pt idx="1485">
                  <c:v>3</c:v>
                </c:pt>
                <c:pt idx="1486">
                  <c:v>9</c:v>
                </c:pt>
                <c:pt idx="1487">
                  <c:v>3</c:v>
                </c:pt>
                <c:pt idx="1488">
                  <c:v>12</c:v>
                </c:pt>
                <c:pt idx="1489">
                  <c:v>3</c:v>
                </c:pt>
                <c:pt idx="1490">
                  <c:v>5</c:v>
                </c:pt>
                <c:pt idx="1491">
                  <c:v>5</c:v>
                </c:pt>
                <c:pt idx="1492">
                  <c:v>11</c:v>
                </c:pt>
                <c:pt idx="1493">
                  <c:v>6</c:v>
                </c:pt>
                <c:pt idx="1494">
                  <c:v>1</c:v>
                </c:pt>
                <c:pt idx="1495">
                  <c:v>12</c:v>
                </c:pt>
                <c:pt idx="1496">
                  <c:v>3</c:v>
                </c:pt>
                <c:pt idx="1497">
                  <c:v>10</c:v>
                </c:pt>
                <c:pt idx="1498">
                  <c:v>5</c:v>
                </c:pt>
                <c:pt idx="1499">
                  <c:v>4</c:v>
                </c:pt>
                <c:pt idx="1500">
                  <c:v>5</c:v>
                </c:pt>
                <c:pt idx="1501">
                  <c:v>1</c:v>
                </c:pt>
                <c:pt idx="1502">
                  <c:v>6</c:v>
                </c:pt>
                <c:pt idx="1503">
                  <c:v>3</c:v>
                </c:pt>
                <c:pt idx="1504">
                  <c:v>12</c:v>
                </c:pt>
                <c:pt idx="1505">
                  <c:v>2</c:v>
                </c:pt>
                <c:pt idx="1506">
                  <c:v>1</c:v>
                </c:pt>
                <c:pt idx="1507">
                  <c:v>5</c:v>
                </c:pt>
                <c:pt idx="1508">
                  <c:v>4</c:v>
                </c:pt>
                <c:pt idx="1509">
                  <c:v>4</c:v>
                </c:pt>
                <c:pt idx="1510">
                  <c:v>2</c:v>
                </c:pt>
                <c:pt idx="1511">
                  <c:v>1</c:v>
                </c:pt>
                <c:pt idx="1512">
                  <c:v>12</c:v>
                </c:pt>
                <c:pt idx="1513">
                  <c:v>10</c:v>
                </c:pt>
                <c:pt idx="1514">
                  <c:v>11</c:v>
                </c:pt>
                <c:pt idx="1515">
                  <c:v>3</c:v>
                </c:pt>
                <c:pt idx="1516">
                  <c:v>11</c:v>
                </c:pt>
                <c:pt idx="1517">
                  <c:v>3</c:v>
                </c:pt>
                <c:pt idx="1518">
                  <c:v>6</c:v>
                </c:pt>
                <c:pt idx="1519">
                  <c:v>3</c:v>
                </c:pt>
                <c:pt idx="1520">
                  <c:v>11</c:v>
                </c:pt>
                <c:pt idx="1521">
                  <c:v>10</c:v>
                </c:pt>
                <c:pt idx="1522">
                  <c:v>5</c:v>
                </c:pt>
                <c:pt idx="1523">
                  <c:v>12</c:v>
                </c:pt>
                <c:pt idx="1524">
                  <c:v>6</c:v>
                </c:pt>
                <c:pt idx="1525">
                  <c:v>12</c:v>
                </c:pt>
                <c:pt idx="1526">
                  <c:v>2</c:v>
                </c:pt>
                <c:pt idx="1527">
                  <c:v>6</c:v>
                </c:pt>
                <c:pt idx="1528">
                  <c:v>2</c:v>
                </c:pt>
                <c:pt idx="1529">
                  <c:v>5</c:v>
                </c:pt>
                <c:pt idx="1530">
                  <c:v>12</c:v>
                </c:pt>
                <c:pt idx="1531">
                  <c:v>5</c:v>
                </c:pt>
                <c:pt idx="1532">
                  <c:v>12</c:v>
                </c:pt>
                <c:pt idx="1533">
                  <c:v>9</c:v>
                </c:pt>
                <c:pt idx="1534">
                  <c:v>7</c:v>
                </c:pt>
                <c:pt idx="1535">
                  <c:v>2</c:v>
                </c:pt>
                <c:pt idx="1536">
                  <c:v>5</c:v>
                </c:pt>
                <c:pt idx="1537">
                  <c:v>6</c:v>
                </c:pt>
                <c:pt idx="1538">
                  <c:v>4</c:v>
                </c:pt>
                <c:pt idx="1539">
                  <c:v>1</c:v>
                </c:pt>
                <c:pt idx="1540">
                  <c:v>5</c:v>
                </c:pt>
                <c:pt idx="1541">
                  <c:v>1</c:v>
                </c:pt>
                <c:pt idx="1542">
                  <c:v>7</c:v>
                </c:pt>
                <c:pt idx="1543">
                  <c:v>6</c:v>
                </c:pt>
                <c:pt idx="1544">
                  <c:v>4</c:v>
                </c:pt>
                <c:pt idx="1545">
                  <c:v>12</c:v>
                </c:pt>
                <c:pt idx="1546">
                  <c:v>3</c:v>
                </c:pt>
                <c:pt idx="1547">
                  <c:v>5</c:v>
                </c:pt>
                <c:pt idx="1548">
                  <c:v>6</c:v>
                </c:pt>
                <c:pt idx="1549">
                  <c:v>7</c:v>
                </c:pt>
                <c:pt idx="1550">
                  <c:v>1</c:v>
                </c:pt>
                <c:pt idx="1551">
                  <c:v>1</c:v>
                </c:pt>
                <c:pt idx="1552">
                  <c:v>1</c:v>
                </c:pt>
                <c:pt idx="1553">
                  <c:v>2</c:v>
                </c:pt>
                <c:pt idx="1554">
                  <c:v>1</c:v>
                </c:pt>
                <c:pt idx="1555">
                  <c:v>6</c:v>
                </c:pt>
                <c:pt idx="1556">
                  <c:v>7</c:v>
                </c:pt>
                <c:pt idx="1557">
                  <c:v>6</c:v>
                </c:pt>
                <c:pt idx="1558">
                  <c:v>6</c:v>
                </c:pt>
                <c:pt idx="1559">
                  <c:v>12</c:v>
                </c:pt>
                <c:pt idx="1560">
                  <c:v>2</c:v>
                </c:pt>
                <c:pt idx="1561">
                  <c:v>2</c:v>
                </c:pt>
                <c:pt idx="1562">
                  <c:v>4</c:v>
                </c:pt>
                <c:pt idx="1563">
                  <c:v>7</c:v>
                </c:pt>
                <c:pt idx="1564">
                  <c:v>3</c:v>
                </c:pt>
                <c:pt idx="1565">
                  <c:v>7</c:v>
                </c:pt>
                <c:pt idx="1566">
                  <c:v>1</c:v>
                </c:pt>
                <c:pt idx="1567">
                  <c:v>9</c:v>
                </c:pt>
                <c:pt idx="1568">
                  <c:v>7</c:v>
                </c:pt>
                <c:pt idx="1569">
                  <c:v>9</c:v>
                </c:pt>
                <c:pt idx="1570">
                  <c:v>1</c:v>
                </c:pt>
                <c:pt idx="1571">
                  <c:v>7</c:v>
                </c:pt>
                <c:pt idx="1572">
                  <c:v>4</c:v>
                </c:pt>
                <c:pt idx="1573">
                  <c:v>7</c:v>
                </c:pt>
                <c:pt idx="1574">
                  <c:v>10</c:v>
                </c:pt>
                <c:pt idx="1575">
                  <c:v>0</c:v>
                </c:pt>
                <c:pt idx="1576">
                  <c:v>2</c:v>
                </c:pt>
                <c:pt idx="1577">
                  <c:v>2</c:v>
                </c:pt>
                <c:pt idx="1578">
                  <c:v>11</c:v>
                </c:pt>
                <c:pt idx="1579">
                  <c:v>1</c:v>
                </c:pt>
                <c:pt idx="1580">
                  <c:v>12</c:v>
                </c:pt>
                <c:pt idx="1581">
                  <c:v>2</c:v>
                </c:pt>
                <c:pt idx="1582">
                  <c:v>8</c:v>
                </c:pt>
                <c:pt idx="1583">
                  <c:v>11</c:v>
                </c:pt>
                <c:pt idx="1584">
                  <c:v>2</c:v>
                </c:pt>
                <c:pt idx="1585">
                  <c:v>5</c:v>
                </c:pt>
                <c:pt idx="1586">
                  <c:v>4</c:v>
                </c:pt>
                <c:pt idx="1587">
                  <c:v>3</c:v>
                </c:pt>
                <c:pt idx="1588">
                  <c:v>7</c:v>
                </c:pt>
                <c:pt idx="1589">
                  <c:v>6</c:v>
                </c:pt>
                <c:pt idx="1590">
                  <c:v>8</c:v>
                </c:pt>
                <c:pt idx="1591">
                  <c:v>2</c:v>
                </c:pt>
                <c:pt idx="1592">
                  <c:v>12</c:v>
                </c:pt>
                <c:pt idx="1593">
                  <c:v>12</c:v>
                </c:pt>
                <c:pt idx="1594">
                  <c:v>5</c:v>
                </c:pt>
                <c:pt idx="1595">
                  <c:v>1</c:v>
                </c:pt>
                <c:pt idx="1596">
                  <c:v>2</c:v>
                </c:pt>
                <c:pt idx="1597">
                  <c:v>5</c:v>
                </c:pt>
                <c:pt idx="1598">
                  <c:v>1</c:v>
                </c:pt>
                <c:pt idx="1599">
                  <c:v>10</c:v>
                </c:pt>
                <c:pt idx="1600">
                  <c:v>4</c:v>
                </c:pt>
                <c:pt idx="1601">
                  <c:v>2</c:v>
                </c:pt>
                <c:pt idx="1602">
                  <c:v>8</c:v>
                </c:pt>
                <c:pt idx="1603">
                  <c:v>2</c:v>
                </c:pt>
                <c:pt idx="1604">
                  <c:v>8</c:v>
                </c:pt>
                <c:pt idx="1605">
                  <c:v>2</c:v>
                </c:pt>
                <c:pt idx="1606">
                  <c:v>4</c:v>
                </c:pt>
                <c:pt idx="1607">
                  <c:v>7</c:v>
                </c:pt>
                <c:pt idx="1608">
                  <c:v>0</c:v>
                </c:pt>
                <c:pt idx="1609">
                  <c:v>0</c:v>
                </c:pt>
                <c:pt idx="1610">
                  <c:v>11</c:v>
                </c:pt>
                <c:pt idx="1611">
                  <c:v>6</c:v>
                </c:pt>
                <c:pt idx="1612">
                  <c:v>5</c:v>
                </c:pt>
                <c:pt idx="1613">
                  <c:v>10</c:v>
                </c:pt>
                <c:pt idx="1614">
                  <c:v>5</c:v>
                </c:pt>
                <c:pt idx="1615">
                  <c:v>6</c:v>
                </c:pt>
                <c:pt idx="1616">
                  <c:v>2</c:v>
                </c:pt>
                <c:pt idx="1617">
                  <c:v>2</c:v>
                </c:pt>
                <c:pt idx="1618">
                  <c:v>5</c:v>
                </c:pt>
                <c:pt idx="1619">
                  <c:v>8</c:v>
                </c:pt>
                <c:pt idx="1620">
                  <c:v>2</c:v>
                </c:pt>
                <c:pt idx="1621">
                  <c:v>2</c:v>
                </c:pt>
                <c:pt idx="1622">
                  <c:v>6</c:v>
                </c:pt>
                <c:pt idx="1623">
                  <c:v>12</c:v>
                </c:pt>
                <c:pt idx="1624">
                  <c:v>10</c:v>
                </c:pt>
                <c:pt idx="1625">
                  <c:v>6</c:v>
                </c:pt>
                <c:pt idx="1626">
                  <c:v>4</c:v>
                </c:pt>
                <c:pt idx="1627">
                  <c:v>8</c:v>
                </c:pt>
                <c:pt idx="1628">
                  <c:v>4</c:v>
                </c:pt>
                <c:pt idx="1629">
                  <c:v>12</c:v>
                </c:pt>
                <c:pt idx="1630">
                  <c:v>12</c:v>
                </c:pt>
                <c:pt idx="1631">
                  <c:v>1</c:v>
                </c:pt>
                <c:pt idx="1632">
                  <c:v>3</c:v>
                </c:pt>
                <c:pt idx="1633">
                  <c:v>5</c:v>
                </c:pt>
                <c:pt idx="1634">
                  <c:v>2</c:v>
                </c:pt>
                <c:pt idx="1635">
                  <c:v>12</c:v>
                </c:pt>
                <c:pt idx="1636">
                  <c:v>1</c:v>
                </c:pt>
                <c:pt idx="1637">
                  <c:v>4</c:v>
                </c:pt>
                <c:pt idx="1638">
                  <c:v>5</c:v>
                </c:pt>
                <c:pt idx="1639">
                  <c:v>1</c:v>
                </c:pt>
                <c:pt idx="1640">
                  <c:v>3</c:v>
                </c:pt>
                <c:pt idx="1641">
                  <c:v>5</c:v>
                </c:pt>
                <c:pt idx="1642">
                  <c:v>1</c:v>
                </c:pt>
                <c:pt idx="1643">
                  <c:v>10</c:v>
                </c:pt>
                <c:pt idx="1644">
                  <c:v>1</c:v>
                </c:pt>
                <c:pt idx="1645">
                  <c:v>12</c:v>
                </c:pt>
                <c:pt idx="1646">
                  <c:v>4</c:v>
                </c:pt>
                <c:pt idx="1647">
                  <c:v>1</c:v>
                </c:pt>
                <c:pt idx="1648">
                  <c:v>12</c:v>
                </c:pt>
                <c:pt idx="1649">
                  <c:v>7</c:v>
                </c:pt>
                <c:pt idx="1650">
                  <c:v>12</c:v>
                </c:pt>
                <c:pt idx="1651">
                  <c:v>5</c:v>
                </c:pt>
                <c:pt idx="1652">
                  <c:v>12</c:v>
                </c:pt>
                <c:pt idx="1653">
                  <c:v>4</c:v>
                </c:pt>
                <c:pt idx="1654">
                  <c:v>6</c:v>
                </c:pt>
                <c:pt idx="1655">
                  <c:v>1</c:v>
                </c:pt>
                <c:pt idx="1656">
                  <c:v>3</c:v>
                </c:pt>
                <c:pt idx="1657">
                  <c:v>1</c:v>
                </c:pt>
                <c:pt idx="1658">
                  <c:v>2</c:v>
                </c:pt>
                <c:pt idx="1659">
                  <c:v>3</c:v>
                </c:pt>
                <c:pt idx="1660">
                  <c:v>1</c:v>
                </c:pt>
                <c:pt idx="1661">
                  <c:v>1</c:v>
                </c:pt>
                <c:pt idx="1662">
                  <c:v>6</c:v>
                </c:pt>
                <c:pt idx="1663">
                  <c:v>5</c:v>
                </c:pt>
                <c:pt idx="1664">
                  <c:v>2</c:v>
                </c:pt>
                <c:pt idx="1665">
                  <c:v>6</c:v>
                </c:pt>
                <c:pt idx="1666">
                  <c:v>6</c:v>
                </c:pt>
                <c:pt idx="1667">
                  <c:v>5</c:v>
                </c:pt>
                <c:pt idx="1668">
                  <c:v>6</c:v>
                </c:pt>
                <c:pt idx="1669">
                  <c:v>4</c:v>
                </c:pt>
                <c:pt idx="1670">
                  <c:v>4</c:v>
                </c:pt>
                <c:pt idx="1671">
                  <c:v>1</c:v>
                </c:pt>
                <c:pt idx="1672">
                  <c:v>12</c:v>
                </c:pt>
                <c:pt idx="1673">
                  <c:v>8</c:v>
                </c:pt>
                <c:pt idx="1674">
                  <c:v>2</c:v>
                </c:pt>
                <c:pt idx="1675">
                  <c:v>1</c:v>
                </c:pt>
                <c:pt idx="1676">
                  <c:v>5</c:v>
                </c:pt>
                <c:pt idx="1677">
                  <c:v>1</c:v>
                </c:pt>
                <c:pt idx="1678">
                  <c:v>6</c:v>
                </c:pt>
                <c:pt idx="1679">
                  <c:v>4</c:v>
                </c:pt>
                <c:pt idx="1680">
                  <c:v>4</c:v>
                </c:pt>
                <c:pt idx="1681">
                  <c:v>6</c:v>
                </c:pt>
                <c:pt idx="1682">
                  <c:v>2</c:v>
                </c:pt>
                <c:pt idx="1683">
                  <c:v>2</c:v>
                </c:pt>
                <c:pt idx="1684">
                  <c:v>4</c:v>
                </c:pt>
                <c:pt idx="1685">
                  <c:v>1</c:v>
                </c:pt>
                <c:pt idx="1686">
                  <c:v>5</c:v>
                </c:pt>
                <c:pt idx="1687">
                  <c:v>12</c:v>
                </c:pt>
                <c:pt idx="1688">
                  <c:v>2</c:v>
                </c:pt>
                <c:pt idx="1689">
                  <c:v>6</c:v>
                </c:pt>
                <c:pt idx="1690">
                  <c:v>11</c:v>
                </c:pt>
                <c:pt idx="1691">
                  <c:v>1</c:v>
                </c:pt>
                <c:pt idx="1692">
                  <c:v>2</c:v>
                </c:pt>
                <c:pt idx="1693">
                  <c:v>6</c:v>
                </c:pt>
                <c:pt idx="1694">
                  <c:v>6</c:v>
                </c:pt>
                <c:pt idx="1695">
                  <c:v>0</c:v>
                </c:pt>
                <c:pt idx="1696">
                  <c:v>7</c:v>
                </c:pt>
                <c:pt idx="1697">
                  <c:v>5</c:v>
                </c:pt>
                <c:pt idx="1698">
                  <c:v>1</c:v>
                </c:pt>
                <c:pt idx="1699">
                  <c:v>5</c:v>
                </c:pt>
                <c:pt idx="1700">
                  <c:v>5</c:v>
                </c:pt>
                <c:pt idx="1701">
                  <c:v>8</c:v>
                </c:pt>
                <c:pt idx="1702">
                  <c:v>3</c:v>
                </c:pt>
                <c:pt idx="1703">
                  <c:v>4</c:v>
                </c:pt>
                <c:pt idx="1704">
                  <c:v>6</c:v>
                </c:pt>
                <c:pt idx="1705">
                  <c:v>5</c:v>
                </c:pt>
                <c:pt idx="1706">
                  <c:v>6</c:v>
                </c:pt>
                <c:pt idx="1707">
                  <c:v>3</c:v>
                </c:pt>
                <c:pt idx="1708">
                  <c:v>12</c:v>
                </c:pt>
                <c:pt idx="1709">
                  <c:v>12</c:v>
                </c:pt>
                <c:pt idx="1710">
                  <c:v>1</c:v>
                </c:pt>
                <c:pt idx="1711">
                  <c:v>7</c:v>
                </c:pt>
                <c:pt idx="1712">
                  <c:v>9</c:v>
                </c:pt>
                <c:pt idx="1713">
                  <c:v>5</c:v>
                </c:pt>
                <c:pt idx="1714">
                  <c:v>1</c:v>
                </c:pt>
                <c:pt idx="1715">
                  <c:v>1</c:v>
                </c:pt>
                <c:pt idx="1716">
                  <c:v>1</c:v>
                </c:pt>
                <c:pt idx="1717">
                  <c:v>2</c:v>
                </c:pt>
                <c:pt idx="1718">
                  <c:v>3</c:v>
                </c:pt>
                <c:pt idx="1719">
                  <c:v>2</c:v>
                </c:pt>
                <c:pt idx="1720">
                  <c:v>1</c:v>
                </c:pt>
                <c:pt idx="1721">
                  <c:v>8</c:v>
                </c:pt>
                <c:pt idx="1722">
                  <c:v>1</c:v>
                </c:pt>
                <c:pt idx="1723">
                  <c:v>1</c:v>
                </c:pt>
                <c:pt idx="1724">
                  <c:v>1</c:v>
                </c:pt>
                <c:pt idx="1725">
                  <c:v>3</c:v>
                </c:pt>
                <c:pt idx="1726">
                  <c:v>0</c:v>
                </c:pt>
                <c:pt idx="1727">
                  <c:v>6</c:v>
                </c:pt>
                <c:pt idx="1728">
                  <c:v>1</c:v>
                </c:pt>
                <c:pt idx="1729">
                  <c:v>0</c:v>
                </c:pt>
                <c:pt idx="1730">
                  <c:v>4</c:v>
                </c:pt>
                <c:pt idx="1731">
                  <c:v>1</c:v>
                </c:pt>
                <c:pt idx="1732">
                  <c:v>8</c:v>
                </c:pt>
                <c:pt idx="1733">
                  <c:v>6</c:v>
                </c:pt>
                <c:pt idx="1734">
                  <c:v>1</c:v>
                </c:pt>
                <c:pt idx="1735">
                  <c:v>3</c:v>
                </c:pt>
                <c:pt idx="1736">
                  <c:v>6</c:v>
                </c:pt>
                <c:pt idx="1737">
                  <c:v>1</c:v>
                </c:pt>
                <c:pt idx="1738">
                  <c:v>0</c:v>
                </c:pt>
                <c:pt idx="1739">
                  <c:v>1</c:v>
                </c:pt>
                <c:pt idx="1740">
                  <c:v>4</c:v>
                </c:pt>
                <c:pt idx="1741">
                  <c:v>1</c:v>
                </c:pt>
                <c:pt idx="1742">
                  <c:v>1</c:v>
                </c:pt>
                <c:pt idx="1743">
                  <c:v>1</c:v>
                </c:pt>
                <c:pt idx="1744">
                  <c:v>2</c:v>
                </c:pt>
                <c:pt idx="1745">
                  <c:v>1</c:v>
                </c:pt>
                <c:pt idx="1746">
                  <c:v>2</c:v>
                </c:pt>
                <c:pt idx="1747">
                  <c:v>2</c:v>
                </c:pt>
                <c:pt idx="1748">
                  <c:v>0</c:v>
                </c:pt>
                <c:pt idx="1749">
                  <c:v>11</c:v>
                </c:pt>
                <c:pt idx="1750">
                  <c:v>1</c:v>
                </c:pt>
                <c:pt idx="1751">
                  <c:v>3</c:v>
                </c:pt>
                <c:pt idx="1752">
                  <c:v>5</c:v>
                </c:pt>
                <c:pt idx="1753">
                  <c:v>1</c:v>
                </c:pt>
                <c:pt idx="1754">
                  <c:v>12</c:v>
                </c:pt>
              </c:numCache>
            </c:numRef>
          </c:xVal>
          <c:yVal>
            <c:numRef>
              <c:f>'[Slicnum-Abun.xlsx]Slicnum-Abun'!$C$2:$C$1757</c:f>
              <c:numCache>
                <c:formatCode>General</c:formatCode>
                <c:ptCount val="1756"/>
                <c:pt idx="0">
                  <c:v>24.926531023069913</c:v>
                </c:pt>
                <c:pt idx="1">
                  <c:v>23.167839370641836</c:v>
                </c:pt>
                <c:pt idx="2">
                  <c:v>19.009976193954305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30.391272973958422</c:v>
                </c:pt>
                <c:pt idx="8">
                  <c:v>20.052187257523698</c:v>
                </c:pt>
                <c:pt idx="9">
                  <c:v>18.914198242454955</c:v>
                </c:pt>
                <c:pt idx="10">
                  <c:v>21.744827885043446</c:v>
                </c:pt>
                <c:pt idx="11">
                  <c:v>22.274427921125991</c:v>
                </c:pt>
                <c:pt idx="12">
                  <c:v>24.756501910561408</c:v>
                </c:pt>
                <c:pt idx="13">
                  <c:v>20.618450925951329</c:v>
                </c:pt>
                <c:pt idx="14">
                  <c:v>21.885867633169497</c:v>
                </c:pt>
                <c:pt idx="15">
                  <c:v>21.038687951664865</c:v>
                </c:pt>
                <c:pt idx="16">
                  <c:v>33.262629023874105</c:v>
                </c:pt>
                <c:pt idx="17">
                  <c:v>22.618705646792129</c:v>
                </c:pt>
                <c:pt idx="18">
                  <c:v>19.360409889573493</c:v>
                </c:pt>
                <c:pt idx="19">
                  <c:v>21.305943721351962</c:v>
                </c:pt>
                <c:pt idx="20">
                  <c:v>20.899021997990875</c:v>
                </c:pt>
                <c:pt idx="21">
                  <c:v>0</c:v>
                </c:pt>
                <c:pt idx="22">
                  <c:v>26.393567514289892</c:v>
                </c:pt>
                <c:pt idx="23">
                  <c:v>17.732452321320824</c:v>
                </c:pt>
                <c:pt idx="24">
                  <c:v>22.54372665093614</c:v>
                </c:pt>
                <c:pt idx="25">
                  <c:v>24.986765351756159</c:v>
                </c:pt>
                <c:pt idx="26">
                  <c:v>17.883967745139238</c:v>
                </c:pt>
                <c:pt idx="27">
                  <c:v>29.075788013203677</c:v>
                </c:pt>
                <c:pt idx="28">
                  <c:v>27.349294458962216</c:v>
                </c:pt>
                <c:pt idx="29">
                  <c:v>20.638807089819259</c:v>
                </c:pt>
                <c:pt idx="30">
                  <c:v>0</c:v>
                </c:pt>
                <c:pt idx="31">
                  <c:v>19.712510207947865</c:v>
                </c:pt>
                <c:pt idx="32">
                  <c:v>23.571495397803357</c:v>
                </c:pt>
                <c:pt idx="33">
                  <c:v>21.363512924086198</c:v>
                </c:pt>
                <c:pt idx="34">
                  <c:v>20.449026698371174</c:v>
                </c:pt>
                <c:pt idx="35">
                  <c:v>18.251422309403178</c:v>
                </c:pt>
                <c:pt idx="36">
                  <c:v>18.599600530443695</c:v>
                </c:pt>
                <c:pt idx="37">
                  <c:v>0</c:v>
                </c:pt>
                <c:pt idx="38">
                  <c:v>26.209238315510181</c:v>
                </c:pt>
                <c:pt idx="39">
                  <c:v>23.978014097120699</c:v>
                </c:pt>
                <c:pt idx="40">
                  <c:v>0</c:v>
                </c:pt>
                <c:pt idx="41">
                  <c:v>24.516918201381067</c:v>
                </c:pt>
                <c:pt idx="42">
                  <c:v>19.028501004991046</c:v>
                </c:pt>
                <c:pt idx="43">
                  <c:v>21.74166242260554</c:v>
                </c:pt>
                <c:pt idx="44">
                  <c:v>28.845310926623725</c:v>
                </c:pt>
                <c:pt idx="45">
                  <c:v>0</c:v>
                </c:pt>
                <c:pt idx="46">
                  <c:v>21.824251407871586</c:v>
                </c:pt>
                <c:pt idx="47">
                  <c:v>0</c:v>
                </c:pt>
                <c:pt idx="48">
                  <c:v>24.38574913546536</c:v>
                </c:pt>
                <c:pt idx="49">
                  <c:v>31.131272044018573</c:v>
                </c:pt>
                <c:pt idx="50">
                  <c:v>0</c:v>
                </c:pt>
                <c:pt idx="51">
                  <c:v>22.985802945601055</c:v>
                </c:pt>
                <c:pt idx="52">
                  <c:v>21.226852842083929</c:v>
                </c:pt>
                <c:pt idx="53">
                  <c:v>17.385773947946728</c:v>
                </c:pt>
                <c:pt idx="54">
                  <c:v>0</c:v>
                </c:pt>
                <c:pt idx="55">
                  <c:v>16.549408666486002</c:v>
                </c:pt>
                <c:pt idx="56">
                  <c:v>23.688300046075383</c:v>
                </c:pt>
                <c:pt idx="57">
                  <c:v>0</c:v>
                </c:pt>
                <c:pt idx="58">
                  <c:v>20.304964547958086</c:v>
                </c:pt>
                <c:pt idx="59">
                  <c:v>0</c:v>
                </c:pt>
                <c:pt idx="60">
                  <c:v>19.966648374871436</c:v>
                </c:pt>
                <c:pt idx="61">
                  <c:v>24.665344592540105</c:v>
                </c:pt>
                <c:pt idx="62">
                  <c:v>20.00483834886807</c:v>
                </c:pt>
                <c:pt idx="63">
                  <c:v>19.495070366848054</c:v>
                </c:pt>
                <c:pt idx="64">
                  <c:v>0</c:v>
                </c:pt>
                <c:pt idx="65">
                  <c:v>26.76824209716828</c:v>
                </c:pt>
                <c:pt idx="66">
                  <c:v>0</c:v>
                </c:pt>
                <c:pt idx="67">
                  <c:v>22.010508300818699</c:v>
                </c:pt>
                <c:pt idx="68">
                  <c:v>26.066976738039703</c:v>
                </c:pt>
                <c:pt idx="69">
                  <c:v>34.032832911704254</c:v>
                </c:pt>
                <c:pt idx="70">
                  <c:v>24.954422422113598</c:v>
                </c:pt>
                <c:pt idx="71">
                  <c:v>17.555311846555135</c:v>
                </c:pt>
                <c:pt idx="72">
                  <c:v>19.818475298208035</c:v>
                </c:pt>
                <c:pt idx="73">
                  <c:v>21.989103234533349</c:v>
                </c:pt>
                <c:pt idx="74">
                  <c:v>26.945539378821255</c:v>
                </c:pt>
                <c:pt idx="75">
                  <c:v>27.70664256494943</c:v>
                </c:pt>
                <c:pt idx="76">
                  <c:v>32.494560890548385</c:v>
                </c:pt>
                <c:pt idx="77">
                  <c:v>18.102011565582334</c:v>
                </c:pt>
                <c:pt idx="78">
                  <c:v>0</c:v>
                </c:pt>
                <c:pt idx="79">
                  <c:v>23.040780087121757</c:v>
                </c:pt>
                <c:pt idx="80">
                  <c:v>0</c:v>
                </c:pt>
                <c:pt idx="81">
                  <c:v>24.826106543900437</c:v>
                </c:pt>
                <c:pt idx="82">
                  <c:v>25.533209409061392</c:v>
                </c:pt>
                <c:pt idx="83">
                  <c:v>19.130731425273218</c:v>
                </c:pt>
                <c:pt idx="84">
                  <c:v>19.765824295622277</c:v>
                </c:pt>
                <c:pt idx="85">
                  <c:v>28.267966921832723</c:v>
                </c:pt>
                <c:pt idx="86">
                  <c:v>20.099826776411373</c:v>
                </c:pt>
                <c:pt idx="87">
                  <c:v>22.719805534084553</c:v>
                </c:pt>
                <c:pt idx="88">
                  <c:v>0</c:v>
                </c:pt>
                <c:pt idx="89">
                  <c:v>17.470571498895282</c:v>
                </c:pt>
                <c:pt idx="90">
                  <c:v>26.377718801905029</c:v>
                </c:pt>
                <c:pt idx="91">
                  <c:v>21.281245793162277</c:v>
                </c:pt>
                <c:pt idx="92">
                  <c:v>26.225756830828935</c:v>
                </c:pt>
                <c:pt idx="93">
                  <c:v>0</c:v>
                </c:pt>
                <c:pt idx="94">
                  <c:v>24.301845582170941</c:v>
                </c:pt>
                <c:pt idx="95">
                  <c:v>26.004876529236647</c:v>
                </c:pt>
                <c:pt idx="96">
                  <c:v>25.442362037794044</c:v>
                </c:pt>
                <c:pt idx="97">
                  <c:v>0</c:v>
                </c:pt>
                <c:pt idx="98">
                  <c:v>23.02985353350801</c:v>
                </c:pt>
                <c:pt idx="99">
                  <c:v>21.232728026052879</c:v>
                </c:pt>
                <c:pt idx="100">
                  <c:v>0</c:v>
                </c:pt>
                <c:pt idx="101">
                  <c:v>22.969701552984553</c:v>
                </c:pt>
                <c:pt idx="102">
                  <c:v>24.669021360485004</c:v>
                </c:pt>
                <c:pt idx="103">
                  <c:v>26.428609651281423</c:v>
                </c:pt>
                <c:pt idx="104">
                  <c:v>27.685375555913591</c:v>
                </c:pt>
                <c:pt idx="105">
                  <c:v>23.57253081306499</c:v>
                </c:pt>
                <c:pt idx="106">
                  <c:v>22.485076775442405</c:v>
                </c:pt>
                <c:pt idx="107">
                  <c:v>18.69720854372304</c:v>
                </c:pt>
                <c:pt idx="108">
                  <c:v>19.634529246275736</c:v>
                </c:pt>
                <c:pt idx="109">
                  <c:v>19.947460014341704</c:v>
                </c:pt>
                <c:pt idx="110">
                  <c:v>19.646277433703425</c:v>
                </c:pt>
                <c:pt idx="111">
                  <c:v>21.861949588165764</c:v>
                </c:pt>
                <c:pt idx="112">
                  <c:v>22.022142916277684</c:v>
                </c:pt>
                <c:pt idx="113">
                  <c:v>20.493599443829492</c:v>
                </c:pt>
                <c:pt idx="114">
                  <c:v>19.814408789835742</c:v>
                </c:pt>
                <c:pt idx="115">
                  <c:v>21.567707550636381</c:v>
                </c:pt>
                <c:pt idx="116">
                  <c:v>30.271654589944546</c:v>
                </c:pt>
                <c:pt idx="117">
                  <c:v>0</c:v>
                </c:pt>
                <c:pt idx="118">
                  <c:v>24.274341146160079</c:v>
                </c:pt>
                <c:pt idx="119">
                  <c:v>22.739139570306612</c:v>
                </c:pt>
                <c:pt idx="120">
                  <c:v>23.770350802086742</c:v>
                </c:pt>
                <c:pt idx="121">
                  <c:v>22.372100517899749</c:v>
                </c:pt>
                <c:pt idx="122">
                  <c:v>0</c:v>
                </c:pt>
                <c:pt idx="123">
                  <c:v>0</c:v>
                </c:pt>
                <c:pt idx="124">
                  <c:v>18.623106307477443</c:v>
                </c:pt>
                <c:pt idx="125">
                  <c:v>24.192411420590773</c:v>
                </c:pt>
                <c:pt idx="126">
                  <c:v>19.938517858476821</c:v>
                </c:pt>
                <c:pt idx="127">
                  <c:v>23.9486594415946</c:v>
                </c:pt>
                <c:pt idx="128">
                  <c:v>27.403328664518682</c:v>
                </c:pt>
                <c:pt idx="129">
                  <c:v>25.536236720191535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30.954427051736001</c:v>
                </c:pt>
                <c:pt idx="134">
                  <c:v>20.167955258621106</c:v>
                </c:pt>
                <c:pt idx="135">
                  <c:v>0</c:v>
                </c:pt>
                <c:pt idx="136">
                  <c:v>0</c:v>
                </c:pt>
                <c:pt idx="137">
                  <c:v>21.848915727408972</c:v>
                </c:pt>
                <c:pt idx="138">
                  <c:v>19.956449896540335</c:v>
                </c:pt>
                <c:pt idx="139">
                  <c:v>19.396317332283477</c:v>
                </c:pt>
                <c:pt idx="140">
                  <c:v>26.399354665061768</c:v>
                </c:pt>
                <c:pt idx="141">
                  <c:v>19.784567754384405</c:v>
                </c:pt>
                <c:pt idx="142">
                  <c:v>0</c:v>
                </c:pt>
                <c:pt idx="143">
                  <c:v>19.855730799332374</c:v>
                </c:pt>
                <c:pt idx="144">
                  <c:v>24.192727079089639</c:v>
                </c:pt>
                <c:pt idx="145">
                  <c:v>23.671960657698179</c:v>
                </c:pt>
                <c:pt idx="146">
                  <c:v>0</c:v>
                </c:pt>
                <c:pt idx="147">
                  <c:v>28.260318214204442</c:v>
                </c:pt>
                <c:pt idx="148">
                  <c:v>24.607853949097752</c:v>
                </c:pt>
                <c:pt idx="149">
                  <c:v>27.993861285605359</c:v>
                </c:pt>
                <c:pt idx="150">
                  <c:v>19.386383529624773</c:v>
                </c:pt>
                <c:pt idx="151">
                  <c:v>25.172436817735296</c:v>
                </c:pt>
                <c:pt idx="152">
                  <c:v>17.896364927574052</c:v>
                </c:pt>
                <c:pt idx="153">
                  <c:v>15.428441963237788</c:v>
                </c:pt>
                <c:pt idx="154">
                  <c:v>26.929501962078902</c:v>
                </c:pt>
                <c:pt idx="155">
                  <c:v>18.207176415923005</c:v>
                </c:pt>
                <c:pt idx="156">
                  <c:v>21.794738302434435</c:v>
                </c:pt>
                <c:pt idx="157">
                  <c:v>21.08465951346102</c:v>
                </c:pt>
                <c:pt idx="158">
                  <c:v>25.656640524910177</c:v>
                </c:pt>
                <c:pt idx="159">
                  <c:v>24.223764914613511</c:v>
                </c:pt>
                <c:pt idx="160">
                  <c:v>18.862422453018137</c:v>
                </c:pt>
                <c:pt idx="161">
                  <c:v>0</c:v>
                </c:pt>
                <c:pt idx="162">
                  <c:v>27.273767881679433</c:v>
                </c:pt>
                <c:pt idx="163">
                  <c:v>0</c:v>
                </c:pt>
                <c:pt idx="164">
                  <c:v>22.245131808134317</c:v>
                </c:pt>
                <c:pt idx="165">
                  <c:v>21.106898988318303</c:v>
                </c:pt>
                <c:pt idx="166">
                  <c:v>16.245367009708737</c:v>
                </c:pt>
                <c:pt idx="167">
                  <c:v>21.533928525420198</c:v>
                </c:pt>
                <c:pt idx="168">
                  <c:v>22.995132082841955</c:v>
                </c:pt>
                <c:pt idx="169">
                  <c:v>18.347439705438809</c:v>
                </c:pt>
                <c:pt idx="170">
                  <c:v>18.283314480064959</c:v>
                </c:pt>
                <c:pt idx="171">
                  <c:v>0</c:v>
                </c:pt>
                <c:pt idx="172">
                  <c:v>24.336105659241209</c:v>
                </c:pt>
                <c:pt idx="173">
                  <c:v>17.988296359981639</c:v>
                </c:pt>
                <c:pt idx="174">
                  <c:v>0</c:v>
                </c:pt>
                <c:pt idx="175">
                  <c:v>27.593064733376792</c:v>
                </c:pt>
                <c:pt idx="176">
                  <c:v>0</c:v>
                </c:pt>
                <c:pt idx="177">
                  <c:v>0</c:v>
                </c:pt>
                <c:pt idx="178">
                  <c:v>26.897713292281615</c:v>
                </c:pt>
                <c:pt idx="179">
                  <c:v>26.012359102430363</c:v>
                </c:pt>
                <c:pt idx="180">
                  <c:v>19.568202005505061</c:v>
                </c:pt>
                <c:pt idx="181">
                  <c:v>20.27274139781635</c:v>
                </c:pt>
                <c:pt idx="182">
                  <c:v>17.559948372835546</c:v>
                </c:pt>
                <c:pt idx="183">
                  <c:v>0</c:v>
                </c:pt>
                <c:pt idx="184">
                  <c:v>21.12379177762892</c:v>
                </c:pt>
                <c:pt idx="185">
                  <c:v>22.954384835436493</c:v>
                </c:pt>
                <c:pt idx="186">
                  <c:v>17.670559439262952</c:v>
                </c:pt>
                <c:pt idx="187">
                  <c:v>23.244687562871935</c:v>
                </c:pt>
                <c:pt idx="188">
                  <c:v>0</c:v>
                </c:pt>
                <c:pt idx="189">
                  <c:v>20.117636126709481</c:v>
                </c:pt>
                <c:pt idx="190">
                  <c:v>26.555684470008799</c:v>
                </c:pt>
                <c:pt idx="191">
                  <c:v>20.955858812701006</c:v>
                </c:pt>
                <c:pt idx="192">
                  <c:v>20.815424732920686</c:v>
                </c:pt>
                <c:pt idx="193">
                  <c:v>19.984917670143926</c:v>
                </c:pt>
                <c:pt idx="194">
                  <c:v>22.285163857677162</c:v>
                </c:pt>
                <c:pt idx="195">
                  <c:v>25.498293430323102</c:v>
                </c:pt>
                <c:pt idx="196">
                  <c:v>23.31233382159505</c:v>
                </c:pt>
                <c:pt idx="197">
                  <c:v>18.743223726957922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27.297990618984205</c:v>
                </c:pt>
                <c:pt idx="203">
                  <c:v>17.267861098989606</c:v>
                </c:pt>
                <c:pt idx="204">
                  <c:v>28.393459590511576</c:v>
                </c:pt>
                <c:pt idx="205">
                  <c:v>24.21938258489034</c:v>
                </c:pt>
                <c:pt idx="206">
                  <c:v>19.565773349702464</c:v>
                </c:pt>
                <c:pt idx="207">
                  <c:v>24.941461150818135</c:v>
                </c:pt>
                <c:pt idx="208">
                  <c:v>28.040755473504678</c:v>
                </c:pt>
                <c:pt idx="209">
                  <c:v>0</c:v>
                </c:pt>
                <c:pt idx="210">
                  <c:v>20.388475624842794</c:v>
                </c:pt>
                <c:pt idx="211">
                  <c:v>22.443513084821145</c:v>
                </c:pt>
                <c:pt idx="212">
                  <c:v>0</c:v>
                </c:pt>
                <c:pt idx="213">
                  <c:v>20.531584686931879</c:v>
                </c:pt>
                <c:pt idx="214">
                  <c:v>29.043346880964489</c:v>
                </c:pt>
                <c:pt idx="215">
                  <c:v>22.846597206243818</c:v>
                </c:pt>
                <c:pt idx="216">
                  <c:v>23.482497669063012</c:v>
                </c:pt>
                <c:pt idx="217">
                  <c:v>23.552771629423361</c:v>
                </c:pt>
                <c:pt idx="218">
                  <c:v>23.949055688611192</c:v>
                </c:pt>
                <c:pt idx="219">
                  <c:v>22.588997299123221</c:v>
                </c:pt>
                <c:pt idx="220">
                  <c:v>19.501829411739973</c:v>
                </c:pt>
                <c:pt idx="221">
                  <c:v>23.838062465440661</c:v>
                </c:pt>
                <c:pt idx="222">
                  <c:v>20.054938118770412</c:v>
                </c:pt>
                <c:pt idx="223">
                  <c:v>28.927097609241976</c:v>
                </c:pt>
                <c:pt idx="224">
                  <c:v>27.500545202363835</c:v>
                </c:pt>
                <c:pt idx="225">
                  <c:v>21.600776114064715</c:v>
                </c:pt>
                <c:pt idx="226">
                  <c:v>23.873907219360238</c:v>
                </c:pt>
                <c:pt idx="227">
                  <c:v>0</c:v>
                </c:pt>
                <c:pt idx="228">
                  <c:v>16.622437958747462</c:v>
                </c:pt>
                <c:pt idx="229">
                  <c:v>19.411292708595681</c:v>
                </c:pt>
                <c:pt idx="230">
                  <c:v>21.228032437605307</c:v>
                </c:pt>
                <c:pt idx="231">
                  <c:v>17.807496432269904</c:v>
                </c:pt>
                <c:pt idx="232">
                  <c:v>24.581352342569975</c:v>
                </c:pt>
                <c:pt idx="233">
                  <c:v>18.616749842222621</c:v>
                </c:pt>
                <c:pt idx="234">
                  <c:v>26.20483409166922</c:v>
                </c:pt>
                <c:pt idx="235">
                  <c:v>23.584328203942523</c:v>
                </c:pt>
                <c:pt idx="236">
                  <c:v>23.747433532780981</c:v>
                </c:pt>
                <c:pt idx="237">
                  <c:v>0</c:v>
                </c:pt>
                <c:pt idx="238">
                  <c:v>0</c:v>
                </c:pt>
                <c:pt idx="239">
                  <c:v>25.51146217834134</c:v>
                </c:pt>
                <c:pt idx="240">
                  <c:v>32.118420221743285</c:v>
                </c:pt>
                <c:pt idx="241">
                  <c:v>22.800922012246655</c:v>
                </c:pt>
                <c:pt idx="242">
                  <c:v>21.449678642337364</c:v>
                </c:pt>
                <c:pt idx="243">
                  <c:v>27.905976998263771</c:v>
                </c:pt>
                <c:pt idx="244">
                  <c:v>25.128446880044866</c:v>
                </c:pt>
                <c:pt idx="245">
                  <c:v>18.307696668128898</c:v>
                </c:pt>
                <c:pt idx="246">
                  <c:v>26.048110096068957</c:v>
                </c:pt>
                <c:pt idx="247">
                  <c:v>14.7483763202136</c:v>
                </c:pt>
                <c:pt idx="248">
                  <c:v>22.17921009708077</c:v>
                </c:pt>
                <c:pt idx="249">
                  <c:v>0</c:v>
                </c:pt>
                <c:pt idx="250">
                  <c:v>24.041694866150195</c:v>
                </c:pt>
                <c:pt idx="251">
                  <c:v>25.203318277536415</c:v>
                </c:pt>
                <c:pt idx="252">
                  <c:v>0</c:v>
                </c:pt>
                <c:pt idx="253">
                  <c:v>0</c:v>
                </c:pt>
                <c:pt idx="254">
                  <c:v>21.729287568409948</c:v>
                </c:pt>
                <c:pt idx="255">
                  <c:v>0</c:v>
                </c:pt>
                <c:pt idx="256">
                  <c:v>21.9469683666983</c:v>
                </c:pt>
                <c:pt idx="257">
                  <c:v>24.196709199373185</c:v>
                </c:pt>
                <c:pt idx="258">
                  <c:v>34.953329785428892</c:v>
                </c:pt>
                <c:pt idx="259">
                  <c:v>21.169454074310536</c:v>
                </c:pt>
                <c:pt idx="260">
                  <c:v>24.190354940683857</c:v>
                </c:pt>
                <c:pt idx="261">
                  <c:v>34.814819220322789</c:v>
                </c:pt>
                <c:pt idx="262">
                  <c:v>17.065300421585377</c:v>
                </c:pt>
                <c:pt idx="263">
                  <c:v>21.235126358234979</c:v>
                </c:pt>
                <c:pt idx="264">
                  <c:v>24.963576198681775</c:v>
                </c:pt>
                <c:pt idx="265">
                  <c:v>16.697795643161474</c:v>
                </c:pt>
                <c:pt idx="266">
                  <c:v>27.322951810887933</c:v>
                </c:pt>
                <c:pt idx="267">
                  <c:v>20.329832462944726</c:v>
                </c:pt>
                <c:pt idx="268">
                  <c:v>20.116262726121544</c:v>
                </c:pt>
                <c:pt idx="269">
                  <c:v>34.578904020854495</c:v>
                </c:pt>
                <c:pt idx="270">
                  <c:v>29.050190711514098</c:v>
                </c:pt>
                <c:pt idx="271">
                  <c:v>32.411979937771505</c:v>
                </c:pt>
                <c:pt idx="272">
                  <c:v>29.568493720332548</c:v>
                </c:pt>
                <c:pt idx="273">
                  <c:v>21.005314095807762</c:v>
                </c:pt>
                <c:pt idx="274">
                  <c:v>26.907765790577116</c:v>
                </c:pt>
                <c:pt idx="275">
                  <c:v>28.989420619991524</c:v>
                </c:pt>
                <c:pt idx="276">
                  <c:v>22.60555479813619</c:v>
                </c:pt>
                <c:pt idx="277">
                  <c:v>29.328498832023843</c:v>
                </c:pt>
                <c:pt idx="278">
                  <c:v>18.287017915442188</c:v>
                </c:pt>
                <c:pt idx="279">
                  <c:v>19.064990054286117</c:v>
                </c:pt>
                <c:pt idx="280">
                  <c:v>19.109603685318419</c:v>
                </c:pt>
                <c:pt idx="281">
                  <c:v>0</c:v>
                </c:pt>
                <c:pt idx="282">
                  <c:v>0</c:v>
                </c:pt>
                <c:pt idx="283">
                  <c:v>21.348261602765238</c:v>
                </c:pt>
                <c:pt idx="284">
                  <c:v>22.991499356381265</c:v>
                </c:pt>
                <c:pt idx="285">
                  <c:v>20.616881732234241</c:v>
                </c:pt>
                <c:pt idx="286">
                  <c:v>28.154836325822231</c:v>
                </c:pt>
                <c:pt idx="287">
                  <c:v>20.538821700523766</c:v>
                </c:pt>
                <c:pt idx="288">
                  <c:v>25.165564294725794</c:v>
                </c:pt>
                <c:pt idx="289">
                  <c:v>27.200709287207598</c:v>
                </c:pt>
                <c:pt idx="290">
                  <c:v>20.209732973025918</c:v>
                </c:pt>
                <c:pt idx="291">
                  <c:v>27.875707763054208</c:v>
                </c:pt>
                <c:pt idx="292">
                  <c:v>27.069256270848971</c:v>
                </c:pt>
                <c:pt idx="293">
                  <c:v>21.223168296664291</c:v>
                </c:pt>
                <c:pt idx="294">
                  <c:v>32.936046699634552</c:v>
                </c:pt>
                <c:pt idx="295">
                  <c:v>27.415116947701456</c:v>
                </c:pt>
                <c:pt idx="296">
                  <c:v>32.180478999400869</c:v>
                </c:pt>
                <c:pt idx="297">
                  <c:v>26.599114749634406</c:v>
                </c:pt>
                <c:pt idx="298">
                  <c:v>20.153354106718314</c:v>
                </c:pt>
                <c:pt idx="299">
                  <c:v>27.218308138323906</c:v>
                </c:pt>
                <c:pt idx="300">
                  <c:v>0</c:v>
                </c:pt>
                <c:pt idx="301">
                  <c:v>24.409383555028111</c:v>
                </c:pt>
                <c:pt idx="302">
                  <c:v>23.352943166835253</c:v>
                </c:pt>
                <c:pt idx="303">
                  <c:v>0</c:v>
                </c:pt>
                <c:pt idx="304">
                  <c:v>17.702006925034365</c:v>
                </c:pt>
                <c:pt idx="305">
                  <c:v>25.298029835183385</c:v>
                </c:pt>
                <c:pt idx="306">
                  <c:v>21.323522387136482</c:v>
                </c:pt>
                <c:pt idx="307">
                  <c:v>27.324566611839707</c:v>
                </c:pt>
                <c:pt idx="308">
                  <c:v>19.070687007336634</c:v>
                </c:pt>
                <c:pt idx="309">
                  <c:v>23.471600613656229</c:v>
                </c:pt>
                <c:pt idx="310">
                  <c:v>27.364379992581984</c:v>
                </c:pt>
                <c:pt idx="311">
                  <c:v>26.778969564856673</c:v>
                </c:pt>
                <c:pt idx="312">
                  <c:v>31.856439039682577</c:v>
                </c:pt>
                <c:pt idx="313">
                  <c:v>26.681133353156874</c:v>
                </c:pt>
                <c:pt idx="314">
                  <c:v>0</c:v>
                </c:pt>
                <c:pt idx="315">
                  <c:v>22.15983192695688</c:v>
                </c:pt>
                <c:pt idx="316">
                  <c:v>24.310065349389109</c:v>
                </c:pt>
                <c:pt idx="317">
                  <c:v>21.291118413452438</c:v>
                </c:pt>
                <c:pt idx="318">
                  <c:v>19.810648509320934</c:v>
                </c:pt>
                <c:pt idx="319">
                  <c:v>24.50464286664857</c:v>
                </c:pt>
                <c:pt idx="320">
                  <c:v>20.661043900921186</c:v>
                </c:pt>
                <c:pt idx="321">
                  <c:v>17.090484626674279</c:v>
                </c:pt>
                <c:pt idx="322">
                  <c:v>27.978191670255839</c:v>
                </c:pt>
                <c:pt idx="323">
                  <c:v>27.498051172718323</c:v>
                </c:pt>
                <c:pt idx="324">
                  <c:v>22.974830122101729</c:v>
                </c:pt>
                <c:pt idx="325">
                  <c:v>0</c:v>
                </c:pt>
                <c:pt idx="326">
                  <c:v>0</c:v>
                </c:pt>
                <c:pt idx="327">
                  <c:v>24.739706507686758</c:v>
                </c:pt>
                <c:pt idx="328">
                  <c:v>26.33785762070988</c:v>
                </c:pt>
                <c:pt idx="329">
                  <c:v>16.624259999237513</c:v>
                </c:pt>
                <c:pt idx="330">
                  <c:v>21.158803504306938</c:v>
                </c:pt>
                <c:pt idx="331">
                  <c:v>21.150536299140608</c:v>
                </c:pt>
                <c:pt idx="332">
                  <c:v>0</c:v>
                </c:pt>
                <c:pt idx="333">
                  <c:v>23.102037444417778</c:v>
                </c:pt>
                <c:pt idx="334">
                  <c:v>0</c:v>
                </c:pt>
                <c:pt idx="335">
                  <c:v>0</c:v>
                </c:pt>
                <c:pt idx="336">
                  <c:v>30.59447678163319</c:v>
                </c:pt>
                <c:pt idx="337">
                  <c:v>0</c:v>
                </c:pt>
                <c:pt idx="338">
                  <c:v>26.206376748174087</c:v>
                </c:pt>
                <c:pt idx="339">
                  <c:v>16.227380914783854</c:v>
                </c:pt>
                <c:pt idx="340">
                  <c:v>24.872847622327846</c:v>
                </c:pt>
                <c:pt idx="341">
                  <c:v>17.461547391762473</c:v>
                </c:pt>
                <c:pt idx="342">
                  <c:v>0</c:v>
                </c:pt>
                <c:pt idx="343">
                  <c:v>19.954154412585616</c:v>
                </c:pt>
                <c:pt idx="344">
                  <c:v>25.051504696118574</c:v>
                </c:pt>
                <c:pt idx="345">
                  <c:v>23.441974627559244</c:v>
                </c:pt>
                <c:pt idx="346">
                  <c:v>26.09489824600422</c:v>
                </c:pt>
                <c:pt idx="347">
                  <c:v>0</c:v>
                </c:pt>
                <c:pt idx="348">
                  <c:v>30.477715137471076</c:v>
                </c:pt>
                <c:pt idx="349">
                  <c:v>28.166045944084608</c:v>
                </c:pt>
                <c:pt idx="350">
                  <c:v>22.92293186328931</c:v>
                </c:pt>
                <c:pt idx="351">
                  <c:v>17.463165123535131</c:v>
                </c:pt>
                <c:pt idx="352">
                  <c:v>24.283272931879072</c:v>
                </c:pt>
                <c:pt idx="353">
                  <c:v>20.06199012402346</c:v>
                </c:pt>
                <c:pt idx="354">
                  <c:v>26.813879956326133</c:v>
                </c:pt>
                <c:pt idx="355">
                  <c:v>21.783318010447893</c:v>
                </c:pt>
                <c:pt idx="356">
                  <c:v>23.422918686553725</c:v>
                </c:pt>
                <c:pt idx="357">
                  <c:v>22.585094921284895</c:v>
                </c:pt>
                <c:pt idx="358">
                  <c:v>23.813859558142909</c:v>
                </c:pt>
                <c:pt idx="359">
                  <c:v>25.21828308064644</c:v>
                </c:pt>
                <c:pt idx="360">
                  <c:v>27.673523063822355</c:v>
                </c:pt>
                <c:pt idx="361">
                  <c:v>17.366309406171908</c:v>
                </c:pt>
                <c:pt idx="362">
                  <c:v>25.519968430720432</c:v>
                </c:pt>
                <c:pt idx="363">
                  <c:v>23.464061459390397</c:v>
                </c:pt>
                <c:pt idx="364">
                  <c:v>30.133754240336806</c:v>
                </c:pt>
                <c:pt idx="365">
                  <c:v>25.459087831264387</c:v>
                </c:pt>
                <c:pt idx="366">
                  <c:v>22.110203864073576</c:v>
                </c:pt>
                <c:pt idx="367">
                  <c:v>0</c:v>
                </c:pt>
                <c:pt idx="368">
                  <c:v>20.699287768369683</c:v>
                </c:pt>
                <c:pt idx="369">
                  <c:v>20.275940898101524</c:v>
                </c:pt>
                <c:pt idx="370">
                  <c:v>26.52203849234731</c:v>
                </c:pt>
                <c:pt idx="371">
                  <c:v>25.171295052431326</c:v>
                </c:pt>
                <c:pt idx="372">
                  <c:v>22.241018656554047</c:v>
                </c:pt>
                <c:pt idx="373">
                  <c:v>22.84046187001346</c:v>
                </c:pt>
                <c:pt idx="374">
                  <c:v>27.365474651628052</c:v>
                </c:pt>
                <c:pt idx="375">
                  <c:v>25.110305157460445</c:v>
                </c:pt>
                <c:pt idx="376">
                  <c:v>26.069808540246001</c:v>
                </c:pt>
                <c:pt idx="377">
                  <c:v>22.821986271616908</c:v>
                </c:pt>
                <c:pt idx="378">
                  <c:v>23.637610699907878</c:v>
                </c:pt>
                <c:pt idx="379">
                  <c:v>21.461617331263465</c:v>
                </c:pt>
                <c:pt idx="380">
                  <c:v>26.058288547829665</c:v>
                </c:pt>
                <c:pt idx="381">
                  <c:v>22.753668177841668</c:v>
                </c:pt>
                <c:pt idx="382">
                  <c:v>24.237199966063351</c:v>
                </c:pt>
                <c:pt idx="383">
                  <c:v>22.930258458393599</c:v>
                </c:pt>
                <c:pt idx="384">
                  <c:v>0</c:v>
                </c:pt>
                <c:pt idx="385">
                  <c:v>23.601199280242092</c:v>
                </c:pt>
                <c:pt idx="386">
                  <c:v>22.255328733041424</c:v>
                </c:pt>
                <c:pt idx="387">
                  <c:v>22.733528247264211</c:v>
                </c:pt>
                <c:pt idx="388">
                  <c:v>29.049275411493703</c:v>
                </c:pt>
                <c:pt idx="389">
                  <c:v>19.885915284463383</c:v>
                </c:pt>
                <c:pt idx="390">
                  <c:v>22.963500706074079</c:v>
                </c:pt>
                <c:pt idx="391">
                  <c:v>26.802551000046947</c:v>
                </c:pt>
                <c:pt idx="392">
                  <c:v>0</c:v>
                </c:pt>
                <c:pt idx="393">
                  <c:v>27.751127716409584</c:v>
                </c:pt>
                <c:pt idx="394">
                  <c:v>18.898371106509199</c:v>
                </c:pt>
                <c:pt idx="395">
                  <c:v>22.086836445636255</c:v>
                </c:pt>
                <c:pt idx="396">
                  <c:v>21.792218964565247</c:v>
                </c:pt>
                <c:pt idx="397">
                  <c:v>17.664183366330583</c:v>
                </c:pt>
                <c:pt idx="398">
                  <c:v>21.350940799710006</c:v>
                </c:pt>
                <c:pt idx="399">
                  <c:v>21.56663150839174</c:v>
                </c:pt>
                <c:pt idx="400">
                  <c:v>18.022698320530711</c:v>
                </c:pt>
                <c:pt idx="401">
                  <c:v>23.314872099752236</c:v>
                </c:pt>
                <c:pt idx="402">
                  <c:v>26.880403590478643</c:v>
                </c:pt>
                <c:pt idx="403">
                  <c:v>24.143476793846808</c:v>
                </c:pt>
                <c:pt idx="404">
                  <c:v>16.902168993740737</c:v>
                </c:pt>
                <c:pt idx="405">
                  <c:v>22.823902954987101</c:v>
                </c:pt>
                <c:pt idx="406">
                  <c:v>19.652894851808629</c:v>
                </c:pt>
                <c:pt idx="407">
                  <c:v>18.061503042682926</c:v>
                </c:pt>
                <c:pt idx="408">
                  <c:v>20.228769965841554</c:v>
                </c:pt>
                <c:pt idx="409">
                  <c:v>20.449941049748567</c:v>
                </c:pt>
                <c:pt idx="410">
                  <c:v>0</c:v>
                </c:pt>
                <c:pt idx="411">
                  <c:v>28.571376385897633</c:v>
                </c:pt>
                <c:pt idx="412">
                  <c:v>26.811132687019818</c:v>
                </c:pt>
                <c:pt idx="413">
                  <c:v>19.780288245315283</c:v>
                </c:pt>
                <c:pt idx="414">
                  <c:v>27.264802435896204</c:v>
                </c:pt>
                <c:pt idx="415">
                  <c:v>20.855216757987161</c:v>
                </c:pt>
                <c:pt idx="416">
                  <c:v>29.150480543212009</c:v>
                </c:pt>
                <c:pt idx="417">
                  <c:v>22.627037640276857</c:v>
                </c:pt>
                <c:pt idx="418">
                  <c:v>24.807512793492993</c:v>
                </c:pt>
                <c:pt idx="419">
                  <c:v>23.66083701437578</c:v>
                </c:pt>
                <c:pt idx="420">
                  <c:v>22.210724398804757</c:v>
                </c:pt>
                <c:pt idx="421">
                  <c:v>25.971758347717209</c:v>
                </c:pt>
                <c:pt idx="422">
                  <c:v>21.025477546167934</c:v>
                </c:pt>
                <c:pt idx="423">
                  <c:v>19.171702130621341</c:v>
                </c:pt>
                <c:pt idx="424">
                  <c:v>25.812270646795977</c:v>
                </c:pt>
                <c:pt idx="425">
                  <c:v>24.018638944145536</c:v>
                </c:pt>
                <c:pt idx="426">
                  <c:v>0</c:v>
                </c:pt>
                <c:pt idx="427">
                  <c:v>29.131713150193857</c:v>
                </c:pt>
                <c:pt idx="428">
                  <c:v>24.72971895952195</c:v>
                </c:pt>
                <c:pt idx="429">
                  <c:v>26.722159164366623</c:v>
                </c:pt>
                <c:pt idx="430">
                  <c:v>27.991997326435609</c:v>
                </c:pt>
                <c:pt idx="431">
                  <c:v>25.259355654193019</c:v>
                </c:pt>
                <c:pt idx="432">
                  <c:v>18.854492531040862</c:v>
                </c:pt>
                <c:pt idx="433">
                  <c:v>21.666549526164442</c:v>
                </c:pt>
                <c:pt idx="434">
                  <c:v>0</c:v>
                </c:pt>
                <c:pt idx="435">
                  <c:v>23.85303593982978</c:v>
                </c:pt>
                <c:pt idx="436">
                  <c:v>18.872482508106724</c:v>
                </c:pt>
                <c:pt idx="437">
                  <c:v>24.671034674422287</c:v>
                </c:pt>
                <c:pt idx="438">
                  <c:v>24.711742214883731</c:v>
                </c:pt>
                <c:pt idx="439">
                  <c:v>22.045924265910362</c:v>
                </c:pt>
                <c:pt idx="440">
                  <c:v>25.214550432240294</c:v>
                </c:pt>
                <c:pt idx="441">
                  <c:v>24.180737101826541</c:v>
                </c:pt>
                <c:pt idx="442">
                  <c:v>26.021318146592272</c:v>
                </c:pt>
                <c:pt idx="443">
                  <c:v>21.554546228624243</c:v>
                </c:pt>
                <c:pt idx="444">
                  <c:v>22.106071185623019</c:v>
                </c:pt>
                <c:pt idx="445">
                  <c:v>25.805867611340712</c:v>
                </c:pt>
                <c:pt idx="446">
                  <c:v>0</c:v>
                </c:pt>
                <c:pt idx="447">
                  <c:v>0</c:v>
                </c:pt>
                <c:pt idx="448">
                  <c:v>20.645940269198253</c:v>
                </c:pt>
                <c:pt idx="449">
                  <c:v>24.566375322254451</c:v>
                </c:pt>
                <c:pt idx="450">
                  <c:v>26.126527701998835</c:v>
                </c:pt>
                <c:pt idx="451">
                  <c:v>28.092478933104111</c:v>
                </c:pt>
                <c:pt idx="452">
                  <c:v>25.34874297631616</c:v>
                </c:pt>
                <c:pt idx="453">
                  <c:v>25.509263508507225</c:v>
                </c:pt>
                <c:pt idx="454">
                  <c:v>23.489210675411236</c:v>
                </c:pt>
                <c:pt idx="455">
                  <c:v>23.306333480095571</c:v>
                </c:pt>
                <c:pt idx="456">
                  <c:v>21.970825778842343</c:v>
                </c:pt>
                <c:pt idx="457">
                  <c:v>24.94210757335637</c:v>
                </c:pt>
                <c:pt idx="458">
                  <c:v>0</c:v>
                </c:pt>
                <c:pt idx="459">
                  <c:v>21.864692089412888</c:v>
                </c:pt>
                <c:pt idx="460">
                  <c:v>23.35061133114279</c:v>
                </c:pt>
                <c:pt idx="461">
                  <c:v>19.944031405554316</c:v>
                </c:pt>
                <c:pt idx="462">
                  <c:v>0</c:v>
                </c:pt>
                <c:pt idx="463">
                  <c:v>22.621482924885939</c:v>
                </c:pt>
                <c:pt idx="464">
                  <c:v>22.46992321841951</c:v>
                </c:pt>
                <c:pt idx="465">
                  <c:v>29.354371373318031</c:v>
                </c:pt>
                <c:pt idx="466">
                  <c:v>24.287790112512774</c:v>
                </c:pt>
                <c:pt idx="467">
                  <c:v>26.070687068746338</c:v>
                </c:pt>
                <c:pt idx="468">
                  <c:v>0</c:v>
                </c:pt>
                <c:pt idx="469">
                  <c:v>25.543396801496783</c:v>
                </c:pt>
                <c:pt idx="470">
                  <c:v>27.985222177888474</c:v>
                </c:pt>
                <c:pt idx="471">
                  <c:v>21.130569305996783</c:v>
                </c:pt>
                <c:pt idx="472">
                  <c:v>26.772399712753131</c:v>
                </c:pt>
                <c:pt idx="473">
                  <c:v>0</c:v>
                </c:pt>
                <c:pt idx="474">
                  <c:v>17.154630245904382</c:v>
                </c:pt>
                <c:pt idx="475">
                  <c:v>18.608354099155449</c:v>
                </c:pt>
                <c:pt idx="476">
                  <c:v>26.183968635006394</c:v>
                </c:pt>
                <c:pt idx="477">
                  <c:v>19.115660936110558</c:v>
                </c:pt>
                <c:pt idx="478">
                  <c:v>24.182433606356526</c:v>
                </c:pt>
                <c:pt idx="479">
                  <c:v>27.172089326679181</c:v>
                </c:pt>
                <c:pt idx="480">
                  <c:v>24.664389990616854</c:v>
                </c:pt>
                <c:pt idx="481">
                  <c:v>21.154050744110151</c:v>
                </c:pt>
                <c:pt idx="482">
                  <c:v>21.246668703141012</c:v>
                </c:pt>
                <c:pt idx="483">
                  <c:v>28.112542278834493</c:v>
                </c:pt>
                <c:pt idx="484">
                  <c:v>0</c:v>
                </c:pt>
                <c:pt idx="485">
                  <c:v>29.32549728435815</c:v>
                </c:pt>
                <c:pt idx="486">
                  <c:v>29.713038121861132</c:v>
                </c:pt>
                <c:pt idx="487">
                  <c:v>24.595195465862613</c:v>
                </c:pt>
                <c:pt idx="488">
                  <c:v>0</c:v>
                </c:pt>
                <c:pt idx="489">
                  <c:v>22.600094728083167</c:v>
                </c:pt>
                <c:pt idx="490">
                  <c:v>25.422141218708585</c:v>
                </c:pt>
                <c:pt idx="491">
                  <c:v>28.119613036781288</c:v>
                </c:pt>
                <c:pt idx="492">
                  <c:v>18.364425381305054</c:v>
                </c:pt>
                <c:pt idx="493">
                  <c:v>28.882868151259807</c:v>
                </c:pt>
                <c:pt idx="494">
                  <c:v>29.497174362178843</c:v>
                </c:pt>
                <c:pt idx="495">
                  <c:v>26.652237976021549</c:v>
                </c:pt>
                <c:pt idx="496">
                  <c:v>20.141406810244575</c:v>
                </c:pt>
                <c:pt idx="497">
                  <c:v>24.079384111016747</c:v>
                </c:pt>
                <c:pt idx="498">
                  <c:v>0</c:v>
                </c:pt>
                <c:pt idx="499">
                  <c:v>21.943118236652097</c:v>
                </c:pt>
                <c:pt idx="500">
                  <c:v>24.044675893230757</c:v>
                </c:pt>
                <c:pt idx="501">
                  <c:v>0</c:v>
                </c:pt>
                <c:pt idx="502">
                  <c:v>21.358856134119328</c:v>
                </c:pt>
                <c:pt idx="503">
                  <c:v>23.402174866918635</c:v>
                </c:pt>
                <c:pt idx="504">
                  <c:v>28.589587635863541</c:v>
                </c:pt>
                <c:pt idx="505">
                  <c:v>22.420289479256038</c:v>
                </c:pt>
                <c:pt idx="506">
                  <c:v>21.75842961091832</c:v>
                </c:pt>
                <c:pt idx="507">
                  <c:v>21.295621818132048</c:v>
                </c:pt>
                <c:pt idx="508">
                  <c:v>29.510603783000544</c:v>
                </c:pt>
                <c:pt idx="509">
                  <c:v>26.086439545853246</c:v>
                </c:pt>
                <c:pt idx="510">
                  <c:v>28.325351133387571</c:v>
                </c:pt>
                <c:pt idx="511">
                  <c:v>22.500649713356438</c:v>
                </c:pt>
                <c:pt idx="512">
                  <c:v>0</c:v>
                </c:pt>
                <c:pt idx="513">
                  <c:v>21.836732091244162</c:v>
                </c:pt>
                <c:pt idx="514">
                  <c:v>17.495847221426299</c:v>
                </c:pt>
                <c:pt idx="515">
                  <c:v>25.879098584636576</c:v>
                </c:pt>
                <c:pt idx="516">
                  <c:v>20.029797435103877</c:v>
                </c:pt>
                <c:pt idx="517">
                  <c:v>0</c:v>
                </c:pt>
                <c:pt idx="518">
                  <c:v>23.193630857352264</c:v>
                </c:pt>
                <c:pt idx="519">
                  <c:v>23.101419189904771</c:v>
                </c:pt>
                <c:pt idx="520">
                  <c:v>26.799423975212765</c:v>
                </c:pt>
                <c:pt idx="521">
                  <c:v>25.756326266550964</c:v>
                </c:pt>
                <c:pt idx="522">
                  <c:v>26.22012140973607</c:v>
                </c:pt>
                <c:pt idx="523">
                  <c:v>18.021343300593767</c:v>
                </c:pt>
                <c:pt idx="524">
                  <c:v>25.066027788777888</c:v>
                </c:pt>
                <c:pt idx="525">
                  <c:v>26.484723621452499</c:v>
                </c:pt>
                <c:pt idx="526">
                  <c:v>24.520934841107479</c:v>
                </c:pt>
                <c:pt idx="527">
                  <c:v>22.462742516378469</c:v>
                </c:pt>
                <c:pt idx="528">
                  <c:v>18.879327474498531</c:v>
                </c:pt>
                <c:pt idx="529">
                  <c:v>19.651594814531695</c:v>
                </c:pt>
                <c:pt idx="530">
                  <c:v>27.873533138842916</c:v>
                </c:pt>
                <c:pt idx="531">
                  <c:v>21.75981464973902</c:v>
                </c:pt>
                <c:pt idx="532">
                  <c:v>0</c:v>
                </c:pt>
                <c:pt idx="533">
                  <c:v>25.424813227092283</c:v>
                </c:pt>
                <c:pt idx="534">
                  <c:v>19.275643714691764</c:v>
                </c:pt>
                <c:pt idx="535">
                  <c:v>23.765255996258094</c:v>
                </c:pt>
                <c:pt idx="536">
                  <c:v>26.899228707131066</c:v>
                </c:pt>
                <c:pt idx="537">
                  <c:v>23.906964981920034</c:v>
                </c:pt>
                <c:pt idx="538">
                  <c:v>24.413843209014043</c:v>
                </c:pt>
                <c:pt idx="539">
                  <c:v>27.659147711282724</c:v>
                </c:pt>
                <c:pt idx="540">
                  <c:v>0</c:v>
                </c:pt>
                <c:pt idx="541">
                  <c:v>16.921155215120457</c:v>
                </c:pt>
                <c:pt idx="542">
                  <c:v>26.816446076958009</c:v>
                </c:pt>
                <c:pt idx="543">
                  <c:v>28.9492401992308</c:v>
                </c:pt>
                <c:pt idx="544">
                  <c:v>23.660098202535444</c:v>
                </c:pt>
                <c:pt idx="545">
                  <c:v>18.481212113813804</c:v>
                </c:pt>
                <c:pt idx="546">
                  <c:v>25.757102389938403</c:v>
                </c:pt>
                <c:pt idx="547">
                  <c:v>21.293717761192166</c:v>
                </c:pt>
                <c:pt idx="548">
                  <c:v>25.511825659262247</c:v>
                </c:pt>
                <c:pt idx="549">
                  <c:v>22.256695465516106</c:v>
                </c:pt>
                <c:pt idx="550">
                  <c:v>19.223056612833258</c:v>
                </c:pt>
                <c:pt idx="551">
                  <c:v>25.833132012680998</c:v>
                </c:pt>
                <c:pt idx="552">
                  <c:v>23.411429783650945</c:v>
                </c:pt>
                <c:pt idx="553">
                  <c:v>27.980637994655876</c:v>
                </c:pt>
                <c:pt idx="554">
                  <c:v>0</c:v>
                </c:pt>
                <c:pt idx="555">
                  <c:v>24.189241226592628</c:v>
                </c:pt>
                <c:pt idx="556">
                  <c:v>21.089835140577595</c:v>
                </c:pt>
                <c:pt idx="557">
                  <c:v>0</c:v>
                </c:pt>
                <c:pt idx="558">
                  <c:v>18.557946025109306</c:v>
                </c:pt>
                <c:pt idx="559">
                  <c:v>21.583567850122467</c:v>
                </c:pt>
                <c:pt idx="560">
                  <c:v>22.252697478382906</c:v>
                </c:pt>
                <c:pt idx="561">
                  <c:v>23.113514063011721</c:v>
                </c:pt>
                <c:pt idx="562">
                  <c:v>21.587009017910226</c:v>
                </c:pt>
                <c:pt idx="563">
                  <c:v>21.353605608566671</c:v>
                </c:pt>
                <c:pt idx="564">
                  <c:v>21.559671861240822</c:v>
                </c:pt>
                <c:pt idx="565">
                  <c:v>18.461263602427543</c:v>
                </c:pt>
                <c:pt idx="566">
                  <c:v>0</c:v>
                </c:pt>
                <c:pt idx="567">
                  <c:v>28.367017361136362</c:v>
                </c:pt>
                <c:pt idx="568">
                  <c:v>27.872971454642084</c:v>
                </c:pt>
                <c:pt idx="569">
                  <c:v>29.488714021525261</c:v>
                </c:pt>
                <c:pt idx="570">
                  <c:v>22.277860602398924</c:v>
                </c:pt>
                <c:pt idx="571">
                  <c:v>20.644092598393797</c:v>
                </c:pt>
                <c:pt idx="572">
                  <c:v>24.969256013803193</c:v>
                </c:pt>
                <c:pt idx="573">
                  <c:v>23.464934249793792</c:v>
                </c:pt>
                <c:pt idx="574">
                  <c:v>19.924120942145549</c:v>
                </c:pt>
                <c:pt idx="575">
                  <c:v>29.121484698142478</c:v>
                </c:pt>
                <c:pt idx="576">
                  <c:v>30.612688802668451</c:v>
                </c:pt>
                <c:pt idx="577">
                  <c:v>27.386892304139067</c:v>
                </c:pt>
                <c:pt idx="578">
                  <c:v>0</c:v>
                </c:pt>
                <c:pt idx="579">
                  <c:v>26.111907985908267</c:v>
                </c:pt>
                <c:pt idx="580">
                  <c:v>18.127425116113621</c:v>
                </c:pt>
                <c:pt idx="581">
                  <c:v>23.311952538539913</c:v>
                </c:pt>
                <c:pt idx="582">
                  <c:v>19.092478434069122</c:v>
                </c:pt>
                <c:pt idx="583">
                  <c:v>18.480403668077287</c:v>
                </c:pt>
                <c:pt idx="584">
                  <c:v>21.592786179859591</c:v>
                </c:pt>
                <c:pt idx="585">
                  <c:v>21.476390726440219</c:v>
                </c:pt>
                <c:pt idx="586">
                  <c:v>22.544540480006145</c:v>
                </c:pt>
                <c:pt idx="587">
                  <c:v>18.685629972255935</c:v>
                </c:pt>
                <c:pt idx="588">
                  <c:v>26.307710867017413</c:v>
                </c:pt>
                <c:pt idx="589">
                  <c:v>19.432025965721888</c:v>
                </c:pt>
                <c:pt idx="590">
                  <c:v>0</c:v>
                </c:pt>
                <c:pt idx="591">
                  <c:v>0</c:v>
                </c:pt>
                <c:pt idx="592">
                  <c:v>23.450989195870154</c:v>
                </c:pt>
                <c:pt idx="593">
                  <c:v>26.487361430684086</c:v>
                </c:pt>
                <c:pt idx="594">
                  <c:v>25.681662536991631</c:v>
                </c:pt>
                <c:pt idx="595">
                  <c:v>0</c:v>
                </c:pt>
                <c:pt idx="596">
                  <c:v>17.240264943078756</c:v>
                </c:pt>
                <c:pt idx="597">
                  <c:v>25.267287660235503</c:v>
                </c:pt>
                <c:pt idx="598">
                  <c:v>20.503110446417956</c:v>
                </c:pt>
                <c:pt idx="599">
                  <c:v>23.276838753060154</c:v>
                </c:pt>
                <c:pt idx="600">
                  <c:v>20.346571082824074</c:v>
                </c:pt>
                <c:pt idx="601">
                  <c:v>22.064484578186619</c:v>
                </c:pt>
                <c:pt idx="602">
                  <c:v>22.129240875666248</c:v>
                </c:pt>
                <c:pt idx="603">
                  <c:v>24.03659504148974</c:v>
                </c:pt>
                <c:pt idx="604">
                  <c:v>0</c:v>
                </c:pt>
                <c:pt idx="605">
                  <c:v>0</c:v>
                </c:pt>
                <c:pt idx="606">
                  <c:v>22.638519215924749</c:v>
                </c:pt>
                <c:pt idx="607">
                  <c:v>21.308162353534414</c:v>
                </c:pt>
                <c:pt idx="608">
                  <c:v>25.081798240408407</c:v>
                </c:pt>
                <c:pt idx="609">
                  <c:v>23.498730476329236</c:v>
                </c:pt>
                <c:pt idx="610">
                  <c:v>17.913105621383529</c:v>
                </c:pt>
                <c:pt idx="611">
                  <c:v>23.278543678373047</c:v>
                </c:pt>
                <c:pt idx="612">
                  <c:v>25.749480937996335</c:v>
                </c:pt>
                <c:pt idx="613">
                  <c:v>29.651493665089017</c:v>
                </c:pt>
                <c:pt idx="614">
                  <c:v>23.49442104058306</c:v>
                </c:pt>
                <c:pt idx="615">
                  <c:v>30.52225455647136</c:v>
                </c:pt>
                <c:pt idx="616">
                  <c:v>17.673892181312215</c:v>
                </c:pt>
                <c:pt idx="617">
                  <c:v>21.736967726749501</c:v>
                </c:pt>
                <c:pt idx="618">
                  <c:v>27.956879118214747</c:v>
                </c:pt>
                <c:pt idx="619">
                  <c:v>19.512921744906087</c:v>
                </c:pt>
                <c:pt idx="620">
                  <c:v>28.11298846913358</c:v>
                </c:pt>
                <c:pt idx="621">
                  <c:v>26.743680989012557</c:v>
                </c:pt>
                <c:pt idx="622">
                  <c:v>0</c:v>
                </c:pt>
                <c:pt idx="623">
                  <c:v>30.3997812287157</c:v>
                </c:pt>
                <c:pt idx="624">
                  <c:v>19.552109938837546</c:v>
                </c:pt>
                <c:pt idx="625">
                  <c:v>21.849615463364682</c:v>
                </c:pt>
                <c:pt idx="626">
                  <c:v>20.886379802115627</c:v>
                </c:pt>
                <c:pt idx="627">
                  <c:v>0</c:v>
                </c:pt>
                <c:pt idx="628">
                  <c:v>24.942135881296821</c:v>
                </c:pt>
                <c:pt idx="629">
                  <c:v>25.288982402885022</c:v>
                </c:pt>
                <c:pt idx="630">
                  <c:v>22.721095119803852</c:v>
                </c:pt>
                <c:pt idx="631">
                  <c:v>23.921414078949077</c:v>
                </c:pt>
                <c:pt idx="632">
                  <c:v>23.058822307608285</c:v>
                </c:pt>
                <c:pt idx="633">
                  <c:v>25.403483568151625</c:v>
                </c:pt>
                <c:pt idx="634">
                  <c:v>19.447842974587854</c:v>
                </c:pt>
                <c:pt idx="635">
                  <c:v>17.963816143693506</c:v>
                </c:pt>
                <c:pt idx="636">
                  <c:v>22.416207753419858</c:v>
                </c:pt>
                <c:pt idx="637">
                  <c:v>22.957107445337027</c:v>
                </c:pt>
                <c:pt idx="638">
                  <c:v>23.320340303151127</c:v>
                </c:pt>
                <c:pt idx="639">
                  <c:v>18.157354337525337</c:v>
                </c:pt>
                <c:pt idx="640">
                  <c:v>24.818939985007564</c:v>
                </c:pt>
                <c:pt idx="641">
                  <c:v>20.110606287027011</c:v>
                </c:pt>
                <c:pt idx="642">
                  <c:v>29.089766282151015</c:v>
                </c:pt>
                <c:pt idx="643">
                  <c:v>24.140869352136136</c:v>
                </c:pt>
                <c:pt idx="644">
                  <c:v>22.857141475576068</c:v>
                </c:pt>
                <c:pt idx="645">
                  <c:v>23.287809377805736</c:v>
                </c:pt>
                <c:pt idx="646">
                  <c:v>23.157927735472327</c:v>
                </c:pt>
                <c:pt idx="647">
                  <c:v>24.014607952530096</c:v>
                </c:pt>
                <c:pt idx="648">
                  <c:v>29.63725114950542</c:v>
                </c:pt>
                <c:pt idx="649">
                  <c:v>23.706638711936254</c:v>
                </c:pt>
                <c:pt idx="650">
                  <c:v>27.557830103419153</c:v>
                </c:pt>
                <c:pt idx="651">
                  <c:v>23.352983900867844</c:v>
                </c:pt>
                <c:pt idx="652">
                  <c:v>20.904151684616679</c:v>
                </c:pt>
                <c:pt idx="653">
                  <c:v>0</c:v>
                </c:pt>
                <c:pt idx="654">
                  <c:v>0</c:v>
                </c:pt>
                <c:pt idx="655">
                  <c:v>27.049377107572834</c:v>
                </c:pt>
                <c:pt idx="656">
                  <c:v>21.847767539903487</c:v>
                </c:pt>
                <c:pt idx="657">
                  <c:v>31.687138539817731</c:v>
                </c:pt>
                <c:pt idx="658">
                  <c:v>25.296457466886871</c:v>
                </c:pt>
                <c:pt idx="659">
                  <c:v>26.003036101975695</c:v>
                </c:pt>
                <c:pt idx="660">
                  <c:v>0</c:v>
                </c:pt>
                <c:pt idx="661">
                  <c:v>27.846235192406986</c:v>
                </c:pt>
                <c:pt idx="662">
                  <c:v>24.688903156800507</c:v>
                </c:pt>
                <c:pt idx="663">
                  <c:v>23.226518031451366</c:v>
                </c:pt>
                <c:pt idx="664">
                  <c:v>24.0462209397975</c:v>
                </c:pt>
                <c:pt idx="665">
                  <c:v>22.630080113837341</c:v>
                </c:pt>
                <c:pt idx="666">
                  <c:v>28.923402385018935</c:v>
                </c:pt>
                <c:pt idx="667">
                  <c:v>26.799200383200606</c:v>
                </c:pt>
                <c:pt idx="668">
                  <c:v>22.653768107782678</c:v>
                </c:pt>
                <c:pt idx="669">
                  <c:v>17.744902802096849</c:v>
                </c:pt>
                <c:pt idx="670">
                  <c:v>16.440033732481186</c:v>
                </c:pt>
                <c:pt idx="671">
                  <c:v>19.730715571888915</c:v>
                </c:pt>
                <c:pt idx="672">
                  <c:v>24.591933972623259</c:v>
                </c:pt>
                <c:pt idx="673">
                  <c:v>20.410256724274578</c:v>
                </c:pt>
                <c:pt idx="674">
                  <c:v>23.749569436094358</c:v>
                </c:pt>
                <c:pt idx="675">
                  <c:v>27.706586349455034</c:v>
                </c:pt>
                <c:pt idx="676">
                  <c:v>22.702996447307122</c:v>
                </c:pt>
                <c:pt idx="677">
                  <c:v>28.518173176950402</c:v>
                </c:pt>
                <c:pt idx="678">
                  <c:v>25.277647558074303</c:v>
                </c:pt>
                <c:pt idx="679">
                  <c:v>24.105767509617397</c:v>
                </c:pt>
                <c:pt idx="680">
                  <c:v>24.703341980804776</c:v>
                </c:pt>
                <c:pt idx="681">
                  <c:v>18.318063908977948</c:v>
                </c:pt>
                <c:pt idx="682">
                  <c:v>0</c:v>
                </c:pt>
                <c:pt idx="683">
                  <c:v>24.089365454302595</c:v>
                </c:pt>
                <c:pt idx="684">
                  <c:v>19.730541450219395</c:v>
                </c:pt>
                <c:pt idx="685">
                  <c:v>21.78235739318184</c:v>
                </c:pt>
                <c:pt idx="686">
                  <c:v>24.161168681094573</c:v>
                </c:pt>
                <c:pt idx="687">
                  <c:v>24.906745939481688</c:v>
                </c:pt>
                <c:pt idx="688">
                  <c:v>22.113197838245913</c:v>
                </c:pt>
                <c:pt idx="689">
                  <c:v>25.17301003128717</c:v>
                </c:pt>
                <c:pt idx="690">
                  <c:v>24.281098462166682</c:v>
                </c:pt>
                <c:pt idx="691">
                  <c:v>29.076155634046305</c:v>
                </c:pt>
                <c:pt idx="692">
                  <c:v>23.91242432296935</c:v>
                </c:pt>
                <c:pt idx="693">
                  <c:v>18.771531380709636</c:v>
                </c:pt>
                <c:pt idx="694">
                  <c:v>30.334995468956116</c:v>
                </c:pt>
                <c:pt idx="695">
                  <c:v>21.577942545086746</c:v>
                </c:pt>
                <c:pt idx="696">
                  <c:v>19.07230404175198</c:v>
                </c:pt>
                <c:pt idx="697">
                  <c:v>17.015398717431882</c:v>
                </c:pt>
                <c:pt idx="698">
                  <c:v>24.685197225192859</c:v>
                </c:pt>
                <c:pt idx="699">
                  <c:v>29.504271639518784</c:v>
                </c:pt>
                <c:pt idx="700">
                  <c:v>29.077412217796784</c:v>
                </c:pt>
                <c:pt idx="701">
                  <c:v>26.325306107095471</c:v>
                </c:pt>
                <c:pt idx="702">
                  <c:v>22.553220421206884</c:v>
                </c:pt>
                <c:pt idx="703">
                  <c:v>23.087578570815847</c:v>
                </c:pt>
                <c:pt idx="704">
                  <c:v>23.432545978188219</c:v>
                </c:pt>
                <c:pt idx="705">
                  <c:v>18.627859796308918</c:v>
                </c:pt>
                <c:pt idx="706">
                  <c:v>22.585174023874551</c:v>
                </c:pt>
                <c:pt idx="707">
                  <c:v>17.024787975018778</c:v>
                </c:pt>
                <c:pt idx="708">
                  <c:v>28.810135911231082</c:v>
                </c:pt>
                <c:pt idx="709">
                  <c:v>23.550820280182393</c:v>
                </c:pt>
                <c:pt idx="710">
                  <c:v>30.654266614566431</c:v>
                </c:pt>
                <c:pt idx="711">
                  <c:v>26.107085256327821</c:v>
                </c:pt>
                <c:pt idx="712">
                  <c:v>27.956565937445845</c:v>
                </c:pt>
                <c:pt idx="713">
                  <c:v>26.120351264617224</c:v>
                </c:pt>
                <c:pt idx="714">
                  <c:v>22.64216035259761</c:v>
                </c:pt>
                <c:pt idx="715">
                  <c:v>24.650027111720178</c:v>
                </c:pt>
                <c:pt idx="716">
                  <c:v>26.324773251463359</c:v>
                </c:pt>
                <c:pt idx="717">
                  <c:v>25.086053595044135</c:v>
                </c:pt>
                <c:pt idx="718">
                  <c:v>0</c:v>
                </c:pt>
                <c:pt idx="719">
                  <c:v>24.513537138592923</c:v>
                </c:pt>
                <c:pt idx="720">
                  <c:v>22.01468949999153</c:v>
                </c:pt>
                <c:pt idx="721">
                  <c:v>19.714310089973679</c:v>
                </c:pt>
                <c:pt idx="722">
                  <c:v>23.877610757157271</c:v>
                </c:pt>
                <c:pt idx="723">
                  <c:v>26.925228367071789</c:v>
                </c:pt>
                <c:pt idx="724">
                  <c:v>23.323274572061326</c:v>
                </c:pt>
                <c:pt idx="725">
                  <c:v>15.739345520996991</c:v>
                </c:pt>
                <c:pt idx="726">
                  <c:v>22.720135999149843</c:v>
                </c:pt>
                <c:pt idx="727">
                  <c:v>24.073790302280802</c:v>
                </c:pt>
                <c:pt idx="728">
                  <c:v>19.734466518012841</c:v>
                </c:pt>
                <c:pt idx="729">
                  <c:v>25.502433741239599</c:v>
                </c:pt>
                <c:pt idx="730">
                  <c:v>23.269817325471365</c:v>
                </c:pt>
                <c:pt idx="731">
                  <c:v>27.971710182497841</c:v>
                </c:pt>
                <c:pt idx="732">
                  <c:v>26.498124623694796</c:v>
                </c:pt>
                <c:pt idx="733">
                  <c:v>21.417196844486853</c:v>
                </c:pt>
                <c:pt idx="734">
                  <c:v>28.814386064202811</c:v>
                </c:pt>
                <c:pt idx="735">
                  <c:v>17.383919405105772</c:v>
                </c:pt>
                <c:pt idx="736">
                  <c:v>0</c:v>
                </c:pt>
                <c:pt idx="737">
                  <c:v>25.408747245621051</c:v>
                </c:pt>
                <c:pt idx="738">
                  <c:v>18.027025851728968</c:v>
                </c:pt>
                <c:pt idx="739">
                  <c:v>27.250097830960989</c:v>
                </c:pt>
                <c:pt idx="740">
                  <c:v>24.801691635746856</c:v>
                </c:pt>
                <c:pt idx="741">
                  <c:v>26.661654958034667</c:v>
                </c:pt>
                <c:pt idx="742">
                  <c:v>19.276802554316404</c:v>
                </c:pt>
                <c:pt idx="743">
                  <c:v>22.099865934160267</c:v>
                </c:pt>
                <c:pt idx="744">
                  <c:v>22.492766623480851</c:v>
                </c:pt>
                <c:pt idx="745">
                  <c:v>18.931066424071602</c:v>
                </c:pt>
                <c:pt idx="746">
                  <c:v>19.223528042519256</c:v>
                </c:pt>
                <c:pt idx="747">
                  <c:v>26.892422262720416</c:v>
                </c:pt>
                <c:pt idx="748">
                  <c:v>24.480174484966813</c:v>
                </c:pt>
                <c:pt idx="749">
                  <c:v>23.043785109711706</c:v>
                </c:pt>
                <c:pt idx="750">
                  <c:v>20.78756105637175</c:v>
                </c:pt>
                <c:pt idx="751">
                  <c:v>30.704421682686618</c:v>
                </c:pt>
                <c:pt idx="752">
                  <c:v>21.872258166760421</c:v>
                </c:pt>
                <c:pt idx="753">
                  <c:v>24.204981959884414</c:v>
                </c:pt>
                <c:pt idx="754">
                  <c:v>24.013726213586661</c:v>
                </c:pt>
                <c:pt idx="755">
                  <c:v>0</c:v>
                </c:pt>
                <c:pt idx="756">
                  <c:v>24.673680363705341</c:v>
                </c:pt>
                <c:pt idx="757">
                  <c:v>22.708042345401982</c:v>
                </c:pt>
                <c:pt idx="758">
                  <c:v>24.198372984337819</c:v>
                </c:pt>
                <c:pt idx="759">
                  <c:v>29.563546709606374</c:v>
                </c:pt>
                <c:pt idx="760">
                  <c:v>27.11595637245912</c:v>
                </c:pt>
                <c:pt idx="761">
                  <c:v>23.337571613069951</c:v>
                </c:pt>
                <c:pt idx="762">
                  <c:v>19.59170951575399</c:v>
                </c:pt>
                <c:pt idx="763">
                  <c:v>26.075489493274951</c:v>
                </c:pt>
                <c:pt idx="764">
                  <c:v>0</c:v>
                </c:pt>
                <c:pt idx="765">
                  <c:v>24.479504078741403</c:v>
                </c:pt>
                <c:pt idx="766">
                  <c:v>22.899031589433786</c:v>
                </c:pt>
                <c:pt idx="767">
                  <c:v>22.252703252349143</c:v>
                </c:pt>
                <c:pt idx="768">
                  <c:v>24.282992733022517</c:v>
                </c:pt>
                <c:pt idx="769">
                  <c:v>23.959295992311755</c:v>
                </c:pt>
                <c:pt idx="770">
                  <c:v>20.216042429730955</c:v>
                </c:pt>
                <c:pt idx="771">
                  <c:v>23.723554607818588</c:v>
                </c:pt>
                <c:pt idx="772">
                  <c:v>20.725504809324139</c:v>
                </c:pt>
                <c:pt idx="773">
                  <c:v>21.781625255314001</c:v>
                </c:pt>
                <c:pt idx="774">
                  <c:v>27.073908313294524</c:v>
                </c:pt>
                <c:pt idx="775">
                  <c:v>0</c:v>
                </c:pt>
                <c:pt idx="776">
                  <c:v>25.09135186875265</c:v>
                </c:pt>
                <c:pt idx="777">
                  <c:v>17.861032367601609</c:v>
                </c:pt>
                <c:pt idx="778">
                  <c:v>25.820454278845599</c:v>
                </c:pt>
                <c:pt idx="779">
                  <c:v>0</c:v>
                </c:pt>
                <c:pt idx="780">
                  <c:v>24.931597806144612</c:v>
                </c:pt>
                <c:pt idx="781">
                  <c:v>26.897720128931649</c:v>
                </c:pt>
                <c:pt idx="782">
                  <c:v>25.47214211000308</c:v>
                </c:pt>
                <c:pt idx="783">
                  <c:v>20.448998981705316</c:v>
                </c:pt>
                <c:pt idx="784">
                  <c:v>22.130561136713911</c:v>
                </c:pt>
                <c:pt idx="785">
                  <c:v>18.130557994669722</c:v>
                </c:pt>
                <c:pt idx="786">
                  <c:v>31.354927054079749</c:v>
                </c:pt>
                <c:pt idx="787">
                  <c:v>19.2332404926081</c:v>
                </c:pt>
                <c:pt idx="788">
                  <c:v>24.676168382035524</c:v>
                </c:pt>
                <c:pt idx="789">
                  <c:v>27.2140487873891</c:v>
                </c:pt>
                <c:pt idx="790">
                  <c:v>25.033843029674415</c:v>
                </c:pt>
                <c:pt idx="791">
                  <c:v>17.166177796742105</c:v>
                </c:pt>
                <c:pt idx="792">
                  <c:v>22.97992700913251</c:v>
                </c:pt>
                <c:pt idx="793">
                  <c:v>20.025434288648725</c:v>
                </c:pt>
                <c:pt idx="794">
                  <c:v>21.614216471402173</c:v>
                </c:pt>
                <c:pt idx="795">
                  <c:v>23.637546581558038</c:v>
                </c:pt>
                <c:pt idx="796">
                  <c:v>21.962104527457306</c:v>
                </c:pt>
                <c:pt idx="797">
                  <c:v>18.489320758108818</c:v>
                </c:pt>
                <c:pt idx="798">
                  <c:v>0</c:v>
                </c:pt>
                <c:pt idx="799">
                  <c:v>26.784823391738957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27.109544406908299</c:v>
                </c:pt>
                <c:pt idx="804">
                  <c:v>23.786926301539324</c:v>
                </c:pt>
                <c:pt idx="805">
                  <c:v>27.248428000230131</c:v>
                </c:pt>
                <c:pt idx="806">
                  <c:v>31.042743535506034</c:v>
                </c:pt>
                <c:pt idx="807">
                  <c:v>22.493588328061705</c:v>
                </c:pt>
                <c:pt idx="808">
                  <c:v>26.733276294586208</c:v>
                </c:pt>
                <c:pt idx="809">
                  <c:v>25.023220002557402</c:v>
                </c:pt>
                <c:pt idx="810">
                  <c:v>0</c:v>
                </c:pt>
                <c:pt idx="811">
                  <c:v>24.214406691477166</c:v>
                </c:pt>
                <c:pt idx="812">
                  <c:v>24.434037042913893</c:v>
                </c:pt>
                <c:pt idx="813">
                  <c:v>16.108320256548406</c:v>
                </c:pt>
                <c:pt idx="814">
                  <c:v>25.565033230984017</c:v>
                </c:pt>
                <c:pt idx="815">
                  <c:v>22.606648515750376</c:v>
                </c:pt>
                <c:pt idx="816">
                  <c:v>21.136942939027101</c:v>
                </c:pt>
                <c:pt idx="817">
                  <c:v>19.030799128701901</c:v>
                </c:pt>
                <c:pt idx="818">
                  <c:v>0</c:v>
                </c:pt>
                <c:pt idx="819">
                  <c:v>24.393780007822876</c:v>
                </c:pt>
                <c:pt idx="820">
                  <c:v>20.46447495552324</c:v>
                </c:pt>
                <c:pt idx="821">
                  <c:v>25.678443831456029</c:v>
                </c:pt>
                <c:pt idx="822">
                  <c:v>26.572140349228345</c:v>
                </c:pt>
                <c:pt idx="823">
                  <c:v>25.45656673452843</c:v>
                </c:pt>
                <c:pt idx="824">
                  <c:v>23.483590641134242</c:v>
                </c:pt>
                <c:pt idx="825">
                  <c:v>22.798056433629178</c:v>
                </c:pt>
                <c:pt idx="826">
                  <c:v>20.477117903130068</c:v>
                </c:pt>
                <c:pt idx="827">
                  <c:v>24.628961596554461</c:v>
                </c:pt>
                <c:pt idx="828">
                  <c:v>23.610386256418199</c:v>
                </c:pt>
                <c:pt idx="829">
                  <c:v>0</c:v>
                </c:pt>
                <c:pt idx="830">
                  <c:v>20.371780365907892</c:v>
                </c:pt>
                <c:pt idx="831">
                  <c:v>23.190954207431016</c:v>
                </c:pt>
                <c:pt idx="832">
                  <c:v>21.770617520844738</c:v>
                </c:pt>
                <c:pt idx="833">
                  <c:v>24.75091364286488</c:v>
                </c:pt>
                <c:pt idx="834">
                  <c:v>19.906833358646928</c:v>
                </c:pt>
                <c:pt idx="835">
                  <c:v>21.682816319973984</c:v>
                </c:pt>
                <c:pt idx="836">
                  <c:v>18.878369784861199</c:v>
                </c:pt>
                <c:pt idx="837">
                  <c:v>21.795462826627038</c:v>
                </c:pt>
                <c:pt idx="838">
                  <c:v>0</c:v>
                </c:pt>
                <c:pt idx="839">
                  <c:v>27.581677722090529</c:v>
                </c:pt>
                <c:pt idx="840">
                  <c:v>26.319129822063712</c:v>
                </c:pt>
                <c:pt idx="841">
                  <c:v>25.284461105132891</c:v>
                </c:pt>
                <c:pt idx="842">
                  <c:v>26.376539549972936</c:v>
                </c:pt>
                <c:pt idx="843">
                  <c:v>23.940637639432701</c:v>
                </c:pt>
                <c:pt idx="844">
                  <c:v>20.254495817269195</c:v>
                </c:pt>
                <c:pt idx="845">
                  <c:v>26.303329551897491</c:v>
                </c:pt>
                <c:pt idx="846">
                  <c:v>24.258445698858232</c:v>
                </c:pt>
                <c:pt idx="847">
                  <c:v>20.822698799359898</c:v>
                </c:pt>
                <c:pt idx="848">
                  <c:v>21.100060423294437</c:v>
                </c:pt>
                <c:pt idx="849">
                  <c:v>25.846286179704897</c:v>
                </c:pt>
                <c:pt idx="850">
                  <c:v>21.03685340559937</c:v>
                </c:pt>
                <c:pt idx="851">
                  <c:v>31.820128616659641</c:v>
                </c:pt>
                <c:pt idx="852">
                  <c:v>20.698287536748246</c:v>
                </c:pt>
                <c:pt idx="853">
                  <c:v>18.853769462983905</c:v>
                </c:pt>
                <c:pt idx="854">
                  <c:v>25.465277316554367</c:v>
                </c:pt>
                <c:pt idx="855">
                  <c:v>20.732678375806117</c:v>
                </c:pt>
                <c:pt idx="856">
                  <c:v>24.560458846661547</c:v>
                </c:pt>
                <c:pt idx="857">
                  <c:v>26.309739437016088</c:v>
                </c:pt>
                <c:pt idx="858">
                  <c:v>25.499721582930174</c:v>
                </c:pt>
                <c:pt idx="859">
                  <c:v>0</c:v>
                </c:pt>
                <c:pt idx="860">
                  <c:v>18.238768576840997</c:v>
                </c:pt>
                <c:pt idx="861">
                  <c:v>23.919605238270893</c:v>
                </c:pt>
                <c:pt idx="862">
                  <c:v>0</c:v>
                </c:pt>
                <c:pt idx="863">
                  <c:v>25.954510593863741</c:v>
                </c:pt>
                <c:pt idx="864">
                  <c:v>30.985303244448048</c:v>
                </c:pt>
                <c:pt idx="865">
                  <c:v>16.584991852128326</c:v>
                </c:pt>
                <c:pt idx="866">
                  <c:v>21.735113253062092</c:v>
                </c:pt>
                <c:pt idx="867">
                  <c:v>17.925386378365179</c:v>
                </c:pt>
                <c:pt idx="868">
                  <c:v>31.751945310634767</c:v>
                </c:pt>
                <c:pt idx="869">
                  <c:v>21.639612742951694</c:v>
                </c:pt>
                <c:pt idx="870">
                  <c:v>27.038232276372085</c:v>
                </c:pt>
                <c:pt idx="871">
                  <c:v>33.410823070838006</c:v>
                </c:pt>
                <c:pt idx="872">
                  <c:v>20.582405261389813</c:v>
                </c:pt>
                <c:pt idx="873">
                  <c:v>21.27766511493893</c:v>
                </c:pt>
                <c:pt idx="874">
                  <c:v>22.810134724996463</c:v>
                </c:pt>
                <c:pt idx="875">
                  <c:v>27.577234573610582</c:v>
                </c:pt>
                <c:pt idx="876">
                  <c:v>15.905798298757809</c:v>
                </c:pt>
                <c:pt idx="877">
                  <c:v>26.79617044745223</c:v>
                </c:pt>
                <c:pt idx="878">
                  <c:v>18.13869177835409</c:v>
                </c:pt>
                <c:pt idx="879">
                  <c:v>23.182913648723289</c:v>
                </c:pt>
                <c:pt idx="880">
                  <c:v>25.613091654207587</c:v>
                </c:pt>
                <c:pt idx="881">
                  <c:v>30.564361907680972</c:v>
                </c:pt>
                <c:pt idx="882">
                  <c:v>22.245656279726717</c:v>
                </c:pt>
                <c:pt idx="883">
                  <c:v>23.732786836262619</c:v>
                </c:pt>
                <c:pt idx="884">
                  <c:v>22.973234904305532</c:v>
                </c:pt>
                <c:pt idx="885">
                  <c:v>18.885246533314245</c:v>
                </c:pt>
                <c:pt idx="886">
                  <c:v>29.407466930215325</c:v>
                </c:pt>
                <c:pt idx="887">
                  <c:v>21.102526170789055</c:v>
                </c:pt>
                <c:pt idx="888">
                  <c:v>21.219300006172165</c:v>
                </c:pt>
                <c:pt idx="889">
                  <c:v>27.31752182885764</c:v>
                </c:pt>
                <c:pt idx="890">
                  <c:v>27.173897576501762</c:v>
                </c:pt>
                <c:pt idx="891">
                  <c:v>22.101894584249564</c:v>
                </c:pt>
                <c:pt idx="892">
                  <c:v>17.913076395554814</c:v>
                </c:pt>
                <c:pt idx="893">
                  <c:v>29.270093269054438</c:v>
                </c:pt>
                <c:pt idx="894">
                  <c:v>22.779334726407299</c:v>
                </c:pt>
                <c:pt idx="895">
                  <c:v>21.78480715174414</c:v>
                </c:pt>
                <c:pt idx="896">
                  <c:v>23.712697800464007</c:v>
                </c:pt>
                <c:pt idx="897">
                  <c:v>27.070053939119987</c:v>
                </c:pt>
                <c:pt idx="898">
                  <c:v>21.286177854929011</c:v>
                </c:pt>
                <c:pt idx="899">
                  <c:v>25.118660429132344</c:v>
                </c:pt>
                <c:pt idx="900">
                  <c:v>18.177117776980722</c:v>
                </c:pt>
                <c:pt idx="901">
                  <c:v>0</c:v>
                </c:pt>
                <c:pt idx="902">
                  <c:v>23.944282577646391</c:v>
                </c:pt>
                <c:pt idx="903">
                  <c:v>20.145097518089038</c:v>
                </c:pt>
                <c:pt idx="904">
                  <c:v>22.172219030341846</c:v>
                </c:pt>
                <c:pt idx="905">
                  <c:v>20.207798408483914</c:v>
                </c:pt>
                <c:pt idx="906">
                  <c:v>21.820132986001912</c:v>
                </c:pt>
                <c:pt idx="907">
                  <c:v>25.732254468704564</c:v>
                </c:pt>
                <c:pt idx="908">
                  <c:v>26.631289549225556</c:v>
                </c:pt>
                <c:pt idx="909">
                  <c:v>30.293537914492763</c:v>
                </c:pt>
                <c:pt idx="910">
                  <c:v>15.864137770216638</c:v>
                </c:pt>
                <c:pt idx="911">
                  <c:v>19.769303563838918</c:v>
                </c:pt>
                <c:pt idx="912">
                  <c:v>18.948067741802902</c:v>
                </c:pt>
                <c:pt idx="913">
                  <c:v>28.875912841916012</c:v>
                </c:pt>
                <c:pt idx="914">
                  <c:v>27.799282529497383</c:v>
                </c:pt>
                <c:pt idx="915">
                  <c:v>21.258500476264185</c:v>
                </c:pt>
                <c:pt idx="916">
                  <c:v>21.49482482894571</c:v>
                </c:pt>
                <c:pt idx="917">
                  <c:v>21.449048871320482</c:v>
                </c:pt>
                <c:pt idx="918">
                  <c:v>28.108228192475753</c:v>
                </c:pt>
                <c:pt idx="919">
                  <c:v>18.213716543805241</c:v>
                </c:pt>
                <c:pt idx="920">
                  <c:v>25.512977848547344</c:v>
                </c:pt>
                <c:pt idx="921">
                  <c:v>22.936061152553158</c:v>
                </c:pt>
                <c:pt idx="922">
                  <c:v>15.83042855156272</c:v>
                </c:pt>
                <c:pt idx="923">
                  <c:v>25.317342154148779</c:v>
                </c:pt>
                <c:pt idx="924">
                  <c:v>21.328002648607367</c:v>
                </c:pt>
                <c:pt idx="925">
                  <c:v>22.253172309907555</c:v>
                </c:pt>
                <c:pt idx="926">
                  <c:v>17.071022347218356</c:v>
                </c:pt>
                <c:pt idx="927">
                  <c:v>25.671467721575432</c:v>
                </c:pt>
                <c:pt idx="928">
                  <c:v>22.567367877278482</c:v>
                </c:pt>
                <c:pt idx="929">
                  <c:v>21.236853902759549</c:v>
                </c:pt>
                <c:pt idx="930">
                  <c:v>23.309143662819007</c:v>
                </c:pt>
                <c:pt idx="931">
                  <c:v>20.1051130765109</c:v>
                </c:pt>
                <c:pt idx="932">
                  <c:v>23.408448697743225</c:v>
                </c:pt>
                <c:pt idx="933">
                  <c:v>20.83362362025856</c:v>
                </c:pt>
                <c:pt idx="934">
                  <c:v>22.04576099428829</c:v>
                </c:pt>
                <c:pt idx="935">
                  <c:v>29.817530239952642</c:v>
                </c:pt>
                <c:pt idx="936">
                  <c:v>18.519714948458301</c:v>
                </c:pt>
                <c:pt idx="937">
                  <c:v>25.716912510038089</c:v>
                </c:pt>
                <c:pt idx="938">
                  <c:v>22.904135510410935</c:v>
                </c:pt>
                <c:pt idx="939">
                  <c:v>23.050119501168009</c:v>
                </c:pt>
                <c:pt idx="940">
                  <c:v>19.478146496514945</c:v>
                </c:pt>
                <c:pt idx="941">
                  <c:v>28.947697198717503</c:v>
                </c:pt>
                <c:pt idx="942">
                  <c:v>26.671727820823278</c:v>
                </c:pt>
                <c:pt idx="943">
                  <c:v>22.153751320921167</c:v>
                </c:pt>
                <c:pt idx="944">
                  <c:v>26.389689297595769</c:v>
                </c:pt>
                <c:pt idx="945">
                  <c:v>23.090091577109838</c:v>
                </c:pt>
                <c:pt idx="946">
                  <c:v>26.392363153059808</c:v>
                </c:pt>
                <c:pt idx="947">
                  <c:v>22.630448446062594</c:v>
                </c:pt>
                <c:pt idx="948">
                  <c:v>19.914426741020144</c:v>
                </c:pt>
                <c:pt idx="949">
                  <c:v>23.294046313271505</c:v>
                </c:pt>
                <c:pt idx="950">
                  <c:v>16.977973016322789</c:v>
                </c:pt>
                <c:pt idx="951">
                  <c:v>26.578721169581698</c:v>
                </c:pt>
                <c:pt idx="952">
                  <c:v>27.716034606414816</c:v>
                </c:pt>
                <c:pt idx="953">
                  <c:v>23.556289876611491</c:v>
                </c:pt>
                <c:pt idx="954">
                  <c:v>23.460506578669975</c:v>
                </c:pt>
                <c:pt idx="955">
                  <c:v>24.894580031903384</c:v>
                </c:pt>
                <c:pt idx="956">
                  <c:v>21.798207957714961</c:v>
                </c:pt>
                <c:pt idx="957">
                  <c:v>24.142688727199982</c:v>
                </c:pt>
                <c:pt idx="958">
                  <c:v>21.494343883150741</c:v>
                </c:pt>
                <c:pt idx="959">
                  <c:v>19.776056263981229</c:v>
                </c:pt>
                <c:pt idx="960">
                  <c:v>27.85761381882136</c:v>
                </c:pt>
                <c:pt idx="961">
                  <c:v>25.765354320222162</c:v>
                </c:pt>
                <c:pt idx="962">
                  <c:v>26.624539075022671</c:v>
                </c:pt>
                <c:pt idx="963">
                  <c:v>31.630020504047739</c:v>
                </c:pt>
                <c:pt idx="964">
                  <c:v>26.533091215126898</c:v>
                </c:pt>
                <c:pt idx="965">
                  <c:v>18.999863783310051</c:v>
                </c:pt>
                <c:pt idx="966">
                  <c:v>26.927790370206441</c:v>
                </c:pt>
                <c:pt idx="967">
                  <c:v>28.838537537212023</c:v>
                </c:pt>
                <c:pt idx="968">
                  <c:v>19.663535520237321</c:v>
                </c:pt>
                <c:pt idx="969">
                  <c:v>26.073927802999616</c:v>
                </c:pt>
                <c:pt idx="970">
                  <c:v>27.607746053210445</c:v>
                </c:pt>
                <c:pt idx="971">
                  <c:v>24.372762093045104</c:v>
                </c:pt>
                <c:pt idx="972">
                  <c:v>26.512040477835761</c:v>
                </c:pt>
                <c:pt idx="973">
                  <c:v>20.702398460891974</c:v>
                </c:pt>
                <c:pt idx="974">
                  <c:v>21.75286897628121</c:v>
                </c:pt>
                <c:pt idx="975">
                  <c:v>25.322223909114015</c:v>
                </c:pt>
                <c:pt idx="976">
                  <c:v>22.600544522038174</c:v>
                </c:pt>
                <c:pt idx="977">
                  <c:v>23.155338776139729</c:v>
                </c:pt>
                <c:pt idx="978">
                  <c:v>25.739727852979648</c:v>
                </c:pt>
                <c:pt idx="979">
                  <c:v>17.99976333246136</c:v>
                </c:pt>
                <c:pt idx="980">
                  <c:v>22.483638426309241</c:v>
                </c:pt>
                <c:pt idx="981">
                  <c:v>18.588050295476204</c:v>
                </c:pt>
                <c:pt idx="982">
                  <c:v>24.320452658245753</c:v>
                </c:pt>
                <c:pt idx="983">
                  <c:v>21.557762835945635</c:v>
                </c:pt>
                <c:pt idx="984">
                  <c:v>20.149517041663046</c:v>
                </c:pt>
                <c:pt idx="985">
                  <c:v>24.616215850445595</c:v>
                </c:pt>
                <c:pt idx="986">
                  <c:v>26.448106046983352</c:v>
                </c:pt>
                <c:pt idx="987">
                  <c:v>19.728093231616775</c:v>
                </c:pt>
                <c:pt idx="988">
                  <c:v>24.119739682601494</c:v>
                </c:pt>
                <c:pt idx="989">
                  <c:v>29.80634671312967</c:v>
                </c:pt>
                <c:pt idx="990">
                  <c:v>24.357398168422066</c:v>
                </c:pt>
                <c:pt idx="991">
                  <c:v>23.14167856267122</c:v>
                </c:pt>
                <c:pt idx="992">
                  <c:v>21.077812232331496</c:v>
                </c:pt>
                <c:pt idx="993">
                  <c:v>19.75937296372042</c:v>
                </c:pt>
                <c:pt idx="994">
                  <c:v>18.833444500351295</c:v>
                </c:pt>
                <c:pt idx="995">
                  <c:v>21.833922361313384</c:v>
                </c:pt>
                <c:pt idx="996">
                  <c:v>27.638753228298242</c:v>
                </c:pt>
                <c:pt idx="997">
                  <c:v>0</c:v>
                </c:pt>
                <c:pt idx="998">
                  <c:v>24.486851037073876</c:v>
                </c:pt>
                <c:pt idx="999">
                  <c:v>24.795532459905143</c:v>
                </c:pt>
                <c:pt idx="1000">
                  <c:v>24.396609288447141</c:v>
                </c:pt>
                <c:pt idx="1001">
                  <c:v>25.371319466164056</c:v>
                </c:pt>
                <c:pt idx="1002">
                  <c:v>26.522723992731358</c:v>
                </c:pt>
                <c:pt idx="1003">
                  <c:v>26.96533514466514</c:v>
                </c:pt>
                <c:pt idx="1004">
                  <c:v>22.010183868764134</c:v>
                </c:pt>
                <c:pt idx="1005">
                  <c:v>24.621618295189943</c:v>
                </c:pt>
                <c:pt idx="1006">
                  <c:v>0</c:v>
                </c:pt>
                <c:pt idx="1007">
                  <c:v>29.671162757355273</c:v>
                </c:pt>
                <c:pt idx="1008">
                  <c:v>21.85429010851178</c:v>
                </c:pt>
                <c:pt idx="1009">
                  <c:v>26.236768961190528</c:v>
                </c:pt>
                <c:pt idx="1010">
                  <c:v>24.529211978592315</c:v>
                </c:pt>
                <c:pt idx="1011">
                  <c:v>27.619104180946742</c:v>
                </c:pt>
                <c:pt idx="1012">
                  <c:v>22.271994395388457</c:v>
                </c:pt>
                <c:pt idx="1013">
                  <c:v>29.845351831587699</c:v>
                </c:pt>
                <c:pt idx="1014">
                  <c:v>20.082571384149773</c:v>
                </c:pt>
                <c:pt idx="1015">
                  <c:v>22.642165862504825</c:v>
                </c:pt>
                <c:pt idx="1016">
                  <c:v>20.760406061538276</c:v>
                </c:pt>
                <c:pt idx="1017">
                  <c:v>21.846171742751089</c:v>
                </c:pt>
                <c:pt idx="1018">
                  <c:v>23.751291006125342</c:v>
                </c:pt>
                <c:pt idx="1019">
                  <c:v>24.548590671768316</c:v>
                </c:pt>
                <c:pt idx="1020">
                  <c:v>23.100380422813</c:v>
                </c:pt>
                <c:pt idx="1021">
                  <c:v>19.32314604332079</c:v>
                </c:pt>
                <c:pt idx="1022">
                  <c:v>25.719591461436387</c:v>
                </c:pt>
                <c:pt idx="1023">
                  <c:v>21.461042727732117</c:v>
                </c:pt>
                <c:pt idx="1024">
                  <c:v>22.952380273790695</c:v>
                </c:pt>
                <c:pt idx="1025">
                  <c:v>20.55706210969991</c:v>
                </c:pt>
                <c:pt idx="1026">
                  <c:v>19.727964481450027</c:v>
                </c:pt>
                <c:pt idx="1027">
                  <c:v>18.590217879288815</c:v>
                </c:pt>
                <c:pt idx="1028">
                  <c:v>21.48566669845691</c:v>
                </c:pt>
                <c:pt idx="1029">
                  <c:v>22.723659902953461</c:v>
                </c:pt>
                <c:pt idx="1030">
                  <c:v>16.570611757251303</c:v>
                </c:pt>
                <c:pt idx="1031">
                  <c:v>26.87281870819983</c:v>
                </c:pt>
                <c:pt idx="1032">
                  <c:v>20.343104368935396</c:v>
                </c:pt>
                <c:pt idx="1033">
                  <c:v>29.258023844951641</c:v>
                </c:pt>
                <c:pt idx="1034">
                  <c:v>23.738956827557036</c:v>
                </c:pt>
                <c:pt idx="1035">
                  <c:v>22.93440176333667</c:v>
                </c:pt>
                <c:pt idx="1036">
                  <c:v>23.844876741133685</c:v>
                </c:pt>
                <c:pt idx="1037">
                  <c:v>22.559943473091316</c:v>
                </c:pt>
                <c:pt idx="1038">
                  <c:v>26.924596958563733</c:v>
                </c:pt>
                <c:pt idx="1039">
                  <c:v>20.28929059081262</c:v>
                </c:pt>
                <c:pt idx="1040">
                  <c:v>23.946956947635961</c:v>
                </c:pt>
                <c:pt idx="1041">
                  <c:v>24.791479916741764</c:v>
                </c:pt>
                <c:pt idx="1042">
                  <c:v>28.673826970326463</c:v>
                </c:pt>
                <c:pt idx="1043">
                  <c:v>22.178334169565108</c:v>
                </c:pt>
                <c:pt idx="1044">
                  <c:v>23.535072788158644</c:v>
                </c:pt>
                <c:pt idx="1045">
                  <c:v>27.074159841486441</c:v>
                </c:pt>
                <c:pt idx="1046">
                  <c:v>22.590682753858964</c:v>
                </c:pt>
                <c:pt idx="1047">
                  <c:v>0</c:v>
                </c:pt>
                <c:pt idx="1048">
                  <c:v>17.797367055321484</c:v>
                </c:pt>
                <c:pt idx="1049">
                  <c:v>26.49998077598692</c:v>
                </c:pt>
                <c:pt idx="1050">
                  <c:v>20.139493896851981</c:v>
                </c:pt>
                <c:pt idx="1051">
                  <c:v>20.281925500420229</c:v>
                </c:pt>
                <c:pt idx="1052">
                  <c:v>25.309982685987062</c:v>
                </c:pt>
                <c:pt idx="1053">
                  <c:v>28.31534575493129</c:v>
                </c:pt>
                <c:pt idx="1054">
                  <c:v>21.712101670364991</c:v>
                </c:pt>
                <c:pt idx="1055">
                  <c:v>19.288976437989017</c:v>
                </c:pt>
                <c:pt idx="1056">
                  <c:v>26.904064803568623</c:v>
                </c:pt>
                <c:pt idx="1057">
                  <c:v>23.359066602964983</c:v>
                </c:pt>
                <c:pt idx="1058">
                  <c:v>25.093829913711101</c:v>
                </c:pt>
                <c:pt idx="1059">
                  <c:v>0</c:v>
                </c:pt>
                <c:pt idx="1060">
                  <c:v>20.740366289129042</c:v>
                </c:pt>
                <c:pt idx="1061">
                  <c:v>24.809379113022128</c:v>
                </c:pt>
                <c:pt idx="1062">
                  <c:v>29.897180803786721</c:v>
                </c:pt>
                <c:pt idx="1063">
                  <c:v>22.190585190730882</c:v>
                </c:pt>
                <c:pt idx="1064">
                  <c:v>28.419677429745626</c:v>
                </c:pt>
                <c:pt idx="1065">
                  <c:v>22.880454563847632</c:v>
                </c:pt>
                <c:pt idx="1066">
                  <c:v>19.146261634844919</c:v>
                </c:pt>
                <c:pt idx="1067">
                  <c:v>20.977251619791737</c:v>
                </c:pt>
                <c:pt idx="1068">
                  <c:v>28.421333661709291</c:v>
                </c:pt>
                <c:pt idx="1069">
                  <c:v>21.460765337174511</c:v>
                </c:pt>
                <c:pt idx="1070">
                  <c:v>21.54649438933</c:v>
                </c:pt>
                <c:pt idx="1071">
                  <c:v>26.916640590397275</c:v>
                </c:pt>
                <c:pt idx="1072">
                  <c:v>23.263849502285172</c:v>
                </c:pt>
                <c:pt idx="1073">
                  <c:v>23.323217869616709</c:v>
                </c:pt>
                <c:pt idx="1074">
                  <c:v>25.164466660621564</c:v>
                </c:pt>
                <c:pt idx="1075">
                  <c:v>25.847073599387329</c:v>
                </c:pt>
                <c:pt idx="1076">
                  <c:v>29.276375034901729</c:v>
                </c:pt>
                <c:pt idx="1077">
                  <c:v>24.890385080986025</c:v>
                </c:pt>
                <c:pt idx="1078">
                  <c:v>21.604820140901641</c:v>
                </c:pt>
                <c:pt idx="1079">
                  <c:v>18.432782470866904</c:v>
                </c:pt>
                <c:pt idx="1080">
                  <c:v>0</c:v>
                </c:pt>
                <c:pt idx="1081">
                  <c:v>26.615313804984584</c:v>
                </c:pt>
                <c:pt idx="1082">
                  <c:v>23.690019238812191</c:v>
                </c:pt>
                <c:pt idx="1083">
                  <c:v>0</c:v>
                </c:pt>
                <c:pt idx="1084">
                  <c:v>0</c:v>
                </c:pt>
                <c:pt idx="1085">
                  <c:v>22.26794722905192</c:v>
                </c:pt>
                <c:pt idx="1086">
                  <c:v>23.95787076873092</c:v>
                </c:pt>
                <c:pt idx="1087">
                  <c:v>0</c:v>
                </c:pt>
                <c:pt idx="1088">
                  <c:v>22.559630788331511</c:v>
                </c:pt>
                <c:pt idx="1089">
                  <c:v>22.88663460914815</c:v>
                </c:pt>
                <c:pt idx="1090">
                  <c:v>24.93508821294688</c:v>
                </c:pt>
                <c:pt idx="1091">
                  <c:v>26.841761870388225</c:v>
                </c:pt>
                <c:pt idx="1092">
                  <c:v>23.763324077986109</c:v>
                </c:pt>
                <c:pt idx="1093">
                  <c:v>25.852881734495977</c:v>
                </c:pt>
                <c:pt idx="1094">
                  <c:v>17.413599007405448</c:v>
                </c:pt>
                <c:pt idx="1095">
                  <c:v>25.260570536272525</c:v>
                </c:pt>
                <c:pt idx="1096">
                  <c:v>23.937323662478864</c:v>
                </c:pt>
                <c:pt idx="1097">
                  <c:v>24.619951691221139</c:v>
                </c:pt>
                <c:pt idx="1098">
                  <c:v>23.982098214907438</c:v>
                </c:pt>
                <c:pt idx="1099">
                  <c:v>22.943015187185178</c:v>
                </c:pt>
                <c:pt idx="1100">
                  <c:v>0</c:v>
                </c:pt>
                <c:pt idx="1101">
                  <c:v>22.178483867015281</c:v>
                </c:pt>
                <c:pt idx="1102">
                  <c:v>20.273612364652884</c:v>
                </c:pt>
                <c:pt idx="1103">
                  <c:v>22.599392814780163</c:v>
                </c:pt>
                <c:pt idx="1104">
                  <c:v>0</c:v>
                </c:pt>
                <c:pt idx="1105">
                  <c:v>24.731478091235822</c:v>
                </c:pt>
                <c:pt idx="1106">
                  <c:v>20.027609075200502</c:v>
                </c:pt>
                <c:pt idx="1107">
                  <c:v>21.765529728507495</c:v>
                </c:pt>
                <c:pt idx="1108">
                  <c:v>25.475015764063997</c:v>
                </c:pt>
                <c:pt idx="1109">
                  <c:v>22.382634843792214</c:v>
                </c:pt>
                <c:pt idx="1110">
                  <c:v>24.903846549725067</c:v>
                </c:pt>
                <c:pt idx="1111">
                  <c:v>26.610199917479214</c:v>
                </c:pt>
                <c:pt idx="1112">
                  <c:v>20.431170596424629</c:v>
                </c:pt>
                <c:pt idx="1113">
                  <c:v>23.373905475104873</c:v>
                </c:pt>
                <c:pt idx="1114">
                  <c:v>25.099657715876972</c:v>
                </c:pt>
                <c:pt idx="1115">
                  <c:v>19.563363875658357</c:v>
                </c:pt>
                <c:pt idx="1116">
                  <c:v>25.374740258264826</c:v>
                </c:pt>
                <c:pt idx="1117">
                  <c:v>28.32025246691385</c:v>
                </c:pt>
                <c:pt idx="1118">
                  <c:v>24.289051674811944</c:v>
                </c:pt>
                <c:pt idx="1119">
                  <c:v>21.80944079144302</c:v>
                </c:pt>
                <c:pt idx="1120">
                  <c:v>27.646440499693909</c:v>
                </c:pt>
                <c:pt idx="1121">
                  <c:v>25.093157445870215</c:v>
                </c:pt>
                <c:pt idx="1122">
                  <c:v>23.606411482163324</c:v>
                </c:pt>
                <c:pt idx="1123">
                  <c:v>20.923405835115851</c:v>
                </c:pt>
                <c:pt idx="1124">
                  <c:v>29.584495085446562</c:v>
                </c:pt>
                <c:pt idx="1125">
                  <c:v>19.612371794430182</c:v>
                </c:pt>
                <c:pt idx="1126">
                  <c:v>27.350672783480324</c:v>
                </c:pt>
                <c:pt idx="1127">
                  <c:v>0</c:v>
                </c:pt>
                <c:pt idx="1128">
                  <c:v>24.544755036198868</c:v>
                </c:pt>
                <c:pt idx="1129">
                  <c:v>23.404228349170914</c:v>
                </c:pt>
                <c:pt idx="1130">
                  <c:v>20.518478355376367</c:v>
                </c:pt>
                <c:pt idx="1131">
                  <c:v>23.318945724542793</c:v>
                </c:pt>
                <c:pt idx="1132">
                  <c:v>26.436993834089723</c:v>
                </c:pt>
                <c:pt idx="1133">
                  <c:v>19.522627503554336</c:v>
                </c:pt>
                <c:pt idx="1134">
                  <c:v>23.061247407484174</c:v>
                </c:pt>
                <c:pt idx="1135">
                  <c:v>20.87190335814639</c:v>
                </c:pt>
                <c:pt idx="1136">
                  <c:v>22.258465683507158</c:v>
                </c:pt>
                <c:pt idx="1137">
                  <c:v>24.250887608980737</c:v>
                </c:pt>
                <c:pt idx="1138">
                  <c:v>27.607345331725696</c:v>
                </c:pt>
                <c:pt idx="1139">
                  <c:v>24.651623224329352</c:v>
                </c:pt>
                <c:pt idx="1140">
                  <c:v>23.154481838351838</c:v>
                </c:pt>
                <c:pt idx="1141">
                  <c:v>18.653469646227759</c:v>
                </c:pt>
                <c:pt idx="1142">
                  <c:v>20.787658693841667</c:v>
                </c:pt>
                <c:pt idx="1143">
                  <c:v>25.705070557512975</c:v>
                </c:pt>
                <c:pt idx="1144">
                  <c:v>24.102190785020067</c:v>
                </c:pt>
                <c:pt idx="1145">
                  <c:v>25.975430345304389</c:v>
                </c:pt>
                <c:pt idx="1146">
                  <c:v>21.931081938358876</c:v>
                </c:pt>
                <c:pt idx="1147">
                  <c:v>24.206916763430741</c:v>
                </c:pt>
                <c:pt idx="1148">
                  <c:v>20.908981123071481</c:v>
                </c:pt>
                <c:pt idx="1149">
                  <c:v>20.96915883368661</c:v>
                </c:pt>
                <c:pt idx="1150">
                  <c:v>23.019607270409345</c:v>
                </c:pt>
                <c:pt idx="1151">
                  <c:v>25.707987743933792</c:v>
                </c:pt>
                <c:pt idx="1152">
                  <c:v>26.743097476042223</c:v>
                </c:pt>
                <c:pt idx="1153">
                  <c:v>22.047979407674635</c:v>
                </c:pt>
                <c:pt idx="1154">
                  <c:v>21.428405924855408</c:v>
                </c:pt>
                <c:pt idx="1155">
                  <c:v>0</c:v>
                </c:pt>
                <c:pt idx="1156">
                  <c:v>21.609531591936779</c:v>
                </c:pt>
                <c:pt idx="1157">
                  <c:v>25.922714267959144</c:v>
                </c:pt>
                <c:pt idx="1158">
                  <c:v>23.797542151815222</c:v>
                </c:pt>
                <c:pt idx="1159">
                  <c:v>21.105640003374191</c:v>
                </c:pt>
                <c:pt idx="1160">
                  <c:v>19.664642587669299</c:v>
                </c:pt>
                <c:pt idx="1161">
                  <c:v>19.823378125405977</c:v>
                </c:pt>
                <c:pt idx="1162">
                  <c:v>28.328972929911071</c:v>
                </c:pt>
                <c:pt idx="1163">
                  <c:v>18.06499268479801</c:v>
                </c:pt>
                <c:pt idx="1164">
                  <c:v>28.446979252298014</c:v>
                </c:pt>
                <c:pt idx="1165">
                  <c:v>23.786196479215949</c:v>
                </c:pt>
                <c:pt idx="1166">
                  <c:v>21.845403333190138</c:v>
                </c:pt>
                <c:pt idx="1167">
                  <c:v>23.854583745068705</c:v>
                </c:pt>
                <c:pt idx="1168">
                  <c:v>21.842786907957311</c:v>
                </c:pt>
                <c:pt idx="1169">
                  <c:v>23.298129429308709</c:v>
                </c:pt>
                <c:pt idx="1170">
                  <c:v>25.076017621503137</c:v>
                </c:pt>
                <c:pt idx="1171">
                  <c:v>23.716408688257435</c:v>
                </c:pt>
                <c:pt idx="1172">
                  <c:v>25.541871646750703</c:v>
                </c:pt>
                <c:pt idx="1173">
                  <c:v>26.39748756081104</c:v>
                </c:pt>
                <c:pt idx="1174">
                  <c:v>29.263208296238165</c:v>
                </c:pt>
                <c:pt idx="1175">
                  <c:v>29.579799675817068</c:v>
                </c:pt>
                <c:pt idx="1176">
                  <c:v>29.403454383532431</c:v>
                </c:pt>
                <c:pt idx="1177">
                  <c:v>17.297270063855429</c:v>
                </c:pt>
                <c:pt idx="1178">
                  <c:v>27.386506299821743</c:v>
                </c:pt>
                <c:pt idx="1179">
                  <c:v>26.501133726314585</c:v>
                </c:pt>
                <c:pt idx="1180">
                  <c:v>25.073826312722595</c:v>
                </c:pt>
                <c:pt idx="1181">
                  <c:v>21.703142973757082</c:v>
                </c:pt>
                <c:pt idx="1182">
                  <c:v>25.337138385453802</c:v>
                </c:pt>
                <c:pt idx="1183">
                  <c:v>27.844600827050517</c:v>
                </c:pt>
                <c:pt idx="1184">
                  <c:v>23.642808063305594</c:v>
                </c:pt>
                <c:pt idx="1185">
                  <c:v>29.167128530282849</c:v>
                </c:pt>
                <c:pt idx="1186">
                  <c:v>26.983818034629483</c:v>
                </c:pt>
                <c:pt idx="1187">
                  <c:v>25.81121616598902</c:v>
                </c:pt>
                <c:pt idx="1188">
                  <c:v>24.071641735064247</c:v>
                </c:pt>
                <c:pt idx="1189">
                  <c:v>28.070925252193945</c:v>
                </c:pt>
                <c:pt idx="1190">
                  <c:v>20.081619313703303</c:v>
                </c:pt>
                <c:pt idx="1191">
                  <c:v>19.693982873544194</c:v>
                </c:pt>
                <c:pt idx="1192">
                  <c:v>29.909092858656095</c:v>
                </c:pt>
                <c:pt idx="1193">
                  <c:v>21.899770307824141</c:v>
                </c:pt>
                <c:pt idx="1194">
                  <c:v>26.959272447296755</c:v>
                </c:pt>
                <c:pt idx="1195">
                  <c:v>25.094479517128086</c:v>
                </c:pt>
                <c:pt idx="1196">
                  <c:v>26.387466441438633</c:v>
                </c:pt>
                <c:pt idx="1197">
                  <c:v>21.992290782677504</c:v>
                </c:pt>
                <c:pt idx="1198">
                  <c:v>23.267056970350584</c:v>
                </c:pt>
                <c:pt idx="1199">
                  <c:v>20.328603166785207</c:v>
                </c:pt>
                <c:pt idx="1200">
                  <c:v>16.455287080661385</c:v>
                </c:pt>
                <c:pt idx="1201">
                  <c:v>24.323080331156106</c:v>
                </c:pt>
                <c:pt idx="1202">
                  <c:v>24.728372704532763</c:v>
                </c:pt>
                <c:pt idx="1203">
                  <c:v>25.175324312962381</c:v>
                </c:pt>
                <c:pt idx="1204">
                  <c:v>0</c:v>
                </c:pt>
                <c:pt idx="1205">
                  <c:v>24.126358393629051</c:v>
                </c:pt>
                <c:pt idx="1206">
                  <c:v>23.423281685384286</c:v>
                </c:pt>
                <c:pt idx="1207">
                  <c:v>24.738059341685023</c:v>
                </c:pt>
                <c:pt idx="1208">
                  <c:v>23.141515252304647</c:v>
                </c:pt>
                <c:pt idx="1209">
                  <c:v>22.604175170297246</c:v>
                </c:pt>
                <c:pt idx="1210">
                  <c:v>24.120174306950659</c:v>
                </c:pt>
                <c:pt idx="1211">
                  <c:v>20.179497297668338</c:v>
                </c:pt>
                <c:pt idx="1212">
                  <c:v>25.39173875710523</c:v>
                </c:pt>
                <c:pt idx="1213">
                  <c:v>23.797336328370555</c:v>
                </c:pt>
                <c:pt idx="1214">
                  <c:v>25.143283477027619</c:v>
                </c:pt>
                <c:pt idx="1215">
                  <c:v>21.491147749201783</c:v>
                </c:pt>
                <c:pt idx="1216">
                  <c:v>24.247206780447009</c:v>
                </c:pt>
                <c:pt idx="1217">
                  <c:v>23.891871848332372</c:v>
                </c:pt>
                <c:pt idx="1218">
                  <c:v>22.283204247560093</c:v>
                </c:pt>
                <c:pt idx="1219">
                  <c:v>21.259250760480839</c:v>
                </c:pt>
                <c:pt idx="1220">
                  <c:v>24.020103146971358</c:v>
                </c:pt>
                <c:pt idx="1221">
                  <c:v>0</c:v>
                </c:pt>
                <c:pt idx="1222">
                  <c:v>20.129529550207771</c:v>
                </c:pt>
                <c:pt idx="1223">
                  <c:v>22.289222192394522</c:v>
                </c:pt>
                <c:pt idx="1224">
                  <c:v>24.565662325594683</c:v>
                </c:pt>
                <c:pt idx="1225">
                  <c:v>0</c:v>
                </c:pt>
                <c:pt idx="1226">
                  <c:v>22.605912494359739</c:v>
                </c:pt>
                <c:pt idx="1227">
                  <c:v>25.262365940743472</c:v>
                </c:pt>
                <c:pt idx="1228">
                  <c:v>26.751087168906746</c:v>
                </c:pt>
                <c:pt idx="1229">
                  <c:v>24.860426862407778</c:v>
                </c:pt>
                <c:pt idx="1230">
                  <c:v>19.476906362673024</c:v>
                </c:pt>
                <c:pt idx="1231">
                  <c:v>29.128238436380656</c:v>
                </c:pt>
                <c:pt idx="1232">
                  <c:v>26.501529733511695</c:v>
                </c:pt>
                <c:pt idx="1233">
                  <c:v>18.649668431488109</c:v>
                </c:pt>
                <c:pt idx="1234">
                  <c:v>25.938855828777559</c:v>
                </c:pt>
                <c:pt idx="1235">
                  <c:v>24.066339945038713</c:v>
                </c:pt>
                <c:pt idx="1236">
                  <c:v>22.379779980004308</c:v>
                </c:pt>
                <c:pt idx="1237">
                  <c:v>21.333974781001878</c:v>
                </c:pt>
                <c:pt idx="1238">
                  <c:v>27.871577654464847</c:v>
                </c:pt>
                <c:pt idx="1239">
                  <c:v>23.332696366800768</c:v>
                </c:pt>
                <c:pt idx="1240">
                  <c:v>20.959165696598255</c:v>
                </c:pt>
                <c:pt idx="1241">
                  <c:v>23.341730004339137</c:v>
                </c:pt>
                <c:pt idx="1242">
                  <c:v>25.288619977485929</c:v>
                </c:pt>
                <c:pt idx="1243">
                  <c:v>27.532125115167084</c:v>
                </c:pt>
                <c:pt idx="1244">
                  <c:v>21.914196599762366</c:v>
                </c:pt>
                <c:pt idx="1245">
                  <c:v>23.080123001548095</c:v>
                </c:pt>
                <c:pt idx="1246">
                  <c:v>26.156437790230743</c:v>
                </c:pt>
                <c:pt idx="1247">
                  <c:v>25.000495719308681</c:v>
                </c:pt>
                <c:pt idx="1248">
                  <c:v>23.063857666809685</c:v>
                </c:pt>
                <c:pt idx="1249">
                  <c:v>21.829481192259777</c:v>
                </c:pt>
                <c:pt idx="1250">
                  <c:v>18.325757807651648</c:v>
                </c:pt>
                <c:pt idx="1251">
                  <c:v>25.781844022924425</c:v>
                </c:pt>
                <c:pt idx="1252">
                  <c:v>26.447666607432879</c:v>
                </c:pt>
                <c:pt idx="1253">
                  <c:v>19.951232770407131</c:v>
                </c:pt>
                <c:pt idx="1254">
                  <c:v>23.681217443567672</c:v>
                </c:pt>
                <c:pt idx="1255">
                  <c:v>23.762854630216744</c:v>
                </c:pt>
                <c:pt idx="1256">
                  <c:v>27.096038433956288</c:v>
                </c:pt>
                <c:pt idx="1257">
                  <c:v>28.18973301173077</c:v>
                </c:pt>
                <c:pt idx="1258">
                  <c:v>29.978983924123124</c:v>
                </c:pt>
                <c:pt idx="1259">
                  <c:v>24.367309727865415</c:v>
                </c:pt>
                <c:pt idx="1260">
                  <c:v>22.993530232010283</c:v>
                </c:pt>
                <c:pt idx="1261">
                  <c:v>27.736866674953411</c:v>
                </c:pt>
                <c:pt idx="1262">
                  <c:v>26.697210399995505</c:v>
                </c:pt>
                <c:pt idx="1263">
                  <c:v>20.857549764248994</c:v>
                </c:pt>
                <c:pt idx="1264">
                  <c:v>0</c:v>
                </c:pt>
                <c:pt idx="1265">
                  <c:v>21.071186059077508</c:v>
                </c:pt>
                <c:pt idx="1266">
                  <c:v>28.264186873198714</c:v>
                </c:pt>
                <c:pt idx="1267">
                  <c:v>25.459154293411945</c:v>
                </c:pt>
                <c:pt idx="1268">
                  <c:v>22.023534410209301</c:v>
                </c:pt>
                <c:pt idx="1269">
                  <c:v>0</c:v>
                </c:pt>
                <c:pt idx="1270">
                  <c:v>33.010182448379737</c:v>
                </c:pt>
                <c:pt idx="1271">
                  <c:v>22.065338719701323</c:v>
                </c:pt>
                <c:pt idx="1272">
                  <c:v>18.780786440878131</c:v>
                </c:pt>
                <c:pt idx="1273">
                  <c:v>20.701375000529925</c:v>
                </c:pt>
                <c:pt idx="1274">
                  <c:v>27.823523873189654</c:v>
                </c:pt>
                <c:pt idx="1275">
                  <c:v>17.790924344815373</c:v>
                </c:pt>
                <c:pt idx="1276">
                  <c:v>25.508523753082979</c:v>
                </c:pt>
                <c:pt idx="1277">
                  <c:v>26.456994098674624</c:v>
                </c:pt>
                <c:pt idx="1278">
                  <c:v>24.685464599384879</c:v>
                </c:pt>
                <c:pt idx="1279">
                  <c:v>25.512538633107976</c:v>
                </c:pt>
                <c:pt idx="1280">
                  <c:v>30.140371023008942</c:v>
                </c:pt>
                <c:pt idx="1281">
                  <c:v>21.952388450455707</c:v>
                </c:pt>
                <c:pt idx="1282">
                  <c:v>21.968759590813264</c:v>
                </c:pt>
                <c:pt idx="1283">
                  <c:v>23.416980711845159</c:v>
                </c:pt>
                <c:pt idx="1284">
                  <c:v>24.151496463997656</c:v>
                </c:pt>
                <c:pt idx="1285">
                  <c:v>18.432680539121101</c:v>
                </c:pt>
                <c:pt idx="1286">
                  <c:v>20.782768707637334</c:v>
                </c:pt>
                <c:pt idx="1287">
                  <c:v>23.954746594292139</c:v>
                </c:pt>
                <c:pt idx="1288">
                  <c:v>0</c:v>
                </c:pt>
                <c:pt idx="1289">
                  <c:v>26.452704775205987</c:v>
                </c:pt>
                <c:pt idx="1290">
                  <c:v>23.414926609203128</c:v>
                </c:pt>
                <c:pt idx="1291">
                  <c:v>0</c:v>
                </c:pt>
                <c:pt idx="1292">
                  <c:v>24.165096485844003</c:v>
                </c:pt>
                <c:pt idx="1293">
                  <c:v>27.85358574834779</c:v>
                </c:pt>
                <c:pt idx="1294">
                  <c:v>18.489448166659432</c:v>
                </c:pt>
                <c:pt idx="1295">
                  <c:v>22.548394619159481</c:v>
                </c:pt>
                <c:pt idx="1296">
                  <c:v>25.37446773893053</c:v>
                </c:pt>
                <c:pt idx="1297">
                  <c:v>21.531910170302421</c:v>
                </c:pt>
                <c:pt idx="1298">
                  <c:v>25.021775266690661</c:v>
                </c:pt>
                <c:pt idx="1299">
                  <c:v>24.008778534606336</c:v>
                </c:pt>
                <c:pt idx="1300">
                  <c:v>24.154050975957407</c:v>
                </c:pt>
                <c:pt idx="1301">
                  <c:v>25.542977079859341</c:v>
                </c:pt>
                <c:pt idx="1302">
                  <c:v>0</c:v>
                </c:pt>
                <c:pt idx="1303">
                  <c:v>30.054427246629654</c:v>
                </c:pt>
                <c:pt idx="1304">
                  <c:v>27.532580497409924</c:v>
                </c:pt>
                <c:pt idx="1305">
                  <c:v>19.883411461390036</c:v>
                </c:pt>
                <c:pt idx="1306">
                  <c:v>26.623348038542574</c:v>
                </c:pt>
                <c:pt idx="1307">
                  <c:v>0</c:v>
                </c:pt>
                <c:pt idx="1308">
                  <c:v>0</c:v>
                </c:pt>
                <c:pt idx="1309">
                  <c:v>24.454937693166169</c:v>
                </c:pt>
                <c:pt idx="1310">
                  <c:v>30.441129633226861</c:v>
                </c:pt>
                <c:pt idx="1311">
                  <c:v>25.442381022715203</c:v>
                </c:pt>
                <c:pt idx="1312">
                  <c:v>26.049498851415947</c:v>
                </c:pt>
                <c:pt idx="1313">
                  <c:v>21.397190999403634</c:v>
                </c:pt>
                <c:pt idx="1314">
                  <c:v>22.505819911258648</c:v>
                </c:pt>
                <c:pt idx="1315">
                  <c:v>20.764864303397641</c:v>
                </c:pt>
                <c:pt idx="1316">
                  <c:v>21.199212827615909</c:v>
                </c:pt>
                <c:pt idx="1317">
                  <c:v>22.510700675099688</c:v>
                </c:pt>
                <c:pt idx="1318">
                  <c:v>28.251461258997551</c:v>
                </c:pt>
                <c:pt idx="1319">
                  <c:v>22.533818408908505</c:v>
                </c:pt>
                <c:pt idx="1320">
                  <c:v>0</c:v>
                </c:pt>
                <c:pt idx="1321">
                  <c:v>25.832761329195996</c:v>
                </c:pt>
                <c:pt idx="1322">
                  <c:v>22.989673061496113</c:v>
                </c:pt>
                <c:pt idx="1323">
                  <c:v>23.653648293272688</c:v>
                </c:pt>
                <c:pt idx="1324">
                  <c:v>18.468918317092253</c:v>
                </c:pt>
                <c:pt idx="1325">
                  <c:v>27.93614384160853</c:v>
                </c:pt>
                <c:pt idx="1326">
                  <c:v>22.505524952678872</c:v>
                </c:pt>
                <c:pt idx="1327">
                  <c:v>21.856390952091804</c:v>
                </c:pt>
                <c:pt idx="1328">
                  <c:v>27.14361451530576</c:v>
                </c:pt>
                <c:pt idx="1329">
                  <c:v>23.401214749234342</c:v>
                </c:pt>
                <c:pt idx="1330">
                  <c:v>23.259106267681005</c:v>
                </c:pt>
                <c:pt idx="1331">
                  <c:v>24.153972725391309</c:v>
                </c:pt>
                <c:pt idx="1332">
                  <c:v>32.121978101175046</c:v>
                </c:pt>
                <c:pt idx="1333">
                  <c:v>24.952971718155137</c:v>
                </c:pt>
                <c:pt idx="1334">
                  <c:v>18.208843990734618</c:v>
                </c:pt>
                <c:pt idx="1335">
                  <c:v>21.697637226206705</c:v>
                </c:pt>
                <c:pt idx="1336">
                  <c:v>22.023683298429127</c:v>
                </c:pt>
                <c:pt idx="1337">
                  <c:v>27.27562608881238</c:v>
                </c:pt>
                <c:pt idx="1338">
                  <c:v>23.716685515064437</c:v>
                </c:pt>
                <c:pt idx="1339">
                  <c:v>16.501036329098948</c:v>
                </c:pt>
                <c:pt idx="1340">
                  <c:v>16.829363502897969</c:v>
                </c:pt>
                <c:pt idx="1341">
                  <c:v>26.133060329795406</c:v>
                </c:pt>
                <c:pt idx="1342">
                  <c:v>25.204336286613596</c:v>
                </c:pt>
                <c:pt idx="1343">
                  <c:v>16.932358949662142</c:v>
                </c:pt>
                <c:pt idx="1344">
                  <c:v>24.289740518090401</c:v>
                </c:pt>
                <c:pt idx="1345">
                  <c:v>27.084311841977549</c:v>
                </c:pt>
                <c:pt idx="1346">
                  <c:v>21.824142616453383</c:v>
                </c:pt>
                <c:pt idx="1347">
                  <c:v>24.791086012202992</c:v>
                </c:pt>
                <c:pt idx="1348">
                  <c:v>24.91389177946813</c:v>
                </c:pt>
                <c:pt idx="1349">
                  <c:v>24.022869259033648</c:v>
                </c:pt>
                <c:pt idx="1350">
                  <c:v>20.821724164292739</c:v>
                </c:pt>
                <c:pt idx="1351">
                  <c:v>24.741875597884594</c:v>
                </c:pt>
                <c:pt idx="1352">
                  <c:v>24.747503525655681</c:v>
                </c:pt>
                <c:pt idx="1353">
                  <c:v>17.865902387166582</c:v>
                </c:pt>
                <c:pt idx="1354">
                  <c:v>28.46949581720013</c:v>
                </c:pt>
                <c:pt idx="1355">
                  <c:v>24.494114065067535</c:v>
                </c:pt>
                <c:pt idx="1356">
                  <c:v>21.5341090650513</c:v>
                </c:pt>
                <c:pt idx="1357">
                  <c:v>23.753827189911824</c:v>
                </c:pt>
                <c:pt idx="1358">
                  <c:v>21.494373183927472</c:v>
                </c:pt>
                <c:pt idx="1359">
                  <c:v>24.827803526717172</c:v>
                </c:pt>
                <c:pt idx="1360">
                  <c:v>18.899138566590459</c:v>
                </c:pt>
                <c:pt idx="1361">
                  <c:v>21.62067804213541</c:v>
                </c:pt>
                <c:pt idx="1362">
                  <c:v>23.481568006720096</c:v>
                </c:pt>
                <c:pt idx="1363">
                  <c:v>27.618577511392537</c:v>
                </c:pt>
                <c:pt idx="1364">
                  <c:v>22.279553340548716</c:v>
                </c:pt>
                <c:pt idx="1365">
                  <c:v>20.167021154061302</c:v>
                </c:pt>
                <c:pt idx="1366">
                  <c:v>22.181488207557216</c:v>
                </c:pt>
                <c:pt idx="1367">
                  <c:v>0</c:v>
                </c:pt>
                <c:pt idx="1368">
                  <c:v>19.70700012588572</c:v>
                </c:pt>
                <c:pt idx="1369">
                  <c:v>22.112347710179787</c:v>
                </c:pt>
                <c:pt idx="1370">
                  <c:v>18.085469865747061</c:v>
                </c:pt>
                <c:pt idx="1371">
                  <c:v>25.491143160747679</c:v>
                </c:pt>
                <c:pt idx="1372">
                  <c:v>32.168014697890584</c:v>
                </c:pt>
                <c:pt idx="1373">
                  <c:v>27.237954552910157</c:v>
                </c:pt>
                <c:pt idx="1374">
                  <c:v>29.43101487219057</c:v>
                </c:pt>
                <c:pt idx="1375">
                  <c:v>0</c:v>
                </c:pt>
                <c:pt idx="1376">
                  <c:v>16.81385632962704</c:v>
                </c:pt>
                <c:pt idx="1377">
                  <c:v>23.884418449832012</c:v>
                </c:pt>
                <c:pt idx="1378">
                  <c:v>21.802564878435085</c:v>
                </c:pt>
                <c:pt idx="1379">
                  <c:v>28.173759475971043</c:v>
                </c:pt>
                <c:pt idx="1380">
                  <c:v>26.997553871232203</c:v>
                </c:pt>
                <c:pt idx="1381">
                  <c:v>26.2177462780068</c:v>
                </c:pt>
                <c:pt idx="1382">
                  <c:v>23.721745633416205</c:v>
                </c:pt>
                <c:pt idx="1383">
                  <c:v>26.325610887536158</c:v>
                </c:pt>
                <c:pt idx="1384">
                  <c:v>25.758505858199662</c:v>
                </c:pt>
                <c:pt idx="1385">
                  <c:v>19.60399572173537</c:v>
                </c:pt>
                <c:pt idx="1386">
                  <c:v>28.755511581378475</c:v>
                </c:pt>
                <c:pt idx="1387">
                  <c:v>23.675933781036374</c:v>
                </c:pt>
                <c:pt idx="1388">
                  <c:v>21.411125614593985</c:v>
                </c:pt>
                <c:pt idx="1389">
                  <c:v>16.858157094614015</c:v>
                </c:pt>
                <c:pt idx="1390">
                  <c:v>25.583731956155791</c:v>
                </c:pt>
                <c:pt idx="1391">
                  <c:v>19.701659273915361</c:v>
                </c:pt>
                <c:pt idx="1392">
                  <c:v>26.662397727314936</c:v>
                </c:pt>
                <c:pt idx="1393">
                  <c:v>26.613128885835703</c:v>
                </c:pt>
                <c:pt idx="1394">
                  <c:v>26.040994763172865</c:v>
                </c:pt>
                <c:pt idx="1395">
                  <c:v>23.698136276125378</c:v>
                </c:pt>
                <c:pt idx="1396">
                  <c:v>23.131731307861902</c:v>
                </c:pt>
                <c:pt idx="1397">
                  <c:v>28.128454908893545</c:v>
                </c:pt>
                <c:pt idx="1398">
                  <c:v>28.448863756897538</c:v>
                </c:pt>
                <c:pt idx="1399">
                  <c:v>30.143833425032096</c:v>
                </c:pt>
                <c:pt idx="1400">
                  <c:v>23.165836268417337</c:v>
                </c:pt>
                <c:pt idx="1401">
                  <c:v>26.550227915364548</c:v>
                </c:pt>
                <c:pt idx="1402">
                  <c:v>25.252423477118704</c:v>
                </c:pt>
                <c:pt idx="1403">
                  <c:v>22.121228216759743</c:v>
                </c:pt>
                <c:pt idx="1404">
                  <c:v>25.585523284469133</c:v>
                </c:pt>
                <c:pt idx="1405">
                  <c:v>22.933392605314147</c:v>
                </c:pt>
                <c:pt idx="1406">
                  <c:v>23.485543500396467</c:v>
                </c:pt>
                <c:pt idx="1407">
                  <c:v>20.894782614828788</c:v>
                </c:pt>
                <c:pt idx="1408">
                  <c:v>24.3794901173795</c:v>
                </c:pt>
                <c:pt idx="1409">
                  <c:v>31.219263925548788</c:v>
                </c:pt>
                <c:pt idx="1410">
                  <c:v>20.530339654198102</c:v>
                </c:pt>
                <c:pt idx="1411">
                  <c:v>22.289690783223993</c:v>
                </c:pt>
                <c:pt idx="1412">
                  <c:v>22.161071435148401</c:v>
                </c:pt>
                <c:pt idx="1413">
                  <c:v>26.620855162142131</c:v>
                </c:pt>
                <c:pt idx="1414">
                  <c:v>29.589556222361292</c:v>
                </c:pt>
                <c:pt idx="1415">
                  <c:v>26.008406950090116</c:v>
                </c:pt>
                <c:pt idx="1416">
                  <c:v>25.63198750695819</c:v>
                </c:pt>
                <c:pt idx="1417">
                  <c:v>28.299060972824989</c:v>
                </c:pt>
                <c:pt idx="1418">
                  <c:v>23.58430755680099</c:v>
                </c:pt>
                <c:pt idx="1419">
                  <c:v>25.040528110767958</c:v>
                </c:pt>
                <c:pt idx="1420">
                  <c:v>22.985109347819485</c:v>
                </c:pt>
                <c:pt idx="1421">
                  <c:v>22.006040095790468</c:v>
                </c:pt>
                <c:pt idx="1422">
                  <c:v>23.195298006385158</c:v>
                </c:pt>
                <c:pt idx="1423">
                  <c:v>29.531833677976351</c:v>
                </c:pt>
                <c:pt idx="1424">
                  <c:v>24.350160027258287</c:v>
                </c:pt>
                <c:pt idx="1425">
                  <c:v>21.568205253357831</c:v>
                </c:pt>
                <c:pt idx="1426">
                  <c:v>25.341843979747246</c:v>
                </c:pt>
                <c:pt idx="1427">
                  <c:v>25.144880599870763</c:v>
                </c:pt>
                <c:pt idx="1428">
                  <c:v>23.911534533166435</c:v>
                </c:pt>
                <c:pt idx="1429">
                  <c:v>35.898330204061978</c:v>
                </c:pt>
                <c:pt idx="1430">
                  <c:v>19.888373890285116</c:v>
                </c:pt>
                <c:pt idx="1431">
                  <c:v>24.600378602395494</c:v>
                </c:pt>
                <c:pt idx="1432">
                  <c:v>26.264197313659206</c:v>
                </c:pt>
                <c:pt idx="1433">
                  <c:v>0</c:v>
                </c:pt>
                <c:pt idx="1434">
                  <c:v>21.968010712506008</c:v>
                </c:pt>
                <c:pt idx="1435">
                  <c:v>22.994087693119866</c:v>
                </c:pt>
                <c:pt idx="1436">
                  <c:v>24.083602152905033</c:v>
                </c:pt>
                <c:pt idx="1437">
                  <c:v>21.412317611126486</c:v>
                </c:pt>
                <c:pt idx="1438">
                  <c:v>25.056168259491251</c:v>
                </c:pt>
                <c:pt idx="1439">
                  <c:v>20.190730759428181</c:v>
                </c:pt>
                <c:pt idx="1440">
                  <c:v>29.298652426020602</c:v>
                </c:pt>
                <c:pt idx="1441">
                  <c:v>24.499828190815062</c:v>
                </c:pt>
                <c:pt idx="1442">
                  <c:v>18.310417521824355</c:v>
                </c:pt>
                <c:pt idx="1443">
                  <c:v>21.894554683909504</c:v>
                </c:pt>
                <c:pt idx="1444">
                  <c:v>19.791722516365962</c:v>
                </c:pt>
                <c:pt idx="1445">
                  <c:v>20.921854372225695</c:v>
                </c:pt>
                <c:pt idx="1446">
                  <c:v>25.2072748489134</c:v>
                </c:pt>
                <c:pt idx="1447">
                  <c:v>21.939434481027281</c:v>
                </c:pt>
                <c:pt idx="1448">
                  <c:v>23.570191684834789</c:v>
                </c:pt>
                <c:pt idx="1449">
                  <c:v>21.848704689935666</c:v>
                </c:pt>
                <c:pt idx="1450">
                  <c:v>22.803062538710481</c:v>
                </c:pt>
                <c:pt idx="1451">
                  <c:v>22.827966563653625</c:v>
                </c:pt>
                <c:pt idx="1452">
                  <c:v>24.574938546656249</c:v>
                </c:pt>
                <c:pt idx="1453">
                  <c:v>20.367011547785864</c:v>
                </c:pt>
                <c:pt idx="1454">
                  <c:v>20.555038424774178</c:v>
                </c:pt>
                <c:pt idx="1455">
                  <c:v>23.895255475125317</c:v>
                </c:pt>
                <c:pt idx="1456">
                  <c:v>26.879178870862027</c:v>
                </c:pt>
                <c:pt idx="1457">
                  <c:v>24.796601556473764</c:v>
                </c:pt>
                <c:pt idx="1458">
                  <c:v>24.815771746404042</c:v>
                </c:pt>
                <c:pt idx="1459">
                  <c:v>22.332489254143528</c:v>
                </c:pt>
                <c:pt idx="1460">
                  <c:v>26.709494204640162</c:v>
                </c:pt>
                <c:pt idx="1461">
                  <c:v>25.524515172719692</c:v>
                </c:pt>
                <c:pt idx="1462">
                  <c:v>28.262725380826531</c:v>
                </c:pt>
                <c:pt idx="1463">
                  <c:v>21.950603594634817</c:v>
                </c:pt>
                <c:pt idx="1464">
                  <c:v>22.223835272825326</c:v>
                </c:pt>
                <c:pt idx="1465">
                  <c:v>28.012350001130237</c:v>
                </c:pt>
                <c:pt idx="1466">
                  <c:v>26.033507504247897</c:v>
                </c:pt>
                <c:pt idx="1467">
                  <c:v>20.665682890697983</c:v>
                </c:pt>
                <c:pt idx="1468">
                  <c:v>22.283922020923175</c:v>
                </c:pt>
                <c:pt idx="1469">
                  <c:v>25.483293470380254</c:v>
                </c:pt>
                <c:pt idx="1470">
                  <c:v>26.392835030452154</c:v>
                </c:pt>
                <c:pt idx="1471">
                  <c:v>24.410297812993782</c:v>
                </c:pt>
                <c:pt idx="1472">
                  <c:v>22.654395441014287</c:v>
                </c:pt>
                <c:pt idx="1473">
                  <c:v>26.555520287072095</c:v>
                </c:pt>
                <c:pt idx="1474">
                  <c:v>19.466284616270908</c:v>
                </c:pt>
                <c:pt idx="1475">
                  <c:v>22.57784092244567</c:v>
                </c:pt>
                <c:pt idx="1476">
                  <c:v>22.721232830153653</c:v>
                </c:pt>
                <c:pt idx="1477">
                  <c:v>23.274589157264536</c:v>
                </c:pt>
                <c:pt idx="1478">
                  <c:v>0</c:v>
                </c:pt>
                <c:pt idx="1479">
                  <c:v>20.862344504375773</c:v>
                </c:pt>
                <c:pt idx="1480">
                  <c:v>27.525045042978146</c:v>
                </c:pt>
                <c:pt idx="1481">
                  <c:v>21.314983118807422</c:v>
                </c:pt>
                <c:pt idx="1482">
                  <c:v>0</c:v>
                </c:pt>
                <c:pt idx="1483">
                  <c:v>23.199946966800869</c:v>
                </c:pt>
                <c:pt idx="1484">
                  <c:v>26.387050342900697</c:v>
                </c:pt>
                <c:pt idx="1485">
                  <c:v>22.628781033953491</c:v>
                </c:pt>
                <c:pt idx="1486">
                  <c:v>22.58780200448307</c:v>
                </c:pt>
                <c:pt idx="1487">
                  <c:v>24.860740608992163</c:v>
                </c:pt>
                <c:pt idx="1488">
                  <c:v>29.805826200107337</c:v>
                </c:pt>
                <c:pt idx="1489">
                  <c:v>24.300773361912341</c:v>
                </c:pt>
                <c:pt idx="1490">
                  <c:v>25.176773313570095</c:v>
                </c:pt>
                <c:pt idx="1491">
                  <c:v>24.757486505594905</c:v>
                </c:pt>
                <c:pt idx="1492">
                  <c:v>27.06467880312908</c:v>
                </c:pt>
                <c:pt idx="1493">
                  <c:v>26.748372737026369</c:v>
                </c:pt>
                <c:pt idx="1494">
                  <c:v>21.419801284244322</c:v>
                </c:pt>
                <c:pt idx="1495">
                  <c:v>26.031714199591832</c:v>
                </c:pt>
                <c:pt idx="1496">
                  <c:v>21.917415423433596</c:v>
                </c:pt>
                <c:pt idx="1497">
                  <c:v>26.398238852119793</c:v>
                </c:pt>
                <c:pt idx="1498">
                  <c:v>24.922615001655821</c:v>
                </c:pt>
                <c:pt idx="1499">
                  <c:v>24.194941142312324</c:v>
                </c:pt>
                <c:pt idx="1500">
                  <c:v>26.068627863149636</c:v>
                </c:pt>
                <c:pt idx="1501">
                  <c:v>20.233801041348343</c:v>
                </c:pt>
                <c:pt idx="1502">
                  <c:v>24.22992196604844</c:v>
                </c:pt>
                <c:pt idx="1503">
                  <c:v>22.809287498280867</c:v>
                </c:pt>
                <c:pt idx="1504">
                  <c:v>27.875004117317708</c:v>
                </c:pt>
                <c:pt idx="1505">
                  <c:v>21.841591603770979</c:v>
                </c:pt>
                <c:pt idx="1506">
                  <c:v>19.401925297782231</c:v>
                </c:pt>
                <c:pt idx="1507">
                  <c:v>27.042608658498501</c:v>
                </c:pt>
                <c:pt idx="1508">
                  <c:v>22.536482247373883</c:v>
                </c:pt>
                <c:pt idx="1509">
                  <c:v>24.503638214498729</c:v>
                </c:pt>
                <c:pt idx="1510">
                  <c:v>20.311550991539594</c:v>
                </c:pt>
                <c:pt idx="1511">
                  <c:v>21.001700937216413</c:v>
                </c:pt>
                <c:pt idx="1512">
                  <c:v>31.20057570150562</c:v>
                </c:pt>
                <c:pt idx="1513">
                  <c:v>25.555302995687708</c:v>
                </c:pt>
                <c:pt idx="1514">
                  <c:v>27.830536341138174</c:v>
                </c:pt>
                <c:pt idx="1515">
                  <c:v>23.241310254607214</c:v>
                </c:pt>
                <c:pt idx="1516">
                  <c:v>26.314425154724113</c:v>
                </c:pt>
                <c:pt idx="1517">
                  <c:v>19.613896452811254</c:v>
                </c:pt>
                <c:pt idx="1518">
                  <c:v>23.983224178879983</c:v>
                </c:pt>
                <c:pt idx="1519">
                  <c:v>22.190249844624283</c:v>
                </c:pt>
                <c:pt idx="1520">
                  <c:v>25.98823301942846</c:v>
                </c:pt>
                <c:pt idx="1521">
                  <c:v>25.231354594161481</c:v>
                </c:pt>
                <c:pt idx="1522">
                  <c:v>24.14446769048708</c:v>
                </c:pt>
                <c:pt idx="1523">
                  <c:v>29.759334017336059</c:v>
                </c:pt>
                <c:pt idx="1524">
                  <c:v>25.879157026064213</c:v>
                </c:pt>
                <c:pt idx="1525">
                  <c:v>29.185900890877338</c:v>
                </c:pt>
                <c:pt idx="1526">
                  <c:v>22.911589481130253</c:v>
                </c:pt>
                <c:pt idx="1527">
                  <c:v>25.763148831976395</c:v>
                </c:pt>
                <c:pt idx="1528">
                  <c:v>19.110878328894763</c:v>
                </c:pt>
                <c:pt idx="1529">
                  <c:v>27.558995613804701</c:v>
                </c:pt>
                <c:pt idx="1530">
                  <c:v>28.24204934857255</c:v>
                </c:pt>
                <c:pt idx="1531">
                  <c:v>24.76651174735311</c:v>
                </c:pt>
                <c:pt idx="1532">
                  <c:v>29.944928734884378</c:v>
                </c:pt>
                <c:pt idx="1533">
                  <c:v>27.109382848422744</c:v>
                </c:pt>
                <c:pt idx="1534">
                  <c:v>27.602108307705194</c:v>
                </c:pt>
                <c:pt idx="1535">
                  <c:v>22.654220602027841</c:v>
                </c:pt>
                <c:pt idx="1536">
                  <c:v>26.17009284674549</c:v>
                </c:pt>
                <c:pt idx="1537">
                  <c:v>26.251680719651585</c:v>
                </c:pt>
                <c:pt idx="1538">
                  <c:v>25.823927437838211</c:v>
                </c:pt>
                <c:pt idx="1539">
                  <c:v>22.337384256091884</c:v>
                </c:pt>
                <c:pt idx="1540">
                  <c:v>24.8935282711724</c:v>
                </c:pt>
                <c:pt idx="1541">
                  <c:v>20.519726464529725</c:v>
                </c:pt>
                <c:pt idx="1542">
                  <c:v>28.563941859952234</c:v>
                </c:pt>
                <c:pt idx="1543">
                  <c:v>26.011330846587008</c:v>
                </c:pt>
                <c:pt idx="1544">
                  <c:v>23.864376319835014</c:v>
                </c:pt>
                <c:pt idx="1545">
                  <c:v>30.253252344534825</c:v>
                </c:pt>
                <c:pt idx="1546">
                  <c:v>22.466808729756973</c:v>
                </c:pt>
                <c:pt idx="1547">
                  <c:v>22.679648897733006</c:v>
                </c:pt>
                <c:pt idx="1548">
                  <c:v>24.833410213145687</c:v>
                </c:pt>
                <c:pt idx="1549">
                  <c:v>26.765614345578243</c:v>
                </c:pt>
                <c:pt idx="1550">
                  <c:v>21.468952115012488</c:v>
                </c:pt>
                <c:pt idx="1551">
                  <c:v>19.649328988379636</c:v>
                </c:pt>
                <c:pt idx="1552">
                  <c:v>21.495739892056708</c:v>
                </c:pt>
                <c:pt idx="1553">
                  <c:v>23.382954574657962</c:v>
                </c:pt>
                <c:pt idx="1554">
                  <c:v>21.618730511588815</c:v>
                </c:pt>
                <c:pt idx="1555">
                  <c:v>26.979438273790414</c:v>
                </c:pt>
                <c:pt idx="1556">
                  <c:v>26.424979792200155</c:v>
                </c:pt>
                <c:pt idx="1557">
                  <c:v>28.069674884036608</c:v>
                </c:pt>
                <c:pt idx="1558">
                  <c:v>25.924135885533616</c:v>
                </c:pt>
                <c:pt idx="1559">
                  <c:v>29.163049222169199</c:v>
                </c:pt>
                <c:pt idx="1560">
                  <c:v>21.486833057963281</c:v>
                </c:pt>
                <c:pt idx="1561">
                  <c:v>20.723120952498078</c:v>
                </c:pt>
                <c:pt idx="1562">
                  <c:v>25.058369087876567</c:v>
                </c:pt>
                <c:pt idx="1563">
                  <c:v>29.648600079239799</c:v>
                </c:pt>
                <c:pt idx="1564">
                  <c:v>23.877674874925457</c:v>
                </c:pt>
                <c:pt idx="1565">
                  <c:v>30.204152350605732</c:v>
                </c:pt>
                <c:pt idx="1566">
                  <c:v>20.893322271348978</c:v>
                </c:pt>
                <c:pt idx="1567">
                  <c:v>28.159737496798417</c:v>
                </c:pt>
                <c:pt idx="1568">
                  <c:v>27.086557852846283</c:v>
                </c:pt>
                <c:pt idx="1569">
                  <c:v>26.799043353953145</c:v>
                </c:pt>
                <c:pt idx="1570">
                  <c:v>20.170906726499219</c:v>
                </c:pt>
                <c:pt idx="1571">
                  <c:v>27.727927359812355</c:v>
                </c:pt>
                <c:pt idx="1572">
                  <c:v>24.767347457507704</c:v>
                </c:pt>
                <c:pt idx="1573">
                  <c:v>25.799064185094661</c:v>
                </c:pt>
                <c:pt idx="1574">
                  <c:v>24.649112080129431</c:v>
                </c:pt>
                <c:pt idx="1575">
                  <c:v>0</c:v>
                </c:pt>
                <c:pt idx="1576">
                  <c:v>23.689029359857081</c:v>
                </c:pt>
                <c:pt idx="1577">
                  <c:v>22.049643682151462</c:v>
                </c:pt>
                <c:pt idx="1578">
                  <c:v>26.193182141590128</c:v>
                </c:pt>
                <c:pt idx="1579">
                  <c:v>20.387140147498492</c:v>
                </c:pt>
                <c:pt idx="1580">
                  <c:v>27.369728749078977</c:v>
                </c:pt>
                <c:pt idx="1581">
                  <c:v>23.440209680454679</c:v>
                </c:pt>
                <c:pt idx="1582">
                  <c:v>26.72843280697559</c:v>
                </c:pt>
                <c:pt idx="1583">
                  <c:v>24.325005604149702</c:v>
                </c:pt>
                <c:pt idx="1584">
                  <c:v>20.194544063907685</c:v>
                </c:pt>
                <c:pt idx="1585">
                  <c:v>25.285277309952441</c:v>
                </c:pt>
                <c:pt idx="1586">
                  <c:v>26.195470885839487</c:v>
                </c:pt>
                <c:pt idx="1587">
                  <c:v>22.834392926680685</c:v>
                </c:pt>
                <c:pt idx="1588">
                  <c:v>25.462106344683214</c:v>
                </c:pt>
                <c:pt idx="1589">
                  <c:v>25.097982089122873</c:v>
                </c:pt>
                <c:pt idx="1590">
                  <c:v>26.293170809265579</c:v>
                </c:pt>
                <c:pt idx="1591">
                  <c:v>20.346976793592408</c:v>
                </c:pt>
                <c:pt idx="1592">
                  <c:v>34.059245775270981</c:v>
                </c:pt>
                <c:pt idx="1593">
                  <c:v>29.238811397057816</c:v>
                </c:pt>
                <c:pt idx="1594">
                  <c:v>24.837716033716141</c:v>
                </c:pt>
                <c:pt idx="1595">
                  <c:v>23.554967368765297</c:v>
                </c:pt>
                <c:pt idx="1596">
                  <c:v>22.299513663058406</c:v>
                </c:pt>
                <c:pt idx="1597">
                  <c:v>24.859336269572033</c:v>
                </c:pt>
                <c:pt idx="1598">
                  <c:v>20.908794264791343</c:v>
                </c:pt>
                <c:pt idx="1599">
                  <c:v>25.753939171217802</c:v>
                </c:pt>
                <c:pt idx="1600">
                  <c:v>24.63335330634774</c:v>
                </c:pt>
                <c:pt idx="1601">
                  <c:v>20.975718546538008</c:v>
                </c:pt>
                <c:pt idx="1602">
                  <c:v>25.964131060559406</c:v>
                </c:pt>
                <c:pt idx="1603">
                  <c:v>23.275306965437007</c:v>
                </c:pt>
                <c:pt idx="1604">
                  <c:v>24.731740132008618</c:v>
                </c:pt>
                <c:pt idx="1605">
                  <c:v>22.144114874672226</c:v>
                </c:pt>
                <c:pt idx="1606">
                  <c:v>24.983072970033795</c:v>
                </c:pt>
                <c:pt idx="1607">
                  <c:v>28.729697471298884</c:v>
                </c:pt>
                <c:pt idx="1608">
                  <c:v>0</c:v>
                </c:pt>
                <c:pt idx="1609">
                  <c:v>0</c:v>
                </c:pt>
                <c:pt idx="1610">
                  <c:v>25.250445060539814</c:v>
                </c:pt>
                <c:pt idx="1611">
                  <c:v>25.639829028262696</c:v>
                </c:pt>
                <c:pt idx="1612">
                  <c:v>25.18262214582991</c:v>
                </c:pt>
                <c:pt idx="1613">
                  <c:v>28.845572701195614</c:v>
                </c:pt>
                <c:pt idx="1614">
                  <c:v>25.203811412891454</c:v>
                </c:pt>
                <c:pt idx="1615">
                  <c:v>28.908944586280956</c:v>
                </c:pt>
                <c:pt idx="1616">
                  <c:v>25.649730862343464</c:v>
                </c:pt>
                <c:pt idx="1617">
                  <c:v>22.189801338679359</c:v>
                </c:pt>
                <c:pt idx="1618">
                  <c:v>25.232105581466339</c:v>
                </c:pt>
                <c:pt idx="1619">
                  <c:v>28.241010271920032</c:v>
                </c:pt>
                <c:pt idx="1620">
                  <c:v>22.751946890758827</c:v>
                </c:pt>
                <c:pt idx="1621">
                  <c:v>23.759369915739022</c:v>
                </c:pt>
                <c:pt idx="1622">
                  <c:v>29.629728257118295</c:v>
                </c:pt>
                <c:pt idx="1623">
                  <c:v>31.981846716270418</c:v>
                </c:pt>
                <c:pt idx="1624">
                  <c:v>26.213899778899176</c:v>
                </c:pt>
                <c:pt idx="1625">
                  <c:v>25.765215635201997</c:v>
                </c:pt>
                <c:pt idx="1626">
                  <c:v>27.882602020713851</c:v>
                </c:pt>
                <c:pt idx="1627">
                  <c:v>25.344746984397592</c:v>
                </c:pt>
                <c:pt idx="1628">
                  <c:v>24.346742509542874</c:v>
                </c:pt>
                <c:pt idx="1629">
                  <c:v>33.532975029030453</c:v>
                </c:pt>
                <c:pt idx="1630">
                  <c:v>28.769523479468596</c:v>
                </c:pt>
                <c:pt idx="1631">
                  <c:v>21.75357504717638</c:v>
                </c:pt>
                <c:pt idx="1632">
                  <c:v>21.191037520721192</c:v>
                </c:pt>
                <c:pt idx="1633">
                  <c:v>24.760955723054241</c:v>
                </c:pt>
                <c:pt idx="1634">
                  <c:v>23.184113056289199</c:v>
                </c:pt>
                <c:pt idx="1635">
                  <c:v>29.550775930874028</c:v>
                </c:pt>
                <c:pt idx="1636">
                  <c:v>23.749570459014194</c:v>
                </c:pt>
                <c:pt idx="1637">
                  <c:v>23.49890969371328</c:v>
                </c:pt>
                <c:pt idx="1638">
                  <c:v>26.168171892125144</c:v>
                </c:pt>
                <c:pt idx="1639">
                  <c:v>24.294233142139436</c:v>
                </c:pt>
                <c:pt idx="1640">
                  <c:v>24.522291896026033</c:v>
                </c:pt>
                <c:pt idx="1641">
                  <c:v>23.427259703139981</c:v>
                </c:pt>
                <c:pt idx="1642">
                  <c:v>23.130290738767531</c:v>
                </c:pt>
                <c:pt idx="1643">
                  <c:v>26.901243382125514</c:v>
                </c:pt>
                <c:pt idx="1644">
                  <c:v>18.948780710529551</c:v>
                </c:pt>
                <c:pt idx="1645">
                  <c:v>27.846503770224189</c:v>
                </c:pt>
                <c:pt idx="1646">
                  <c:v>22.803180816219506</c:v>
                </c:pt>
                <c:pt idx="1647">
                  <c:v>21.518898032557622</c:v>
                </c:pt>
                <c:pt idx="1648">
                  <c:v>26.690996660816527</c:v>
                </c:pt>
                <c:pt idx="1649">
                  <c:v>24.792437583991948</c:v>
                </c:pt>
                <c:pt idx="1650">
                  <c:v>29.243209503412885</c:v>
                </c:pt>
                <c:pt idx="1651">
                  <c:v>24.877637738448595</c:v>
                </c:pt>
                <c:pt idx="1652">
                  <c:v>28.490894417931308</c:v>
                </c:pt>
                <c:pt idx="1653">
                  <c:v>23.008466408334787</c:v>
                </c:pt>
                <c:pt idx="1654">
                  <c:v>26.244359443246889</c:v>
                </c:pt>
                <c:pt idx="1655">
                  <c:v>19.76356900168653</c:v>
                </c:pt>
                <c:pt idx="1656">
                  <c:v>22.774612949251743</c:v>
                </c:pt>
                <c:pt idx="1657">
                  <c:v>22.139086958659469</c:v>
                </c:pt>
                <c:pt idx="1658">
                  <c:v>22.829481966500104</c:v>
                </c:pt>
                <c:pt idx="1659">
                  <c:v>20.451762986056711</c:v>
                </c:pt>
                <c:pt idx="1660">
                  <c:v>19.903858315158054</c:v>
                </c:pt>
                <c:pt idx="1661">
                  <c:v>25.87105965608033</c:v>
                </c:pt>
                <c:pt idx="1662">
                  <c:v>25.373431662537897</c:v>
                </c:pt>
                <c:pt idx="1663">
                  <c:v>26.542843119431932</c:v>
                </c:pt>
                <c:pt idx="1664">
                  <c:v>24.074764085536465</c:v>
                </c:pt>
                <c:pt idx="1665">
                  <c:v>24.984395293078382</c:v>
                </c:pt>
                <c:pt idx="1666">
                  <c:v>25.349870476992262</c:v>
                </c:pt>
                <c:pt idx="1667">
                  <c:v>24.079512290615998</c:v>
                </c:pt>
                <c:pt idx="1668">
                  <c:v>23.740167639910872</c:v>
                </c:pt>
                <c:pt idx="1669">
                  <c:v>23.578496562143027</c:v>
                </c:pt>
                <c:pt idx="1670">
                  <c:v>25.984463181067305</c:v>
                </c:pt>
                <c:pt idx="1671">
                  <c:v>21.846047370459981</c:v>
                </c:pt>
                <c:pt idx="1672">
                  <c:v>28.313917262348237</c:v>
                </c:pt>
                <c:pt idx="1673">
                  <c:v>26.53220939466776</c:v>
                </c:pt>
                <c:pt idx="1674">
                  <c:v>26.104241110289145</c:v>
                </c:pt>
                <c:pt idx="1675">
                  <c:v>18.658664764614656</c:v>
                </c:pt>
                <c:pt idx="1676">
                  <c:v>25.3533081162225</c:v>
                </c:pt>
                <c:pt idx="1677">
                  <c:v>23.42391222679484</c:v>
                </c:pt>
                <c:pt idx="1678">
                  <c:v>28.782459785194824</c:v>
                </c:pt>
                <c:pt idx="1679">
                  <c:v>27.878639412717629</c:v>
                </c:pt>
                <c:pt idx="1680">
                  <c:v>26.71881097409538</c:v>
                </c:pt>
                <c:pt idx="1681">
                  <c:v>23.898099030611132</c:v>
                </c:pt>
                <c:pt idx="1682">
                  <c:v>24.880753337839355</c:v>
                </c:pt>
                <c:pt idx="1683">
                  <c:v>24.254772956749395</c:v>
                </c:pt>
                <c:pt idx="1684">
                  <c:v>28.352563245558134</c:v>
                </c:pt>
                <c:pt idx="1685">
                  <c:v>22.562265486091263</c:v>
                </c:pt>
                <c:pt idx="1686">
                  <c:v>23.815297730284883</c:v>
                </c:pt>
                <c:pt idx="1687">
                  <c:v>30.854623945862112</c:v>
                </c:pt>
                <c:pt idx="1688">
                  <c:v>22.209702337837612</c:v>
                </c:pt>
                <c:pt idx="1689">
                  <c:v>26.042498981369942</c:v>
                </c:pt>
                <c:pt idx="1690">
                  <c:v>27.510330790480648</c:v>
                </c:pt>
                <c:pt idx="1691">
                  <c:v>18.765797592840883</c:v>
                </c:pt>
                <c:pt idx="1692">
                  <c:v>20.612523882854287</c:v>
                </c:pt>
                <c:pt idx="1693">
                  <c:v>26.444666112723294</c:v>
                </c:pt>
                <c:pt idx="1694">
                  <c:v>28.093347710506745</c:v>
                </c:pt>
                <c:pt idx="1695">
                  <c:v>0</c:v>
                </c:pt>
                <c:pt idx="1696">
                  <c:v>27.916401353935591</c:v>
                </c:pt>
                <c:pt idx="1697">
                  <c:v>27.826510068734187</c:v>
                </c:pt>
                <c:pt idx="1698">
                  <c:v>21.235086905759879</c:v>
                </c:pt>
                <c:pt idx="1699">
                  <c:v>27.213619531930391</c:v>
                </c:pt>
                <c:pt idx="1700">
                  <c:v>25.06546704385309</c:v>
                </c:pt>
                <c:pt idx="1701">
                  <c:v>26.891181570233694</c:v>
                </c:pt>
                <c:pt idx="1702">
                  <c:v>21.850708777458269</c:v>
                </c:pt>
                <c:pt idx="1703">
                  <c:v>23.988056810778843</c:v>
                </c:pt>
                <c:pt idx="1704">
                  <c:v>27.095852625010004</c:v>
                </c:pt>
                <c:pt idx="1705">
                  <c:v>26.80965638145781</c:v>
                </c:pt>
                <c:pt idx="1706">
                  <c:v>27.653906258587462</c:v>
                </c:pt>
                <c:pt idx="1707">
                  <c:v>21.923753641886041</c:v>
                </c:pt>
                <c:pt idx="1708">
                  <c:v>28.952673474364623</c:v>
                </c:pt>
                <c:pt idx="1709">
                  <c:v>27.682336517546393</c:v>
                </c:pt>
                <c:pt idx="1710">
                  <c:v>21.926691600322915</c:v>
                </c:pt>
                <c:pt idx="1711">
                  <c:v>25.202473778049004</c:v>
                </c:pt>
                <c:pt idx="1712">
                  <c:v>26.739100867561326</c:v>
                </c:pt>
                <c:pt idx="1713">
                  <c:v>27.74385022012217</c:v>
                </c:pt>
                <c:pt idx="1714">
                  <c:v>19.701045816422535</c:v>
                </c:pt>
                <c:pt idx="1715">
                  <c:v>17.365989167363367</c:v>
                </c:pt>
                <c:pt idx="1716">
                  <c:v>22.261811721823218</c:v>
                </c:pt>
                <c:pt idx="1717">
                  <c:v>22.265715186927778</c:v>
                </c:pt>
                <c:pt idx="1718">
                  <c:v>26.151536179590561</c:v>
                </c:pt>
                <c:pt idx="1719">
                  <c:v>25.185082094973552</c:v>
                </c:pt>
                <c:pt idx="1720">
                  <c:v>22.730604260816104</c:v>
                </c:pt>
                <c:pt idx="1721">
                  <c:v>27.631018703259457</c:v>
                </c:pt>
                <c:pt idx="1722">
                  <c:v>22.259838067064205</c:v>
                </c:pt>
                <c:pt idx="1723">
                  <c:v>23.58657983591393</c:v>
                </c:pt>
                <c:pt idx="1724">
                  <c:v>21.793246480702489</c:v>
                </c:pt>
                <c:pt idx="1725">
                  <c:v>26.858556784874359</c:v>
                </c:pt>
                <c:pt idx="1726">
                  <c:v>0</c:v>
                </c:pt>
                <c:pt idx="1727">
                  <c:v>29.170024230824932</c:v>
                </c:pt>
                <c:pt idx="1728">
                  <c:v>21.370753380129788</c:v>
                </c:pt>
                <c:pt idx="1729">
                  <c:v>0</c:v>
                </c:pt>
                <c:pt idx="1730">
                  <c:v>27.909597360581156</c:v>
                </c:pt>
                <c:pt idx="1731">
                  <c:v>19.30924984914035</c:v>
                </c:pt>
                <c:pt idx="1732">
                  <c:v>24.228248861367884</c:v>
                </c:pt>
                <c:pt idx="1733">
                  <c:v>25.499426287220626</c:v>
                </c:pt>
                <c:pt idx="1734">
                  <c:v>22.910757266189798</c:v>
                </c:pt>
                <c:pt idx="1735">
                  <c:v>27.99527982775059</c:v>
                </c:pt>
                <c:pt idx="1736">
                  <c:v>29.506097990147655</c:v>
                </c:pt>
                <c:pt idx="1737">
                  <c:v>23.284839064223053</c:v>
                </c:pt>
                <c:pt idx="1738">
                  <c:v>0</c:v>
                </c:pt>
                <c:pt idx="1739">
                  <c:v>20.77701927806562</c:v>
                </c:pt>
                <c:pt idx="1740">
                  <c:v>26.025837390847485</c:v>
                </c:pt>
                <c:pt idx="1741">
                  <c:v>20.925370440481682</c:v>
                </c:pt>
                <c:pt idx="1742">
                  <c:v>21.726577404429754</c:v>
                </c:pt>
                <c:pt idx="1743">
                  <c:v>22.733291359968259</c:v>
                </c:pt>
                <c:pt idx="1744">
                  <c:v>21.738338462990715</c:v>
                </c:pt>
                <c:pt idx="1745">
                  <c:v>24.056744452156551</c:v>
                </c:pt>
                <c:pt idx="1746">
                  <c:v>22.571640169245551</c:v>
                </c:pt>
                <c:pt idx="1747">
                  <c:v>23.682527237408181</c:v>
                </c:pt>
                <c:pt idx="1748">
                  <c:v>0</c:v>
                </c:pt>
                <c:pt idx="1749">
                  <c:v>26.684956673081135</c:v>
                </c:pt>
                <c:pt idx="1750">
                  <c:v>21.445160881110517</c:v>
                </c:pt>
                <c:pt idx="1751">
                  <c:v>23.589180109032068</c:v>
                </c:pt>
                <c:pt idx="1752">
                  <c:v>27.824268478637428</c:v>
                </c:pt>
                <c:pt idx="1753">
                  <c:v>24.262395907959334</c:v>
                </c:pt>
                <c:pt idx="1754">
                  <c:v>31.614592750766931</c:v>
                </c:pt>
                <c:pt idx="175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24D-4E3A-B433-A8135B22F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3193024"/>
        <c:axId val="453181056"/>
      </c:scatterChart>
      <c:valAx>
        <c:axId val="453193024"/>
        <c:scaling>
          <c:orientation val="minMax"/>
          <c:max val="12"/>
          <c:min val="1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181056"/>
        <c:crosses val="autoZero"/>
        <c:crossBetween val="midCat"/>
        <c:majorUnit val="1"/>
      </c:valAx>
      <c:valAx>
        <c:axId val="453181056"/>
        <c:scaling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193024"/>
        <c:crosses val="autoZero"/>
        <c:crossBetween val="midCat"/>
        <c:majorUnit val="10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'[Slicnum-Abun.xlsx]Slicnum-Abun'!$F$1</c:f>
              <c:strCache>
                <c:ptCount val="1"/>
                <c:pt idx="0">
                  <c:v>EcoliAbun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rgbClr val="FF66CC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c:spPr>
          </c:marker>
          <c:xVal>
            <c:numRef>
              <c:f>'[Slicnum-Abun.xlsx]Slicnum-Abun'!$E$2:$E$1757</c:f>
              <c:numCache>
                <c:formatCode>General</c:formatCode>
                <c:ptCount val="1756"/>
                <c:pt idx="0">
                  <c:v>9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12</c:v>
                </c:pt>
                <c:pt idx="8">
                  <c:v>2</c:v>
                </c:pt>
                <c:pt idx="9">
                  <c:v>0</c:v>
                </c:pt>
                <c:pt idx="10">
                  <c:v>4</c:v>
                </c:pt>
                <c:pt idx="11">
                  <c:v>5</c:v>
                </c:pt>
                <c:pt idx="12">
                  <c:v>8</c:v>
                </c:pt>
                <c:pt idx="13">
                  <c:v>1</c:v>
                </c:pt>
                <c:pt idx="14">
                  <c:v>5</c:v>
                </c:pt>
                <c:pt idx="15">
                  <c:v>0</c:v>
                </c:pt>
                <c:pt idx="16">
                  <c:v>12</c:v>
                </c:pt>
                <c:pt idx="17">
                  <c:v>10</c:v>
                </c:pt>
                <c:pt idx="18">
                  <c:v>0</c:v>
                </c:pt>
                <c:pt idx="19">
                  <c:v>5</c:v>
                </c:pt>
                <c:pt idx="20">
                  <c:v>4</c:v>
                </c:pt>
                <c:pt idx="21">
                  <c:v>1</c:v>
                </c:pt>
                <c:pt idx="22">
                  <c:v>11</c:v>
                </c:pt>
                <c:pt idx="23">
                  <c:v>3</c:v>
                </c:pt>
                <c:pt idx="24">
                  <c:v>5</c:v>
                </c:pt>
                <c:pt idx="25">
                  <c:v>12</c:v>
                </c:pt>
                <c:pt idx="26">
                  <c:v>2</c:v>
                </c:pt>
                <c:pt idx="27">
                  <c:v>12</c:v>
                </c:pt>
                <c:pt idx="28">
                  <c:v>12</c:v>
                </c:pt>
                <c:pt idx="29">
                  <c:v>4</c:v>
                </c:pt>
                <c:pt idx="30">
                  <c:v>1</c:v>
                </c:pt>
                <c:pt idx="31">
                  <c:v>1</c:v>
                </c:pt>
                <c:pt idx="32">
                  <c:v>7</c:v>
                </c:pt>
                <c:pt idx="33">
                  <c:v>6</c:v>
                </c:pt>
                <c:pt idx="34">
                  <c:v>2</c:v>
                </c:pt>
                <c:pt idx="35">
                  <c:v>2</c:v>
                </c:pt>
                <c:pt idx="36">
                  <c:v>0</c:v>
                </c:pt>
                <c:pt idx="37">
                  <c:v>1</c:v>
                </c:pt>
                <c:pt idx="38">
                  <c:v>12</c:v>
                </c:pt>
                <c:pt idx="39">
                  <c:v>5</c:v>
                </c:pt>
                <c:pt idx="40">
                  <c:v>1</c:v>
                </c:pt>
                <c:pt idx="41">
                  <c:v>7</c:v>
                </c:pt>
                <c:pt idx="42">
                  <c:v>4</c:v>
                </c:pt>
                <c:pt idx="43">
                  <c:v>7</c:v>
                </c:pt>
                <c:pt idx="44">
                  <c:v>12</c:v>
                </c:pt>
                <c:pt idx="45">
                  <c:v>1</c:v>
                </c:pt>
                <c:pt idx="46">
                  <c:v>0</c:v>
                </c:pt>
                <c:pt idx="47">
                  <c:v>1</c:v>
                </c:pt>
                <c:pt idx="48">
                  <c:v>5</c:v>
                </c:pt>
                <c:pt idx="49">
                  <c:v>12</c:v>
                </c:pt>
                <c:pt idx="50">
                  <c:v>1</c:v>
                </c:pt>
                <c:pt idx="51">
                  <c:v>12</c:v>
                </c:pt>
                <c:pt idx="52">
                  <c:v>5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9</c:v>
                </c:pt>
                <c:pt idx="57">
                  <c:v>1</c:v>
                </c:pt>
                <c:pt idx="58">
                  <c:v>2</c:v>
                </c:pt>
                <c:pt idx="59">
                  <c:v>1</c:v>
                </c:pt>
                <c:pt idx="60">
                  <c:v>2</c:v>
                </c:pt>
                <c:pt idx="61">
                  <c:v>7</c:v>
                </c:pt>
                <c:pt idx="62">
                  <c:v>2</c:v>
                </c:pt>
                <c:pt idx="63">
                  <c:v>1</c:v>
                </c:pt>
                <c:pt idx="64">
                  <c:v>1</c:v>
                </c:pt>
                <c:pt idx="65">
                  <c:v>12</c:v>
                </c:pt>
                <c:pt idx="66">
                  <c:v>1</c:v>
                </c:pt>
                <c:pt idx="67">
                  <c:v>8</c:v>
                </c:pt>
                <c:pt idx="68">
                  <c:v>5</c:v>
                </c:pt>
                <c:pt idx="69">
                  <c:v>12</c:v>
                </c:pt>
                <c:pt idx="70">
                  <c:v>11</c:v>
                </c:pt>
                <c:pt idx="71">
                  <c:v>0</c:v>
                </c:pt>
                <c:pt idx="72">
                  <c:v>0</c:v>
                </c:pt>
                <c:pt idx="73">
                  <c:v>3</c:v>
                </c:pt>
                <c:pt idx="74">
                  <c:v>12</c:v>
                </c:pt>
                <c:pt idx="75">
                  <c:v>8</c:v>
                </c:pt>
                <c:pt idx="76">
                  <c:v>12</c:v>
                </c:pt>
                <c:pt idx="77">
                  <c:v>0</c:v>
                </c:pt>
                <c:pt idx="78">
                  <c:v>1</c:v>
                </c:pt>
                <c:pt idx="79">
                  <c:v>6</c:v>
                </c:pt>
                <c:pt idx="80">
                  <c:v>1</c:v>
                </c:pt>
                <c:pt idx="81">
                  <c:v>8</c:v>
                </c:pt>
                <c:pt idx="82">
                  <c:v>8</c:v>
                </c:pt>
                <c:pt idx="83">
                  <c:v>4</c:v>
                </c:pt>
                <c:pt idx="84">
                  <c:v>4</c:v>
                </c:pt>
                <c:pt idx="85">
                  <c:v>11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0</c:v>
                </c:pt>
                <c:pt idx="90">
                  <c:v>10</c:v>
                </c:pt>
                <c:pt idx="91">
                  <c:v>4</c:v>
                </c:pt>
                <c:pt idx="92">
                  <c:v>8</c:v>
                </c:pt>
                <c:pt idx="93">
                  <c:v>1</c:v>
                </c:pt>
                <c:pt idx="94">
                  <c:v>9</c:v>
                </c:pt>
                <c:pt idx="95">
                  <c:v>12</c:v>
                </c:pt>
                <c:pt idx="96">
                  <c:v>12</c:v>
                </c:pt>
                <c:pt idx="97">
                  <c:v>1</c:v>
                </c:pt>
                <c:pt idx="98">
                  <c:v>1</c:v>
                </c:pt>
                <c:pt idx="99">
                  <c:v>4</c:v>
                </c:pt>
                <c:pt idx="100">
                  <c:v>1</c:v>
                </c:pt>
                <c:pt idx="101">
                  <c:v>8</c:v>
                </c:pt>
                <c:pt idx="102">
                  <c:v>12</c:v>
                </c:pt>
                <c:pt idx="103">
                  <c:v>12</c:v>
                </c:pt>
                <c:pt idx="104">
                  <c:v>7</c:v>
                </c:pt>
                <c:pt idx="105">
                  <c:v>4</c:v>
                </c:pt>
                <c:pt idx="106">
                  <c:v>5</c:v>
                </c:pt>
                <c:pt idx="107">
                  <c:v>4</c:v>
                </c:pt>
                <c:pt idx="108">
                  <c:v>1</c:v>
                </c:pt>
                <c:pt idx="109">
                  <c:v>2</c:v>
                </c:pt>
                <c:pt idx="110">
                  <c:v>4</c:v>
                </c:pt>
                <c:pt idx="111">
                  <c:v>4</c:v>
                </c:pt>
                <c:pt idx="112">
                  <c:v>4</c:v>
                </c:pt>
                <c:pt idx="113">
                  <c:v>6</c:v>
                </c:pt>
                <c:pt idx="114">
                  <c:v>3</c:v>
                </c:pt>
                <c:pt idx="115">
                  <c:v>4</c:v>
                </c:pt>
                <c:pt idx="116">
                  <c:v>11</c:v>
                </c:pt>
                <c:pt idx="117">
                  <c:v>1</c:v>
                </c:pt>
                <c:pt idx="118">
                  <c:v>12</c:v>
                </c:pt>
                <c:pt idx="119">
                  <c:v>3</c:v>
                </c:pt>
                <c:pt idx="120">
                  <c:v>11</c:v>
                </c:pt>
                <c:pt idx="121">
                  <c:v>6</c:v>
                </c:pt>
                <c:pt idx="122">
                  <c:v>2</c:v>
                </c:pt>
                <c:pt idx="123">
                  <c:v>1</c:v>
                </c:pt>
                <c:pt idx="124">
                  <c:v>0</c:v>
                </c:pt>
                <c:pt idx="125">
                  <c:v>6</c:v>
                </c:pt>
                <c:pt idx="126">
                  <c:v>2</c:v>
                </c:pt>
                <c:pt idx="127">
                  <c:v>10</c:v>
                </c:pt>
                <c:pt idx="128">
                  <c:v>12</c:v>
                </c:pt>
                <c:pt idx="129">
                  <c:v>11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12</c:v>
                </c:pt>
                <c:pt idx="134">
                  <c:v>5</c:v>
                </c:pt>
                <c:pt idx="135">
                  <c:v>1</c:v>
                </c:pt>
                <c:pt idx="136">
                  <c:v>1</c:v>
                </c:pt>
                <c:pt idx="137">
                  <c:v>5</c:v>
                </c:pt>
                <c:pt idx="138">
                  <c:v>4</c:v>
                </c:pt>
                <c:pt idx="139">
                  <c:v>2</c:v>
                </c:pt>
                <c:pt idx="140">
                  <c:v>11</c:v>
                </c:pt>
                <c:pt idx="141">
                  <c:v>4</c:v>
                </c:pt>
                <c:pt idx="142">
                  <c:v>1</c:v>
                </c:pt>
                <c:pt idx="143">
                  <c:v>5</c:v>
                </c:pt>
                <c:pt idx="144">
                  <c:v>4</c:v>
                </c:pt>
                <c:pt idx="145">
                  <c:v>5</c:v>
                </c:pt>
                <c:pt idx="146">
                  <c:v>1</c:v>
                </c:pt>
                <c:pt idx="147">
                  <c:v>12</c:v>
                </c:pt>
                <c:pt idx="148">
                  <c:v>11</c:v>
                </c:pt>
                <c:pt idx="149">
                  <c:v>10</c:v>
                </c:pt>
                <c:pt idx="150">
                  <c:v>4</c:v>
                </c:pt>
                <c:pt idx="151">
                  <c:v>10</c:v>
                </c:pt>
                <c:pt idx="152">
                  <c:v>0</c:v>
                </c:pt>
                <c:pt idx="153">
                  <c:v>0</c:v>
                </c:pt>
                <c:pt idx="154">
                  <c:v>12</c:v>
                </c:pt>
                <c:pt idx="155">
                  <c:v>1</c:v>
                </c:pt>
                <c:pt idx="156">
                  <c:v>5</c:v>
                </c:pt>
                <c:pt idx="157">
                  <c:v>4</c:v>
                </c:pt>
                <c:pt idx="158">
                  <c:v>10</c:v>
                </c:pt>
                <c:pt idx="159">
                  <c:v>9</c:v>
                </c:pt>
                <c:pt idx="160">
                  <c:v>1</c:v>
                </c:pt>
                <c:pt idx="161">
                  <c:v>2</c:v>
                </c:pt>
                <c:pt idx="162">
                  <c:v>12</c:v>
                </c:pt>
                <c:pt idx="163">
                  <c:v>1</c:v>
                </c:pt>
                <c:pt idx="164">
                  <c:v>6</c:v>
                </c:pt>
                <c:pt idx="165">
                  <c:v>5</c:v>
                </c:pt>
                <c:pt idx="166">
                  <c:v>2</c:v>
                </c:pt>
                <c:pt idx="167">
                  <c:v>4</c:v>
                </c:pt>
                <c:pt idx="168">
                  <c:v>3</c:v>
                </c:pt>
                <c:pt idx="169">
                  <c:v>1</c:v>
                </c:pt>
                <c:pt idx="170">
                  <c:v>2</c:v>
                </c:pt>
                <c:pt idx="171">
                  <c:v>1</c:v>
                </c:pt>
                <c:pt idx="172">
                  <c:v>7</c:v>
                </c:pt>
                <c:pt idx="173">
                  <c:v>0</c:v>
                </c:pt>
                <c:pt idx="174">
                  <c:v>1</c:v>
                </c:pt>
                <c:pt idx="175">
                  <c:v>12</c:v>
                </c:pt>
                <c:pt idx="176">
                  <c:v>1</c:v>
                </c:pt>
                <c:pt idx="177">
                  <c:v>2</c:v>
                </c:pt>
                <c:pt idx="178">
                  <c:v>12</c:v>
                </c:pt>
                <c:pt idx="179">
                  <c:v>11</c:v>
                </c:pt>
                <c:pt idx="180">
                  <c:v>3</c:v>
                </c:pt>
                <c:pt idx="181">
                  <c:v>2</c:v>
                </c:pt>
                <c:pt idx="182">
                  <c:v>1</c:v>
                </c:pt>
                <c:pt idx="183">
                  <c:v>1</c:v>
                </c:pt>
                <c:pt idx="184">
                  <c:v>3</c:v>
                </c:pt>
                <c:pt idx="185">
                  <c:v>4</c:v>
                </c:pt>
                <c:pt idx="186">
                  <c:v>1</c:v>
                </c:pt>
                <c:pt idx="187">
                  <c:v>8</c:v>
                </c:pt>
                <c:pt idx="188">
                  <c:v>1</c:v>
                </c:pt>
                <c:pt idx="189">
                  <c:v>4</c:v>
                </c:pt>
                <c:pt idx="190">
                  <c:v>12</c:v>
                </c:pt>
                <c:pt idx="191">
                  <c:v>4</c:v>
                </c:pt>
                <c:pt idx="192">
                  <c:v>3</c:v>
                </c:pt>
                <c:pt idx="193">
                  <c:v>5</c:v>
                </c:pt>
                <c:pt idx="194">
                  <c:v>5</c:v>
                </c:pt>
                <c:pt idx="195">
                  <c:v>12</c:v>
                </c:pt>
                <c:pt idx="196">
                  <c:v>9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11</c:v>
                </c:pt>
                <c:pt idx="203">
                  <c:v>1</c:v>
                </c:pt>
                <c:pt idx="204">
                  <c:v>12</c:v>
                </c:pt>
                <c:pt idx="205">
                  <c:v>5</c:v>
                </c:pt>
                <c:pt idx="206">
                  <c:v>3</c:v>
                </c:pt>
                <c:pt idx="207">
                  <c:v>7</c:v>
                </c:pt>
                <c:pt idx="208">
                  <c:v>12</c:v>
                </c:pt>
                <c:pt idx="209">
                  <c:v>4</c:v>
                </c:pt>
                <c:pt idx="210">
                  <c:v>3</c:v>
                </c:pt>
                <c:pt idx="211">
                  <c:v>8</c:v>
                </c:pt>
                <c:pt idx="212">
                  <c:v>1</c:v>
                </c:pt>
                <c:pt idx="213">
                  <c:v>3</c:v>
                </c:pt>
                <c:pt idx="214">
                  <c:v>12</c:v>
                </c:pt>
                <c:pt idx="215">
                  <c:v>4</c:v>
                </c:pt>
                <c:pt idx="216">
                  <c:v>5</c:v>
                </c:pt>
                <c:pt idx="217">
                  <c:v>5</c:v>
                </c:pt>
                <c:pt idx="218">
                  <c:v>5</c:v>
                </c:pt>
                <c:pt idx="219">
                  <c:v>3</c:v>
                </c:pt>
                <c:pt idx="220">
                  <c:v>2</c:v>
                </c:pt>
                <c:pt idx="221">
                  <c:v>5</c:v>
                </c:pt>
                <c:pt idx="222">
                  <c:v>4</c:v>
                </c:pt>
                <c:pt idx="223">
                  <c:v>12</c:v>
                </c:pt>
                <c:pt idx="224">
                  <c:v>12</c:v>
                </c:pt>
                <c:pt idx="225">
                  <c:v>5</c:v>
                </c:pt>
                <c:pt idx="226">
                  <c:v>9</c:v>
                </c:pt>
                <c:pt idx="227">
                  <c:v>1</c:v>
                </c:pt>
                <c:pt idx="228">
                  <c:v>0</c:v>
                </c:pt>
                <c:pt idx="229">
                  <c:v>4</c:v>
                </c:pt>
                <c:pt idx="230">
                  <c:v>5</c:v>
                </c:pt>
                <c:pt idx="231">
                  <c:v>0</c:v>
                </c:pt>
                <c:pt idx="232">
                  <c:v>11</c:v>
                </c:pt>
                <c:pt idx="233">
                  <c:v>0</c:v>
                </c:pt>
                <c:pt idx="234">
                  <c:v>12</c:v>
                </c:pt>
                <c:pt idx="235">
                  <c:v>10</c:v>
                </c:pt>
                <c:pt idx="236">
                  <c:v>5</c:v>
                </c:pt>
                <c:pt idx="237">
                  <c:v>1</c:v>
                </c:pt>
                <c:pt idx="238">
                  <c:v>1</c:v>
                </c:pt>
                <c:pt idx="239">
                  <c:v>12</c:v>
                </c:pt>
                <c:pt idx="240">
                  <c:v>7</c:v>
                </c:pt>
                <c:pt idx="241">
                  <c:v>5</c:v>
                </c:pt>
                <c:pt idx="242">
                  <c:v>3</c:v>
                </c:pt>
                <c:pt idx="243">
                  <c:v>12</c:v>
                </c:pt>
                <c:pt idx="244">
                  <c:v>9</c:v>
                </c:pt>
                <c:pt idx="245">
                  <c:v>5</c:v>
                </c:pt>
                <c:pt idx="246">
                  <c:v>12</c:v>
                </c:pt>
                <c:pt idx="247">
                  <c:v>1</c:v>
                </c:pt>
                <c:pt idx="248">
                  <c:v>5</c:v>
                </c:pt>
                <c:pt idx="249">
                  <c:v>2</c:v>
                </c:pt>
                <c:pt idx="250">
                  <c:v>5</c:v>
                </c:pt>
                <c:pt idx="251">
                  <c:v>11</c:v>
                </c:pt>
                <c:pt idx="252">
                  <c:v>2</c:v>
                </c:pt>
                <c:pt idx="253">
                  <c:v>5</c:v>
                </c:pt>
                <c:pt idx="254">
                  <c:v>5</c:v>
                </c:pt>
                <c:pt idx="255">
                  <c:v>1</c:v>
                </c:pt>
                <c:pt idx="256">
                  <c:v>5</c:v>
                </c:pt>
                <c:pt idx="257">
                  <c:v>12</c:v>
                </c:pt>
                <c:pt idx="258">
                  <c:v>12</c:v>
                </c:pt>
                <c:pt idx="259">
                  <c:v>1</c:v>
                </c:pt>
                <c:pt idx="260">
                  <c:v>6</c:v>
                </c:pt>
                <c:pt idx="261">
                  <c:v>12</c:v>
                </c:pt>
                <c:pt idx="262">
                  <c:v>2</c:v>
                </c:pt>
                <c:pt idx="263">
                  <c:v>4</c:v>
                </c:pt>
                <c:pt idx="264">
                  <c:v>11</c:v>
                </c:pt>
                <c:pt idx="265">
                  <c:v>0</c:v>
                </c:pt>
                <c:pt idx="266">
                  <c:v>12</c:v>
                </c:pt>
                <c:pt idx="267">
                  <c:v>3</c:v>
                </c:pt>
                <c:pt idx="268">
                  <c:v>3</c:v>
                </c:pt>
                <c:pt idx="269">
                  <c:v>12</c:v>
                </c:pt>
                <c:pt idx="270">
                  <c:v>12</c:v>
                </c:pt>
                <c:pt idx="271">
                  <c:v>12</c:v>
                </c:pt>
                <c:pt idx="272">
                  <c:v>12</c:v>
                </c:pt>
                <c:pt idx="273">
                  <c:v>5</c:v>
                </c:pt>
                <c:pt idx="274">
                  <c:v>10</c:v>
                </c:pt>
                <c:pt idx="275">
                  <c:v>12</c:v>
                </c:pt>
                <c:pt idx="276">
                  <c:v>3</c:v>
                </c:pt>
                <c:pt idx="277">
                  <c:v>12</c:v>
                </c:pt>
                <c:pt idx="278">
                  <c:v>2</c:v>
                </c:pt>
                <c:pt idx="279">
                  <c:v>1</c:v>
                </c:pt>
                <c:pt idx="280">
                  <c:v>4</c:v>
                </c:pt>
                <c:pt idx="281">
                  <c:v>1</c:v>
                </c:pt>
                <c:pt idx="282">
                  <c:v>1</c:v>
                </c:pt>
                <c:pt idx="283">
                  <c:v>5</c:v>
                </c:pt>
                <c:pt idx="284">
                  <c:v>5</c:v>
                </c:pt>
                <c:pt idx="285">
                  <c:v>1</c:v>
                </c:pt>
                <c:pt idx="286">
                  <c:v>12</c:v>
                </c:pt>
                <c:pt idx="287">
                  <c:v>5</c:v>
                </c:pt>
                <c:pt idx="288">
                  <c:v>6</c:v>
                </c:pt>
                <c:pt idx="289">
                  <c:v>12</c:v>
                </c:pt>
                <c:pt idx="290">
                  <c:v>1</c:v>
                </c:pt>
                <c:pt idx="291">
                  <c:v>12</c:v>
                </c:pt>
                <c:pt idx="292">
                  <c:v>12</c:v>
                </c:pt>
                <c:pt idx="293">
                  <c:v>10</c:v>
                </c:pt>
                <c:pt idx="294">
                  <c:v>12</c:v>
                </c:pt>
                <c:pt idx="295">
                  <c:v>12</c:v>
                </c:pt>
                <c:pt idx="296">
                  <c:v>12</c:v>
                </c:pt>
                <c:pt idx="297">
                  <c:v>12</c:v>
                </c:pt>
                <c:pt idx="298">
                  <c:v>2</c:v>
                </c:pt>
                <c:pt idx="299">
                  <c:v>12</c:v>
                </c:pt>
                <c:pt idx="300">
                  <c:v>1</c:v>
                </c:pt>
                <c:pt idx="301">
                  <c:v>12</c:v>
                </c:pt>
                <c:pt idx="302">
                  <c:v>8</c:v>
                </c:pt>
                <c:pt idx="303">
                  <c:v>1</c:v>
                </c:pt>
                <c:pt idx="304">
                  <c:v>4</c:v>
                </c:pt>
                <c:pt idx="305">
                  <c:v>11</c:v>
                </c:pt>
                <c:pt idx="306">
                  <c:v>4</c:v>
                </c:pt>
                <c:pt idx="307">
                  <c:v>11</c:v>
                </c:pt>
                <c:pt idx="308">
                  <c:v>5</c:v>
                </c:pt>
                <c:pt idx="309">
                  <c:v>7</c:v>
                </c:pt>
                <c:pt idx="310">
                  <c:v>12</c:v>
                </c:pt>
                <c:pt idx="311">
                  <c:v>12</c:v>
                </c:pt>
                <c:pt idx="312">
                  <c:v>6</c:v>
                </c:pt>
                <c:pt idx="313">
                  <c:v>12</c:v>
                </c:pt>
                <c:pt idx="314">
                  <c:v>1</c:v>
                </c:pt>
                <c:pt idx="315">
                  <c:v>6</c:v>
                </c:pt>
                <c:pt idx="316">
                  <c:v>9</c:v>
                </c:pt>
                <c:pt idx="317">
                  <c:v>5</c:v>
                </c:pt>
                <c:pt idx="318">
                  <c:v>0</c:v>
                </c:pt>
                <c:pt idx="319">
                  <c:v>5</c:v>
                </c:pt>
                <c:pt idx="320">
                  <c:v>5</c:v>
                </c:pt>
                <c:pt idx="321">
                  <c:v>4</c:v>
                </c:pt>
                <c:pt idx="322">
                  <c:v>12</c:v>
                </c:pt>
                <c:pt idx="323">
                  <c:v>12</c:v>
                </c:pt>
                <c:pt idx="324">
                  <c:v>4</c:v>
                </c:pt>
                <c:pt idx="325">
                  <c:v>1</c:v>
                </c:pt>
                <c:pt idx="326">
                  <c:v>1</c:v>
                </c:pt>
                <c:pt idx="327">
                  <c:v>8</c:v>
                </c:pt>
                <c:pt idx="328">
                  <c:v>12</c:v>
                </c:pt>
                <c:pt idx="329">
                  <c:v>1</c:v>
                </c:pt>
                <c:pt idx="330">
                  <c:v>6</c:v>
                </c:pt>
                <c:pt idx="331">
                  <c:v>3</c:v>
                </c:pt>
                <c:pt idx="332">
                  <c:v>1</c:v>
                </c:pt>
                <c:pt idx="333">
                  <c:v>10</c:v>
                </c:pt>
                <c:pt idx="334">
                  <c:v>1</c:v>
                </c:pt>
                <c:pt idx="335">
                  <c:v>3</c:v>
                </c:pt>
                <c:pt idx="336">
                  <c:v>12</c:v>
                </c:pt>
                <c:pt idx="337">
                  <c:v>1</c:v>
                </c:pt>
                <c:pt idx="338">
                  <c:v>12</c:v>
                </c:pt>
                <c:pt idx="339">
                  <c:v>0</c:v>
                </c:pt>
                <c:pt idx="340">
                  <c:v>12</c:v>
                </c:pt>
                <c:pt idx="341">
                  <c:v>2</c:v>
                </c:pt>
                <c:pt idx="342">
                  <c:v>1</c:v>
                </c:pt>
                <c:pt idx="343">
                  <c:v>2</c:v>
                </c:pt>
                <c:pt idx="344">
                  <c:v>11</c:v>
                </c:pt>
                <c:pt idx="345">
                  <c:v>9</c:v>
                </c:pt>
                <c:pt idx="346">
                  <c:v>12</c:v>
                </c:pt>
                <c:pt idx="347">
                  <c:v>1</c:v>
                </c:pt>
                <c:pt idx="348">
                  <c:v>12</c:v>
                </c:pt>
                <c:pt idx="349">
                  <c:v>12</c:v>
                </c:pt>
                <c:pt idx="350">
                  <c:v>4</c:v>
                </c:pt>
                <c:pt idx="351">
                  <c:v>5</c:v>
                </c:pt>
                <c:pt idx="352">
                  <c:v>11</c:v>
                </c:pt>
                <c:pt idx="353">
                  <c:v>4</c:v>
                </c:pt>
                <c:pt idx="354">
                  <c:v>12</c:v>
                </c:pt>
                <c:pt idx="355">
                  <c:v>5</c:v>
                </c:pt>
                <c:pt idx="356">
                  <c:v>9</c:v>
                </c:pt>
                <c:pt idx="357">
                  <c:v>5</c:v>
                </c:pt>
                <c:pt idx="358">
                  <c:v>7</c:v>
                </c:pt>
                <c:pt idx="359">
                  <c:v>11</c:v>
                </c:pt>
                <c:pt idx="360">
                  <c:v>12</c:v>
                </c:pt>
                <c:pt idx="361">
                  <c:v>0</c:v>
                </c:pt>
                <c:pt idx="362">
                  <c:v>6</c:v>
                </c:pt>
                <c:pt idx="363">
                  <c:v>8</c:v>
                </c:pt>
                <c:pt idx="364">
                  <c:v>12</c:v>
                </c:pt>
                <c:pt idx="365">
                  <c:v>11</c:v>
                </c:pt>
                <c:pt idx="366">
                  <c:v>3</c:v>
                </c:pt>
                <c:pt idx="367">
                  <c:v>1</c:v>
                </c:pt>
                <c:pt idx="368">
                  <c:v>2</c:v>
                </c:pt>
                <c:pt idx="369">
                  <c:v>2</c:v>
                </c:pt>
                <c:pt idx="370">
                  <c:v>11</c:v>
                </c:pt>
                <c:pt idx="371">
                  <c:v>8</c:v>
                </c:pt>
                <c:pt idx="372">
                  <c:v>8</c:v>
                </c:pt>
                <c:pt idx="373">
                  <c:v>9</c:v>
                </c:pt>
                <c:pt idx="374">
                  <c:v>12</c:v>
                </c:pt>
                <c:pt idx="375">
                  <c:v>12</c:v>
                </c:pt>
                <c:pt idx="376">
                  <c:v>12</c:v>
                </c:pt>
                <c:pt idx="377">
                  <c:v>2</c:v>
                </c:pt>
                <c:pt idx="378">
                  <c:v>9</c:v>
                </c:pt>
                <c:pt idx="379">
                  <c:v>5</c:v>
                </c:pt>
                <c:pt idx="380">
                  <c:v>12</c:v>
                </c:pt>
                <c:pt idx="381">
                  <c:v>8</c:v>
                </c:pt>
                <c:pt idx="382">
                  <c:v>7</c:v>
                </c:pt>
                <c:pt idx="383">
                  <c:v>9</c:v>
                </c:pt>
                <c:pt idx="384">
                  <c:v>1</c:v>
                </c:pt>
                <c:pt idx="385">
                  <c:v>7</c:v>
                </c:pt>
                <c:pt idx="386">
                  <c:v>5</c:v>
                </c:pt>
                <c:pt idx="387">
                  <c:v>5</c:v>
                </c:pt>
                <c:pt idx="388">
                  <c:v>12</c:v>
                </c:pt>
                <c:pt idx="389">
                  <c:v>5</c:v>
                </c:pt>
                <c:pt idx="390">
                  <c:v>7</c:v>
                </c:pt>
                <c:pt idx="391">
                  <c:v>10</c:v>
                </c:pt>
                <c:pt idx="392">
                  <c:v>1</c:v>
                </c:pt>
                <c:pt idx="393">
                  <c:v>12</c:v>
                </c:pt>
                <c:pt idx="394">
                  <c:v>4</c:v>
                </c:pt>
                <c:pt idx="395">
                  <c:v>2</c:v>
                </c:pt>
                <c:pt idx="396">
                  <c:v>4</c:v>
                </c:pt>
                <c:pt idx="397">
                  <c:v>1</c:v>
                </c:pt>
                <c:pt idx="398">
                  <c:v>4</c:v>
                </c:pt>
                <c:pt idx="399">
                  <c:v>6</c:v>
                </c:pt>
                <c:pt idx="400">
                  <c:v>0</c:v>
                </c:pt>
                <c:pt idx="401">
                  <c:v>7</c:v>
                </c:pt>
                <c:pt idx="402">
                  <c:v>11</c:v>
                </c:pt>
                <c:pt idx="403">
                  <c:v>9</c:v>
                </c:pt>
                <c:pt idx="404">
                  <c:v>0</c:v>
                </c:pt>
                <c:pt idx="405">
                  <c:v>8</c:v>
                </c:pt>
                <c:pt idx="406">
                  <c:v>2</c:v>
                </c:pt>
                <c:pt idx="407">
                  <c:v>1</c:v>
                </c:pt>
                <c:pt idx="408">
                  <c:v>7</c:v>
                </c:pt>
                <c:pt idx="409">
                  <c:v>7</c:v>
                </c:pt>
                <c:pt idx="410">
                  <c:v>1</c:v>
                </c:pt>
                <c:pt idx="411">
                  <c:v>12</c:v>
                </c:pt>
                <c:pt idx="412">
                  <c:v>12</c:v>
                </c:pt>
                <c:pt idx="413">
                  <c:v>3</c:v>
                </c:pt>
                <c:pt idx="414">
                  <c:v>12</c:v>
                </c:pt>
                <c:pt idx="415">
                  <c:v>4</c:v>
                </c:pt>
                <c:pt idx="416">
                  <c:v>12</c:v>
                </c:pt>
                <c:pt idx="417">
                  <c:v>5</c:v>
                </c:pt>
                <c:pt idx="418">
                  <c:v>12</c:v>
                </c:pt>
                <c:pt idx="419">
                  <c:v>8</c:v>
                </c:pt>
                <c:pt idx="420">
                  <c:v>5</c:v>
                </c:pt>
                <c:pt idx="421">
                  <c:v>12</c:v>
                </c:pt>
                <c:pt idx="422">
                  <c:v>5</c:v>
                </c:pt>
                <c:pt idx="423">
                  <c:v>1</c:v>
                </c:pt>
                <c:pt idx="424">
                  <c:v>12</c:v>
                </c:pt>
                <c:pt idx="425">
                  <c:v>12</c:v>
                </c:pt>
                <c:pt idx="426">
                  <c:v>1</c:v>
                </c:pt>
                <c:pt idx="427">
                  <c:v>12</c:v>
                </c:pt>
                <c:pt idx="428">
                  <c:v>11</c:v>
                </c:pt>
                <c:pt idx="429">
                  <c:v>12</c:v>
                </c:pt>
                <c:pt idx="430">
                  <c:v>12</c:v>
                </c:pt>
                <c:pt idx="431">
                  <c:v>7</c:v>
                </c:pt>
                <c:pt idx="432">
                  <c:v>3</c:v>
                </c:pt>
                <c:pt idx="433">
                  <c:v>3</c:v>
                </c:pt>
                <c:pt idx="434">
                  <c:v>1</c:v>
                </c:pt>
                <c:pt idx="435">
                  <c:v>11</c:v>
                </c:pt>
                <c:pt idx="436">
                  <c:v>4</c:v>
                </c:pt>
                <c:pt idx="437">
                  <c:v>6</c:v>
                </c:pt>
                <c:pt idx="438">
                  <c:v>11</c:v>
                </c:pt>
                <c:pt idx="439">
                  <c:v>8</c:v>
                </c:pt>
                <c:pt idx="440">
                  <c:v>6</c:v>
                </c:pt>
                <c:pt idx="441">
                  <c:v>7</c:v>
                </c:pt>
                <c:pt idx="442">
                  <c:v>12</c:v>
                </c:pt>
                <c:pt idx="443">
                  <c:v>2</c:v>
                </c:pt>
                <c:pt idx="444">
                  <c:v>5</c:v>
                </c:pt>
                <c:pt idx="445">
                  <c:v>10</c:v>
                </c:pt>
                <c:pt idx="446">
                  <c:v>1</c:v>
                </c:pt>
                <c:pt idx="447">
                  <c:v>1</c:v>
                </c:pt>
                <c:pt idx="448">
                  <c:v>3</c:v>
                </c:pt>
                <c:pt idx="449">
                  <c:v>10</c:v>
                </c:pt>
                <c:pt idx="450">
                  <c:v>12</c:v>
                </c:pt>
                <c:pt idx="451">
                  <c:v>12</c:v>
                </c:pt>
                <c:pt idx="452">
                  <c:v>11</c:v>
                </c:pt>
                <c:pt idx="453">
                  <c:v>12</c:v>
                </c:pt>
                <c:pt idx="454">
                  <c:v>11</c:v>
                </c:pt>
                <c:pt idx="455">
                  <c:v>5</c:v>
                </c:pt>
                <c:pt idx="456">
                  <c:v>3</c:v>
                </c:pt>
                <c:pt idx="457">
                  <c:v>9</c:v>
                </c:pt>
                <c:pt idx="458">
                  <c:v>1</c:v>
                </c:pt>
                <c:pt idx="459">
                  <c:v>6</c:v>
                </c:pt>
                <c:pt idx="460">
                  <c:v>8</c:v>
                </c:pt>
                <c:pt idx="461">
                  <c:v>1</c:v>
                </c:pt>
                <c:pt idx="462">
                  <c:v>1</c:v>
                </c:pt>
                <c:pt idx="463">
                  <c:v>4</c:v>
                </c:pt>
                <c:pt idx="464">
                  <c:v>5</c:v>
                </c:pt>
                <c:pt idx="465">
                  <c:v>12</c:v>
                </c:pt>
                <c:pt idx="466">
                  <c:v>4</c:v>
                </c:pt>
                <c:pt idx="467">
                  <c:v>12</c:v>
                </c:pt>
                <c:pt idx="468">
                  <c:v>1</c:v>
                </c:pt>
                <c:pt idx="469">
                  <c:v>11</c:v>
                </c:pt>
                <c:pt idx="470">
                  <c:v>12</c:v>
                </c:pt>
                <c:pt idx="471">
                  <c:v>8</c:v>
                </c:pt>
                <c:pt idx="472">
                  <c:v>11</c:v>
                </c:pt>
                <c:pt idx="473">
                  <c:v>1</c:v>
                </c:pt>
                <c:pt idx="474">
                  <c:v>4</c:v>
                </c:pt>
                <c:pt idx="475">
                  <c:v>2</c:v>
                </c:pt>
                <c:pt idx="476">
                  <c:v>12</c:v>
                </c:pt>
                <c:pt idx="477">
                  <c:v>1</c:v>
                </c:pt>
                <c:pt idx="478">
                  <c:v>7</c:v>
                </c:pt>
                <c:pt idx="479">
                  <c:v>12</c:v>
                </c:pt>
                <c:pt idx="480">
                  <c:v>11</c:v>
                </c:pt>
                <c:pt idx="481">
                  <c:v>5</c:v>
                </c:pt>
                <c:pt idx="482">
                  <c:v>2</c:v>
                </c:pt>
                <c:pt idx="483">
                  <c:v>12</c:v>
                </c:pt>
                <c:pt idx="484">
                  <c:v>1</c:v>
                </c:pt>
                <c:pt idx="485">
                  <c:v>12</c:v>
                </c:pt>
                <c:pt idx="486">
                  <c:v>12</c:v>
                </c:pt>
                <c:pt idx="487">
                  <c:v>9</c:v>
                </c:pt>
                <c:pt idx="488">
                  <c:v>1</c:v>
                </c:pt>
                <c:pt idx="489">
                  <c:v>6</c:v>
                </c:pt>
                <c:pt idx="490">
                  <c:v>11</c:v>
                </c:pt>
                <c:pt idx="491">
                  <c:v>12</c:v>
                </c:pt>
                <c:pt idx="492">
                  <c:v>5</c:v>
                </c:pt>
                <c:pt idx="493">
                  <c:v>12</c:v>
                </c:pt>
                <c:pt idx="494">
                  <c:v>12</c:v>
                </c:pt>
                <c:pt idx="495">
                  <c:v>12</c:v>
                </c:pt>
                <c:pt idx="496">
                  <c:v>4</c:v>
                </c:pt>
                <c:pt idx="497">
                  <c:v>9</c:v>
                </c:pt>
                <c:pt idx="498">
                  <c:v>1</c:v>
                </c:pt>
                <c:pt idx="499">
                  <c:v>4</c:v>
                </c:pt>
                <c:pt idx="500">
                  <c:v>10</c:v>
                </c:pt>
                <c:pt idx="501">
                  <c:v>1</c:v>
                </c:pt>
                <c:pt idx="502">
                  <c:v>5</c:v>
                </c:pt>
                <c:pt idx="503">
                  <c:v>9</c:v>
                </c:pt>
                <c:pt idx="504">
                  <c:v>12</c:v>
                </c:pt>
                <c:pt idx="505">
                  <c:v>3</c:v>
                </c:pt>
                <c:pt idx="506">
                  <c:v>3</c:v>
                </c:pt>
                <c:pt idx="507">
                  <c:v>5</c:v>
                </c:pt>
                <c:pt idx="508">
                  <c:v>9</c:v>
                </c:pt>
                <c:pt idx="509">
                  <c:v>12</c:v>
                </c:pt>
                <c:pt idx="510">
                  <c:v>12</c:v>
                </c:pt>
                <c:pt idx="511">
                  <c:v>5</c:v>
                </c:pt>
                <c:pt idx="512">
                  <c:v>1</c:v>
                </c:pt>
                <c:pt idx="513">
                  <c:v>7</c:v>
                </c:pt>
                <c:pt idx="514">
                  <c:v>2</c:v>
                </c:pt>
                <c:pt idx="515">
                  <c:v>12</c:v>
                </c:pt>
                <c:pt idx="516">
                  <c:v>2</c:v>
                </c:pt>
                <c:pt idx="517">
                  <c:v>2</c:v>
                </c:pt>
                <c:pt idx="518">
                  <c:v>10</c:v>
                </c:pt>
                <c:pt idx="519">
                  <c:v>7</c:v>
                </c:pt>
                <c:pt idx="520">
                  <c:v>12</c:v>
                </c:pt>
                <c:pt idx="521">
                  <c:v>11</c:v>
                </c:pt>
                <c:pt idx="522">
                  <c:v>12</c:v>
                </c:pt>
                <c:pt idx="523">
                  <c:v>1</c:v>
                </c:pt>
                <c:pt idx="524">
                  <c:v>9</c:v>
                </c:pt>
                <c:pt idx="525">
                  <c:v>7</c:v>
                </c:pt>
                <c:pt idx="526">
                  <c:v>6</c:v>
                </c:pt>
                <c:pt idx="527">
                  <c:v>7</c:v>
                </c:pt>
                <c:pt idx="528">
                  <c:v>0</c:v>
                </c:pt>
                <c:pt idx="529">
                  <c:v>2</c:v>
                </c:pt>
                <c:pt idx="530">
                  <c:v>12</c:v>
                </c:pt>
                <c:pt idx="531">
                  <c:v>4</c:v>
                </c:pt>
                <c:pt idx="532">
                  <c:v>1</c:v>
                </c:pt>
                <c:pt idx="533">
                  <c:v>5</c:v>
                </c:pt>
                <c:pt idx="534">
                  <c:v>5</c:v>
                </c:pt>
                <c:pt idx="535">
                  <c:v>8</c:v>
                </c:pt>
                <c:pt idx="536">
                  <c:v>12</c:v>
                </c:pt>
                <c:pt idx="537">
                  <c:v>10</c:v>
                </c:pt>
                <c:pt idx="538">
                  <c:v>8</c:v>
                </c:pt>
                <c:pt idx="539">
                  <c:v>12</c:v>
                </c:pt>
                <c:pt idx="540">
                  <c:v>1</c:v>
                </c:pt>
                <c:pt idx="541">
                  <c:v>3</c:v>
                </c:pt>
                <c:pt idx="542">
                  <c:v>12</c:v>
                </c:pt>
                <c:pt idx="543">
                  <c:v>12</c:v>
                </c:pt>
                <c:pt idx="544">
                  <c:v>9</c:v>
                </c:pt>
                <c:pt idx="545">
                  <c:v>1</c:v>
                </c:pt>
                <c:pt idx="546">
                  <c:v>12</c:v>
                </c:pt>
                <c:pt idx="547">
                  <c:v>4</c:v>
                </c:pt>
                <c:pt idx="548">
                  <c:v>12</c:v>
                </c:pt>
                <c:pt idx="549">
                  <c:v>5</c:v>
                </c:pt>
                <c:pt idx="550">
                  <c:v>1</c:v>
                </c:pt>
                <c:pt idx="551">
                  <c:v>12</c:v>
                </c:pt>
                <c:pt idx="552">
                  <c:v>8</c:v>
                </c:pt>
                <c:pt idx="553">
                  <c:v>12</c:v>
                </c:pt>
                <c:pt idx="554">
                  <c:v>1</c:v>
                </c:pt>
                <c:pt idx="555">
                  <c:v>8</c:v>
                </c:pt>
                <c:pt idx="556">
                  <c:v>5</c:v>
                </c:pt>
                <c:pt idx="557">
                  <c:v>3</c:v>
                </c:pt>
                <c:pt idx="558">
                  <c:v>1</c:v>
                </c:pt>
                <c:pt idx="559">
                  <c:v>5</c:v>
                </c:pt>
                <c:pt idx="560">
                  <c:v>6</c:v>
                </c:pt>
                <c:pt idx="561">
                  <c:v>6</c:v>
                </c:pt>
                <c:pt idx="562">
                  <c:v>3</c:v>
                </c:pt>
                <c:pt idx="563">
                  <c:v>4</c:v>
                </c:pt>
                <c:pt idx="564">
                  <c:v>4</c:v>
                </c:pt>
                <c:pt idx="565">
                  <c:v>3</c:v>
                </c:pt>
                <c:pt idx="566">
                  <c:v>1</c:v>
                </c:pt>
                <c:pt idx="567">
                  <c:v>12</c:v>
                </c:pt>
                <c:pt idx="568">
                  <c:v>12</c:v>
                </c:pt>
                <c:pt idx="569">
                  <c:v>12</c:v>
                </c:pt>
                <c:pt idx="570">
                  <c:v>6</c:v>
                </c:pt>
                <c:pt idx="571">
                  <c:v>4</c:v>
                </c:pt>
                <c:pt idx="572">
                  <c:v>10</c:v>
                </c:pt>
                <c:pt idx="573">
                  <c:v>12</c:v>
                </c:pt>
                <c:pt idx="574">
                  <c:v>1</c:v>
                </c:pt>
                <c:pt idx="575">
                  <c:v>12</c:v>
                </c:pt>
                <c:pt idx="576">
                  <c:v>12</c:v>
                </c:pt>
                <c:pt idx="577">
                  <c:v>12</c:v>
                </c:pt>
                <c:pt idx="578">
                  <c:v>1</c:v>
                </c:pt>
                <c:pt idx="579">
                  <c:v>12</c:v>
                </c:pt>
                <c:pt idx="580">
                  <c:v>0</c:v>
                </c:pt>
                <c:pt idx="581">
                  <c:v>11</c:v>
                </c:pt>
                <c:pt idx="582">
                  <c:v>3</c:v>
                </c:pt>
                <c:pt idx="583">
                  <c:v>5</c:v>
                </c:pt>
                <c:pt idx="584">
                  <c:v>6</c:v>
                </c:pt>
                <c:pt idx="585">
                  <c:v>1</c:v>
                </c:pt>
                <c:pt idx="586">
                  <c:v>7</c:v>
                </c:pt>
                <c:pt idx="587">
                  <c:v>0</c:v>
                </c:pt>
                <c:pt idx="588">
                  <c:v>12</c:v>
                </c:pt>
                <c:pt idx="589">
                  <c:v>2</c:v>
                </c:pt>
                <c:pt idx="590">
                  <c:v>1</c:v>
                </c:pt>
                <c:pt idx="591">
                  <c:v>1</c:v>
                </c:pt>
                <c:pt idx="592">
                  <c:v>5</c:v>
                </c:pt>
                <c:pt idx="593">
                  <c:v>12</c:v>
                </c:pt>
                <c:pt idx="594">
                  <c:v>12</c:v>
                </c:pt>
                <c:pt idx="595">
                  <c:v>1</c:v>
                </c:pt>
                <c:pt idx="596">
                  <c:v>1</c:v>
                </c:pt>
                <c:pt idx="597">
                  <c:v>12</c:v>
                </c:pt>
                <c:pt idx="598">
                  <c:v>2</c:v>
                </c:pt>
                <c:pt idx="599">
                  <c:v>6</c:v>
                </c:pt>
                <c:pt idx="600">
                  <c:v>4</c:v>
                </c:pt>
                <c:pt idx="601">
                  <c:v>4</c:v>
                </c:pt>
                <c:pt idx="602">
                  <c:v>6</c:v>
                </c:pt>
                <c:pt idx="603">
                  <c:v>9</c:v>
                </c:pt>
                <c:pt idx="604">
                  <c:v>1</c:v>
                </c:pt>
                <c:pt idx="605">
                  <c:v>1</c:v>
                </c:pt>
                <c:pt idx="606">
                  <c:v>11</c:v>
                </c:pt>
                <c:pt idx="607">
                  <c:v>6</c:v>
                </c:pt>
                <c:pt idx="608">
                  <c:v>9</c:v>
                </c:pt>
                <c:pt idx="609">
                  <c:v>10</c:v>
                </c:pt>
                <c:pt idx="610">
                  <c:v>1</c:v>
                </c:pt>
                <c:pt idx="611">
                  <c:v>9</c:v>
                </c:pt>
                <c:pt idx="612">
                  <c:v>12</c:v>
                </c:pt>
                <c:pt idx="613">
                  <c:v>12</c:v>
                </c:pt>
                <c:pt idx="614">
                  <c:v>9</c:v>
                </c:pt>
                <c:pt idx="615">
                  <c:v>12</c:v>
                </c:pt>
                <c:pt idx="616">
                  <c:v>2</c:v>
                </c:pt>
                <c:pt idx="617">
                  <c:v>5</c:v>
                </c:pt>
                <c:pt idx="618">
                  <c:v>12</c:v>
                </c:pt>
                <c:pt idx="619">
                  <c:v>2</c:v>
                </c:pt>
                <c:pt idx="620">
                  <c:v>12</c:v>
                </c:pt>
                <c:pt idx="621">
                  <c:v>12</c:v>
                </c:pt>
                <c:pt idx="622">
                  <c:v>1</c:v>
                </c:pt>
                <c:pt idx="623">
                  <c:v>12</c:v>
                </c:pt>
                <c:pt idx="624">
                  <c:v>1</c:v>
                </c:pt>
                <c:pt idx="625">
                  <c:v>5</c:v>
                </c:pt>
                <c:pt idx="626">
                  <c:v>1</c:v>
                </c:pt>
                <c:pt idx="627">
                  <c:v>1</c:v>
                </c:pt>
                <c:pt idx="628">
                  <c:v>6</c:v>
                </c:pt>
                <c:pt idx="629">
                  <c:v>12</c:v>
                </c:pt>
                <c:pt idx="630">
                  <c:v>9</c:v>
                </c:pt>
                <c:pt idx="631">
                  <c:v>9</c:v>
                </c:pt>
                <c:pt idx="632">
                  <c:v>8</c:v>
                </c:pt>
                <c:pt idx="633">
                  <c:v>10</c:v>
                </c:pt>
                <c:pt idx="634">
                  <c:v>2</c:v>
                </c:pt>
                <c:pt idx="635">
                  <c:v>1</c:v>
                </c:pt>
                <c:pt idx="636">
                  <c:v>5</c:v>
                </c:pt>
                <c:pt idx="637">
                  <c:v>4</c:v>
                </c:pt>
                <c:pt idx="638">
                  <c:v>5</c:v>
                </c:pt>
                <c:pt idx="639">
                  <c:v>3</c:v>
                </c:pt>
                <c:pt idx="640">
                  <c:v>9</c:v>
                </c:pt>
                <c:pt idx="641">
                  <c:v>3</c:v>
                </c:pt>
                <c:pt idx="642">
                  <c:v>12</c:v>
                </c:pt>
                <c:pt idx="643">
                  <c:v>12</c:v>
                </c:pt>
                <c:pt idx="644">
                  <c:v>7</c:v>
                </c:pt>
                <c:pt idx="645">
                  <c:v>6</c:v>
                </c:pt>
                <c:pt idx="646">
                  <c:v>5</c:v>
                </c:pt>
                <c:pt idx="647">
                  <c:v>9</c:v>
                </c:pt>
                <c:pt idx="648">
                  <c:v>12</c:v>
                </c:pt>
                <c:pt idx="649">
                  <c:v>11</c:v>
                </c:pt>
                <c:pt idx="650">
                  <c:v>12</c:v>
                </c:pt>
                <c:pt idx="651">
                  <c:v>9</c:v>
                </c:pt>
                <c:pt idx="652">
                  <c:v>3</c:v>
                </c:pt>
                <c:pt idx="653">
                  <c:v>1</c:v>
                </c:pt>
                <c:pt idx="654">
                  <c:v>1</c:v>
                </c:pt>
                <c:pt idx="655">
                  <c:v>12</c:v>
                </c:pt>
                <c:pt idx="656">
                  <c:v>7</c:v>
                </c:pt>
                <c:pt idx="657">
                  <c:v>12</c:v>
                </c:pt>
                <c:pt idx="658">
                  <c:v>5</c:v>
                </c:pt>
                <c:pt idx="659">
                  <c:v>10</c:v>
                </c:pt>
                <c:pt idx="660">
                  <c:v>1</c:v>
                </c:pt>
                <c:pt idx="661">
                  <c:v>12</c:v>
                </c:pt>
                <c:pt idx="662">
                  <c:v>11</c:v>
                </c:pt>
                <c:pt idx="663">
                  <c:v>11</c:v>
                </c:pt>
                <c:pt idx="664">
                  <c:v>7</c:v>
                </c:pt>
                <c:pt idx="665">
                  <c:v>9</c:v>
                </c:pt>
                <c:pt idx="666">
                  <c:v>12</c:v>
                </c:pt>
                <c:pt idx="667">
                  <c:v>11</c:v>
                </c:pt>
                <c:pt idx="668">
                  <c:v>10</c:v>
                </c:pt>
                <c:pt idx="669">
                  <c:v>1</c:v>
                </c:pt>
                <c:pt idx="670">
                  <c:v>1</c:v>
                </c:pt>
                <c:pt idx="671">
                  <c:v>3</c:v>
                </c:pt>
                <c:pt idx="672">
                  <c:v>9</c:v>
                </c:pt>
                <c:pt idx="673">
                  <c:v>1</c:v>
                </c:pt>
                <c:pt idx="674">
                  <c:v>8</c:v>
                </c:pt>
                <c:pt idx="675">
                  <c:v>12</c:v>
                </c:pt>
                <c:pt idx="676">
                  <c:v>8</c:v>
                </c:pt>
                <c:pt idx="677">
                  <c:v>12</c:v>
                </c:pt>
                <c:pt idx="678">
                  <c:v>7</c:v>
                </c:pt>
                <c:pt idx="679">
                  <c:v>10</c:v>
                </c:pt>
                <c:pt idx="680">
                  <c:v>9</c:v>
                </c:pt>
                <c:pt idx="681">
                  <c:v>0</c:v>
                </c:pt>
                <c:pt idx="682">
                  <c:v>1</c:v>
                </c:pt>
                <c:pt idx="683">
                  <c:v>10</c:v>
                </c:pt>
                <c:pt idx="684">
                  <c:v>0</c:v>
                </c:pt>
                <c:pt idx="685">
                  <c:v>5</c:v>
                </c:pt>
                <c:pt idx="686">
                  <c:v>12</c:v>
                </c:pt>
                <c:pt idx="687">
                  <c:v>10</c:v>
                </c:pt>
                <c:pt idx="688">
                  <c:v>6</c:v>
                </c:pt>
                <c:pt idx="689">
                  <c:v>7</c:v>
                </c:pt>
                <c:pt idx="690">
                  <c:v>10</c:v>
                </c:pt>
                <c:pt idx="691">
                  <c:v>12</c:v>
                </c:pt>
                <c:pt idx="692">
                  <c:v>4</c:v>
                </c:pt>
                <c:pt idx="693">
                  <c:v>2</c:v>
                </c:pt>
                <c:pt idx="694">
                  <c:v>12</c:v>
                </c:pt>
                <c:pt idx="695">
                  <c:v>2</c:v>
                </c:pt>
                <c:pt idx="696">
                  <c:v>3</c:v>
                </c:pt>
                <c:pt idx="697">
                  <c:v>1</c:v>
                </c:pt>
                <c:pt idx="698">
                  <c:v>10</c:v>
                </c:pt>
                <c:pt idx="699">
                  <c:v>12</c:v>
                </c:pt>
                <c:pt idx="700">
                  <c:v>12</c:v>
                </c:pt>
                <c:pt idx="701">
                  <c:v>12</c:v>
                </c:pt>
                <c:pt idx="702">
                  <c:v>6</c:v>
                </c:pt>
                <c:pt idx="703">
                  <c:v>6</c:v>
                </c:pt>
                <c:pt idx="704">
                  <c:v>3</c:v>
                </c:pt>
                <c:pt idx="705">
                  <c:v>1</c:v>
                </c:pt>
                <c:pt idx="706">
                  <c:v>5</c:v>
                </c:pt>
                <c:pt idx="707">
                  <c:v>5</c:v>
                </c:pt>
                <c:pt idx="708">
                  <c:v>12</c:v>
                </c:pt>
                <c:pt idx="709">
                  <c:v>9</c:v>
                </c:pt>
                <c:pt idx="710">
                  <c:v>12</c:v>
                </c:pt>
                <c:pt idx="711">
                  <c:v>12</c:v>
                </c:pt>
                <c:pt idx="712">
                  <c:v>12</c:v>
                </c:pt>
                <c:pt idx="713">
                  <c:v>10</c:v>
                </c:pt>
                <c:pt idx="714">
                  <c:v>2</c:v>
                </c:pt>
                <c:pt idx="715">
                  <c:v>11</c:v>
                </c:pt>
                <c:pt idx="716">
                  <c:v>12</c:v>
                </c:pt>
                <c:pt idx="717">
                  <c:v>12</c:v>
                </c:pt>
                <c:pt idx="718">
                  <c:v>1</c:v>
                </c:pt>
                <c:pt idx="719">
                  <c:v>12</c:v>
                </c:pt>
                <c:pt idx="720">
                  <c:v>3</c:v>
                </c:pt>
                <c:pt idx="721">
                  <c:v>3</c:v>
                </c:pt>
                <c:pt idx="722">
                  <c:v>10</c:v>
                </c:pt>
                <c:pt idx="723">
                  <c:v>12</c:v>
                </c:pt>
                <c:pt idx="724">
                  <c:v>7</c:v>
                </c:pt>
                <c:pt idx="725">
                  <c:v>0</c:v>
                </c:pt>
                <c:pt idx="726">
                  <c:v>8</c:v>
                </c:pt>
                <c:pt idx="727">
                  <c:v>6</c:v>
                </c:pt>
                <c:pt idx="728">
                  <c:v>1</c:v>
                </c:pt>
                <c:pt idx="729">
                  <c:v>11</c:v>
                </c:pt>
                <c:pt idx="730">
                  <c:v>9</c:v>
                </c:pt>
                <c:pt idx="731">
                  <c:v>12</c:v>
                </c:pt>
                <c:pt idx="732">
                  <c:v>11</c:v>
                </c:pt>
                <c:pt idx="733">
                  <c:v>3</c:v>
                </c:pt>
                <c:pt idx="734">
                  <c:v>12</c:v>
                </c:pt>
                <c:pt idx="735">
                  <c:v>0</c:v>
                </c:pt>
                <c:pt idx="736">
                  <c:v>1</c:v>
                </c:pt>
                <c:pt idx="737">
                  <c:v>12</c:v>
                </c:pt>
                <c:pt idx="738">
                  <c:v>0</c:v>
                </c:pt>
                <c:pt idx="739">
                  <c:v>12</c:v>
                </c:pt>
                <c:pt idx="740">
                  <c:v>11</c:v>
                </c:pt>
                <c:pt idx="741">
                  <c:v>12</c:v>
                </c:pt>
                <c:pt idx="742">
                  <c:v>1</c:v>
                </c:pt>
                <c:pt idx="743">
                  <c:v>5</c:v>
                </c:pt>
                <c:pt idx="744">
                  <c:v>5</c:v>
                </c:pt>
                <c:pt idx="745">
                  <c:v>2</c:v>
                </c:pt>
                <c:pt idx="746">
                  <c:v>1</c:v>
                </c:pt>
                <c:pt idx="747">
                  <c:v>11</c:v>
                </c:pt>
                <c:pt idx="748">
                  <c:v>12</c:v>
                </c:pt>
                <c:pt idx="749">
                  <c:v>5</c:v>
                </c:pt>
                <c:pt idx="750">
                  <c:v>4</c:v>
                </c:pt>
                <c:pt idx="751">
                  <c:v>12</c:v>
                </c:pt>
                <c:pt idx="752">
                  <c:v>4</c:v>
                </c:pt>
                <c:pt idx="753">
                  <c:v>5</c:v>
                </c:pt>
                <c:pt idx="754">
                  <c:v>10</c:v>
                </c:pt>
                <c:pt idx="755">
                  <c:v>1</c:v>
                </c:pt>
                <c:pt idx="756">
                  <c:v>10</c:v>
                </c:pt>
                <c:pt idx="757">
                  <c:v>7</c:v>
                </c:pt>
                <c:pt idx="758">
                  <c:v>7</c:v>
                </c:pt>
                <c:pt idx="759">
                  <c:v>12</c:v>
                </c:pt>
                <c:pt idx="760">
                  <c:v>12</c:v>
                </c:pt>
                <c:pt idx="761">
                  <c:v>9</c:v>
                </c:pt>
                <c:pt idx="762">
                  <c:v>1</c:v>
                </c:pt>
                <c:pt idx="763">
                  <c:v>11</c:v>
                </c:pt>
                <c:pt idx="764">
                  <c:v>1</c:v>
                </c:pt>
                <c:pt idx="765">
                  <c:v>12</c:v>
                </c:pt>
                <c:pt idx="766">
                  <c:v>5</c:v>
                </c:pt>
                <c:pt idx="767">
                  <c:v>1</c:v>
                </c:pt>
                <c:pt idx="768">
                  <c:v>12</c:v>
                </c:pt>
                <c:pt idx="769">
                  <c:v>6</c:v>
                </c:pt>
                <c:pt idx="770">
                  <c:v>2</c:v>
                </c:pt>
                <c:pt idx="771">
                  <c:v>7</c:v>
                </c:pt>
                <c:pt idx="772">
                  <c:v>3</c:v>
                </c:pt>
                <c:pt idx="773">
                  <c:v>4</c:v>
                </c:pt>
                <c:pt idx="774">
                  <c:v>12</c:v>
                </c:pt>
                <c:pt idx="775">
                  <c:v>1</c:v>
                </c:pt>
                <c:pt idx="776">
                  <c:v>12</c:v>
                </c:pt>
                <c:pt idx="777">
                  <c:v>1</c:v>
                </c:pt>
                <c:pt idx="778">
                  <c:v>10</c:v>
                </c:pt>
                <c:pt idx="779">
                  <c:v>1</c:v>
                </c:pt>
                <c:pt idx="780">
                  <c:v>12</c:v>
                </c:pt>
                <c:pt idx="781">
                  <c:v>9</c:v>
                </c:pt>
                <c:pt idx="782">
                  <c:v>7</c:v>
                </c:pt>
                <c:pt idx="783">
                  <c:v>1</c:v>
                </c:pt>
                <c:pt idx="784">
                  <c:v>6</c:v>
                </c:pt>
                <c:pt idx="785">
                  <c:v>3</c:v>
                </c:pt>
                <c:pt idx="786">
                  <c:v>12</c:v>
                </c:pt>
                <c:pt idx="787">
                  <c:v>2</c:v>
                </c:pt>
                <c:pt idx="788">
                  <c:v>12</c:v>
                </c:pt>
                <c:pt idx="789">
                  <c:v>12</c:v>
                </c:pt>
                <c:pt idx="790">
                  <c:v>12</c:v>
                </c:pt>
                <c:pt idx="791">
                  <c:v>2</c:v>
                </c:pt>
                <c:pt idx="792">
                  <c:v>4</c:v>
                </c:pt>
                <c:pt idx="793">
                  <c:v>3</c:v>
                </c:pt>
                <c:pt idx="794">
                  <c:v>5</c:v>
                </c:pt>
                <c:pt idx="795">
                  <c:v>6</c:v>
                </c:pt>
                <c:pt idx="796">
                  <c:v>4</c:v>
                </c:pt>
                <c:pt idx="797">
                  <c:v>1</c:v>
                </c:pt>
                <c:pt idx="798">
                  <c:v>3</c:v>
                </c:pt>
                <c:pt idx="799">
                  <c:v>12</c:v>
                </c:pt>
                <c:pt idx="800">
                  <c:v>1</c:v>
                </c:pt>
                <c:pt idx="801">
                  <c:v>1</c:v>
                </c:pt>
                <c:pt idx="802">
                  <c:v>1</c:v>
                </c:pt>
                <c:pt idx="803">
                  <c:v>12</c:v>
                </c:pt>
                <c:pt idx="804">
                  <c:v>10</c:v>
                </c:pt>
                <c:pt idx="805">
                  <c:v>12</c:v>
                </c:pt>
                <c:pt idx="806">
                  <c:v>12</c:v>
                </c:pt>
                <c:pt idx="807">
                  <c:v>5</c:v>
                </c:pt>
                <c:pt idx="808">
                  <c:v>12</c:v>
                </c:pt>
                <c:pt idx="809">
                  <c:v>12</c:v>
                </c:pt>
                <c:pt idx="810">
                  <c:v>1</c:v>
                </c:pt>
                <c:pt idx="811">
                  <c:v>12</c:v>
                </c:pt>
                <c:pt idx="812">
                  <c:v>10</c:v>
                </c:pt>
                <c:pt idx="813">
                  <c:v>0</c:v>
                </c:pt>
                <c:pt idx="814">
                  <c:v>11</c:v>
                </c:pt>
                <c:pt idx="815">
                  <c:v>5</c:v>
                </c:pt>
                <c:pt idx="816">
                  <c:v>7</c:v>
                </c:pt>
                <c:pt idx="817">
                  <c:v>0</c:v>
                </c:pt>
                <c:pt idx="818">
                  <c:v>1</c:v>
                </c:pt>
                <c:pt idx="819">
                  <c:v>10</c:v>
                </c:pt>
                <c:pt idx="820">
                  <c:v>1</c:v>
                </c:pt>
                <c:pt idx="821">
                  <c:v>10</c:v>
                </c:pt>
                <c:pt idx="822">
                  <c:v>12</c:v>
                </c:pt>
                <c:pt idx="823">
                  <c:v>9</c:v>
                </c:pt>
                <c:pt idx="824">
                  <c:v>6</c:v>
                </c:pt>
                <c:pt idx="825">
                  <c:v>4</c:v>
                </c:pt>
                <c:pt idx="826">
                  <c:v>1</c:v>
                </c:pt>
                <c:pt idx="827">
                  <c:v>11</c:v>
                </c:pt>
                <c:pt idx="828">
                  <c:v>12</c:v>
                </c:pt>
                <c:pt idx="829">
                  <c:v>1</c:v>
                </c:pt>
                <c:pt idx="830">
                  <c:v>3</c:v>
                </c:pt>
                <c:pt idx="831">
                  <c:v>7</c:v>
                </c:pt>
                <c:pt idx="832">
                  <c:v>5</c:v>
                </c:pt>
                <c:pt idx="833">
                  <c:v>9</c:v>
                </c:pt>
                <c:pt idx="834">
                  <c:v>3</c:v>
                </c:pt>
                <c:pt idx="835">
                  <c:v>5</c:v>
                </c:pt>
                <c:pt idx="836">
                  <c:v>2</c:v>
                </c:pt>
                <c:pt idx="837">
                  <c:v>2</c:v>
                </c:pt>
                <c:pt idx="838">
                  <c:v>2</c:v>
                </c:pt>
                <c:pt idx="839">
                  <c:v>12</c:v>
                </c:pt>
                <c:pt idx="840">
                  <c:v>12</c:v>
                </c:pt>
                <c:pt idx="841">
                  <c:v>12</c:v>
                </c:pt>
                <c:pt idx="842">
                  <c:v>12</c:v>
                </c:pt>
                <c:pt idx="843">
                  <c:v>10</c:v>
                </c:pt>
                <c:pt idx="844">
                  <c:v>0</c:v>
                </c:pt>
                <c:pt idx="845">
                  <c:v>12</c:v>
                </c:pt>
                <c:pt idx="846">
                  <c:v>8</c:v>
                </c:pt>
                <c:pt idx="847">
                  <c:v>3</c:v>
                </c:pt>
                <c:pt idx="848">
                  <c:v>4</c:v>
                </c:pt>
                <c:pt idx="849">
                  <c:v>11</c:v>
                </c:pt>
                <c:pt idx="850">
                  <c:v>2</c:v>
                </c:pt>
                <c:pt idx="851">
                  <c:v>12</c:v>
                </c:pt>
                <c:pt idx="852">
                  <c:v>3</c:v>
                </c:pt>
                <c:pt idx="853">
                  <c:v>1</c:v>
                </c:pt>
                <c:pt idx="854">
                  <c:v>11</c:v>
                </c:pt>
                <c:pt idx="855">
                  <c:v>2</c:v>
                </c:pt>
                <c:pt idx="856">
                  <c:v>10</c:v>
                </c:pt>
                <c:pt idx="857">
                  <c:v>10</c:v>
                </c:pt>
                <c:pt idx="858">
                  <c:v>7</c:v>
                </c:pt>
                <c:pt idx="859">
                  <c:v>2</c:v>
                </c:pt>
                <c:pt idx="860">
                  <c:v>0</c:v>
                </c:pt>
                <c:pt idx="861">
                  <c:v>9</c:v>
                </c:pt>
                <c:pt idx="862">
                  <c:v>1</c:v>
                </c:pt>
                <c:pt idx="863">
                  <c:v>12</c:v>
                </c:pt>
                <c:pt idx="864">
                  <c:v>12</c:v>
                </c:pt>
                <c:pt idx="865">
                  <c:v>1</c:v>
                </c:pt>
                <c:pt idx="866">
                  <c:v>7</c:v>
                </c:pt>
                <c:pt idx="867">
                  <c:v>1</c:v>
                </c:pt>
                <c:pt idx="868">
                  <c:v>12</c:v>
                </c:pt>
                <c:pt idx="869">
                  <c:v>3</c:v>
                </c:pt>
                <c:pt idx="870">
                  <c:v>12</c:v>
                </c:pt>
                <c:pt idx="871">
                  <c:v>12</c:v>
                </c:pt>
                <c:pt idx="872">
                  <c:v>3</c:v>
                </c:pt>
                <c:pt idx="873">
                  <c:v>2</c:v>
                </c:pt>
                <c:pt idx="874">
                  <c:v>6</c:v>
                </c:pt>
                <c:pt idx="875">
                  <c:v>12</c:v>
                </c:pt>
                <c:pt idx="876">
                  <c:v>0</c:v>
                </c:pt>
                <c:pt idx="877">
                  <c:v>12</c:v>
                </c:pt>
                <c:pt idx="878">
                  <c:v>0</c:v>
                </c:pt>
                <c:pt idx="879">
                  <c:v>5</c:v>
                </c:pt>
                <c:pt idx="880">
                  <c:v>8</c:v>
                </c:pt>
                <c:pt idx="881">
                  <c:v>11</c:v>
                </c:pt>
                <c:pt idx="882">
                  <c:v>5</c:v>
                </c:pt>
                <c:pt idx="883">
                  <c:v>9</c:v>
                </c:pt>
                <c:pt idx="884">
                  <c:v>4</c:v>
                </c:pt>
                <c:pt idx="885">
                  <c:v>1</c:v>
                </c:pt>
                <c:pt idx="886">
                  <c:v>12</c:v>
                </c:pt>
                <c:pt idx="887">
                  <c:v>3</c:v>
                </c:pt>
                <c:pt idx="888">
                  <c:v>3</c:v>
                </c:pt>
                <c:pt idx="889">
                  <c:v>12</c:v>
                </c:pt>
                <c:pt idx="890">
                  <c:v>12</c:v>
                </c:pt>
                <c:pt idx="891">
                  <c:v>5</c:v>
                </c:pt>
                <c:pt idx="892">
                  <c:v>3</c:v>
                </c:pt>
                <c:pt idx="893">
                  <c:v>12</c:v>
                </c:pt>
                <c:pt idx="894">
                  <c:v>7</c:v>
                </c:pt>
                <c:pt idx="895">
                  <c:v>3</c:v>
                </c:pt>
                <c:pt idx="896">
                  <c:v>9</c:v>
                </c:pt>
                <c:pt idx="897">
                  <c:v>12</c:v>
                </c:pt>
                <c:pt idx="898">
                  <c:v>2</c:v>
                </c:pt>
                <c:pt idx="899">
                  <c:v>8</c:v>
                </c:pt>
                <c:pt idx="900">
                  <c:v>0</c:v>
                </c:pt>
                <c:pt idx="901">
                  <c:v>1</c:v>
                </c:pt>
                <c:pt idx="902">
                  <c:v>6</c:v>
                </c:pt>
                <c:pt idx="903">
                  <c:v>5</c:v>
                </c:pt>
                <c:pt idx="904">
                  <c:v>2</c:v>
                </c:pt>
                <c:pt idx="905">
                  <c:v>2</c:v>
                </c:pt>
                <c:pt idx="906">
                  <c:v>9</c:v>
                </c:pt>
                <c:pt idx="907">
                  <c:v>12</c:v>
                </c:pt>
                <c:pt idx="908">
                  <c:v>12</c:v>
                </c:pt>
                <c:pt idx="909">
                  <c:v>12</c:v>
                </c:pt>
                <c:pt idx="910">
                  <c:v>0</c:v>
                </c:pt>
                <c:pt idx="911">
                  <c:v>3</c:v>
                </c:pt>
                <c:pt idx="912">
                  <c:v>2</c:v>
                </c:pt>
                <c:pt idx="913">
                  <c:v>12</c:v>
                </c:pt>
                <c:pt idx="914">
                  <c:v>12</c:v>
                </c:pt>
                <c:pt idx="915">
                  <c:v>3</c:v>
                </c:pt>
                <c:pt idx="916">
                  <c:v>4</c:v>
                </c:pt>
                <c:pt idx="917">
                  <c:v>6</c:v>
                </c:pt>
                <c:pt idx="918">
                  <c:v>12</c:v>
                </c:pt>
                <c:pt idx="919">
                  <c:v>2</c:v>
                </c:pt>
                <c:pt idx="920">
                  <c:v>11</c:v>
                </c:pt>
                <c:pt idx="921">
                  <c:v>4</c:v>
                </c:pt>
                <c:pt idx="922">
                  <c:v>1</c:v>
                </c:pt>
                <c:pt idx="923">
                  <c:v>11</c:v>
                </c:pt>
                <c:pt idx="924">
                  <c:v>3</c:v>
                </c:pt>
                <c:pt idx="925">
                  <c:v>2</c:v>
                </c:pt>
                <c:pt idx="926">
                  <c:v>0</c:v>
                </c:pt>
                <c:pt idx="927">
                  <c:v>10</c:v>
                </c:pt>
                <c:pt idx="928">
                  <c:v>6</c:v>
                </c:pt>
                <c:pt idx="929">
                  <c:v>1</c:v>
                </c:pt>
                <c:pt idx="930">
                  <c:v>5</c:v>
                </c:pt>
                <c:pt idx="931">
                  <c:v>1</c:v>
                </c:pt>
                <c:pt idx="932">
                  <c:v>8</c:v>
                </c:pt>
                <c:pt idx="933">
                  <c:v>2</c:v>
                </c:pt>
                <c:pt idx="934">
                  <c:v>4</c:v>
                </c:pt>
                <c:pt idx="935">
                  <c:v>12</c:v>
                </c:pt>
                <c:pt idx="936">
                  <c:v>1</c:v>
                </c:pt>
                <c:pt idx="937">
                  <c:v>7</c:v>
                </c:pt>
                <c:pt idx="938">
                  <c:v>5</c:v>
                </c:pt>
                <c:pt idx="939">
                  <c:v>4</c:v>
                </c:pt>
                <c:pt idx="940">
                  <c:v>2</c:v>
                </c:pt>
                <c:pt idx="941">
                  <c:v>12</c:v>
                </c:pt>
                <c:pt idx="942">
                  <c:v>12</c:v>
                </c:pt>
                <c:pt idx="943">
                  <c:v>6</c:v>
                </c:pt>
                <c:pt idx="944">
                  <c:v>12</c:v>
                </c:pt>
                <c:pt idx="945">
                  <c:v>5</c:v>
                </c:pt>
                <c:pt idx="946">
                  <c:v>12</c:v>
                </c:pt>
                <c:pt idx="947">
                  <c:v>4</c:v>
                </c:pt>
                <c:pt idx="948">
                  <c:v>3</c:v>
                </c:pt>
                <c:pt idx="949">
                  <c:v>10</c:v>
                </c:pt>
                <c:pt idx="950">
                  <c:v>0</c:v>
                </c:pt>
                <c:pt idx="951">
                  <c:v>12</c:v>
                </c:pt>
                <c:pt idx="952">
                  <c:v>12</c:v>
                </c:pt>
                <c:pt idx="953">
                  <c:v>7</c:v>
                </c:pt>
                <c:pt idx="954">
                  <c:v>10</c:v>
                </c:pt>
                <c:pt idx="955">
                  <c:v>10</c:v>
                </c:pt>
                <c:pt idx="956">
                  <c:v>4</c:v>
                </c:pt>
                <c:pt idx="957">
                  <c:v>10</c:v>
                </c:pt>
                <c:pt idx="958">
                  <c:v>6</c:v>
                </c:pt>
                <c:pt idx="959">
                  <c:v>1</c:v>
                </c:pt>
                <c:pt idx="960">
                  <c:v>12</c:v>
                </c:pt>
                <c:pt idx="961">
                  <c:v>12</c:v>
                </c:pt>
                <c:pt idx="962">
                  <c:v>12</c:v>
                </c:pt>
                <c:pt idx="963">
                  <c:v>12</c:v>
                </c:pt>
                <c:pt idx="964">
                  <c:v>12</c:v>
                </c:pt>
                <c:pt idx="965">
                  <c:v>0</c:v>
                </c:pt>
                <c:pt idx="966">
                  <c:v>12</c:v>
                </c:pt>
                <c:pt idx="967">
                  <c:v>12</c:v>
                </c:pt>
                <c:pt idx="968">
                  <c:v>0</c:v>
                </c:pt>
                <c:pt idx="969">
                  <c:v>7</c:v>
                </c:pt>
                <c:pt idx="970">
                  <c:v>12</c:v>
                </c:pt>
                <c:pt idx="971">
                  <c:v>10</c:v>
                </c:pt>
                <c:pt idx="972">
                  <c:v>12</c:v>
                </c:pt>
                <c:pt idx="973">
                  <c:v>3</c:v>
                </c:pt>
                <c:pt idx="974">
                  <c:v>4</c:v>
                </c:pt>
                <c:pt idx="975">
                  <c:v>12</c:v>
                </c:pt>
                <c:pt idx="976">
                  <c:v>5</c:v>
                </c:pt>
                <c:pt idx="977">
                  <c:v>8</c:v>
                </c:pt>
                <c:pt idx="978">
                  <c:v>5</c:v>
                </c:pt>
                <c:pt idx="979">
                  <c:v>1</c:v>
                </c:pt>
                <c:pt idx="980">
                  <c:v>5</c:v>
                </c:pt>
                <c:pt idx="981">
                  <c:v>0</c:v>
                </c:pt>
                <c:pt idx="982">
                  <c:v>11</c:v>
                </c:pt>
                <c:pt idx="983">
                  <c:v>2</c:v>
                </c:pt>
                <c:pt idx="984">
                  <c:v>5</c:v>
                </c:pt>
                <c:pt idx="985">
                  <c:v>11</c:v>
                </c:pt>
                <c:pt idx="986">
                  <c:v>12</c:v>
                </c:pt>
                <c:pt idx="987">
                  <c:v>2</c:v>
                </c:pt>
                <c:pt idx="988">
                  <c:v>11</c:v>
                </c:pt>
                <c:pt idx="989">
                  <c:v>12</c:v>
                </c:pt>
                <c:pt idx="990">
                  <c:v>8</c:v>
                </c:pt>
                <c:pt idx="991">
                  <c:v>4</c:v>
                </c:pt>
                <c:pt idx="992">
                  <c:v>3</c:v>
                </c:pt>
                <c:pt idx="993">
                  <c:v>2</c:v>
                </c:pt>
                <c:pt idx="994">
                  <c:v>2</c:v>
                </c:pt>
                <c:pt idx="995">
                  <c:v>3</c:v>
                </c:pt>
                <c:pt idx="996">
                  <c:v>12</c:v>
                </c:pt>
                <c:pt idx="997">
                  <c:v>1</c:v>
                </c:pt>
                <c:pt idx="998">
                  <c:v>8</c:v>
                </c:pt>
                <c:pt idx="999">
                  <c:v>12</c:v>
                </c:pt>
                <c:pt idx="1000">
                  <c:v>10</c:v>
                </c:pt>
                <c:pt idx="1001">
                  <c:v>12</c:v>
                </c:pt>
                <c:pt idx="1002">
                  <c:v>12</c:v>
                </c:pt>
                <c:pt idx="1003">
                  <c:v>10</c:v>
                </c:pt>
                <c:pt idx="1004">
                  <c:v>3</c:v>
                </c:pt>
                <c:pt idx="1005">
                  <c:v>8</c:v>
                </c:pt>
                <c:pt idx="1006">
                  <c:v>1</c:v>
                </c:pt>
                <c:pt idx="1007">
                  <c:v>8</c:v>
                </c:pt>
                <c:pt idx="1008">
                  <c:v>3</c:v>
                </c:pt>
                <c:pt idx="1009">
                  <c:v>12</c:v>
                </c:pt>
                <c:pt idx="1010">
                  <c:v>6</c:v>
                </c:pt>
                <c:pt idx="1011">
                  <c:v>12</c:v>
                </c:pt>
                <c:pt idx="1012">
                  <c:v>8</c:v>
                </c:pt>
                <c:pt idx="1013">
                  <c:v>12</c:v>
                </c:pt>
                <c:pt idx="1014">
                  <c:v>3</c:v>
                </c:pt>
                <c:pt idx="1015">
                  <c:v>6</c:v>
                </c:pt>
                <c:pt idx="1016">
                  <c:v>2</c:v>
                </c:pt>
                <c:pt idx="1017">
                  <c:v>2</c:v>
                </c:pt>
                <c:pt idx="1018">
                  <c:v>8</c:v>
                </c:pt>
                <c:pt idx="1019">
                  <c:v>11</c:v>
                </c:pt>
                <c:pt idx="1020">
                  <c:v>5</c:v>
                </c:pt>
                <c:pt idx="1021">
                  <c:v>4</c:v>
                </c:pt>
                <c:pt idx="1022">
                  <c:v>8</c:v>
                </c:pt>
                <c:pt idx="1023">
                  <c:v>4</c:v>
                </c:pt>
                <c:pt idx="1024">
                  <c:v>5</c:v>
                </c:pt>
                <c:pt idx="1025">
                  <c:v>2</c:v>
                </c:pt>
                <c:pt idx="1026">
                  <c:v>1</c:v>
                </c:pt>
                <c:pt idx="1027">
                  <c:v>1</c:v>
                </c:pt>
                <c:pt idx="1028">
                  <c:v>2</c:v>
                </c:pt>
                <c:pt idx="1029">
                  <c:v>6</c:v>
                </c:pt>
                <c:pt idx="1030">
                  <c:v>0</c:v>
                </c:pt>
                <c:pt idx="1031">
                  <c:v>12</c:v>
                </c:pt>
                <c:pt idx="1032">
                  <c:v>2</c:v>
                </c:pt>
                <c:pt idx="1033">
                  <c:v>12</c:v>
                </c:pt>
                <c:pt idx="1034">
                  <c:v>10</c:v>
                </c:pt>
                <c:pt idx="1035">
                  <c:v>4</c:v>
                </c:pt>
                <c:pt idx="1036">
                  <c:v>5</c:v>
                </c:pt>
                <c:pt idx="1037">
                  <c:v>4</c:v>
                </c:pt>
                <c:pt idx="1038">
                  <c:v>12</c:v>
                </c:pt>
                <c:pt idx="1039">
                  <c:v>1</c:v>
                </c:pt>
                <c:pt idx="1040">
                  <c:v>3</c:v>
                </c:pt>
                <c:pt idx="1041">
                  <c:v>10</c:v>
                </c:pt>
                <c:pt idx="1042">
                  <c:v>12</c:v>
                </c:pt>
                <c:pt idx="1043">
                  <c:v>5</c:v>
                </c:pt>
                <c:pt idx="1044">
                  <c:v>5</c:v>
                </c:pt>
                <c:pt idx="1045">
                  <c:v>12</c:v>
                </c:pt>
                <c:pt idx="1046">
                  <c:v>3</c:v>
                </c:pt>
                <c:pt idx="1047">
                  <c:v>1</c:v>
                </c:pt>
                <c:pt idx="1048">
                  <c:v>0</c:v>
                </c:pt>
                <c:pt idx="1049">
                  <c:v>12</c:v>
                </c:pt>
                <c:pt idx="1050">
                  <c:v>1</c:v>
                </c:pt>
                <c:pt idx="1051">
                  <c:v>2</c:v>
                </c:pt>
                <c:pt idx="1052">
                  <c:v>6</c:v>
                </c:pt>
                <c:pt idx="1053">
                  <c:v>12</c:v>
                </c:pt>
                <c:pt idx="1054">
                  <c:v>3</c:v>
                </c:pt>
                <c:pt idx="1055">
                  <c:v>1</c:v>
                </c:pt>
                <c:pt idx="1056">
                  <c:v>12</c:v>
                </c:pt>
                <c:pt idx="1057">
                  <c:v>6</c:v>
                </c:pt>
                <c:pt idx="1058">
                  <c:v>12</c:v>
                </c:pt>
                <c:pt idx="1059">
                  <c:v>1</c:v>
                </c:pt>
                <c:pt idx="1060">
                  <c:v>2</c:v>
                </c:pt>
                <c:pt idx="1061">
                  <c:v>8</c:v>
                </c:pt>
                <c:pt idx="1062">
                  <c:v>12</c:v>
                </c:pt>
                <c:pt idx="1063">
                  <c:v>5</c:v>
                </c:pt>
                <c:pt idx="1064">
                  <c:v>12</c:v>
                </c:pt>
                <c:pt idx="1065">
                  <c:v>3</c:v>
                </c:pt>
                <c:pt idx="1066">
                  <c:v>2</c:v>
                </c:pt>
                <c:pt idx="1067">
                  <c:v>1</c:v>
                </c:pt>
                <c:pt idx="1068">
                  <c:v>12</c:v>
                </c:pt>
                <c:pt idx="1069">
                  <c:v>3</c:v>
                </c:pt>
                <c:pt idx="1070">
                  <c:v>5</c:v>
                </c:pt>
                <c:pt idx="1071">
                  <c:v>12</c:v>
                </c:pt>
                <c:pt idx="1072">
                  <c:v>5</c:v>
                </c:pt>
                <c:pt idx="1073">
                  <c:v>6</c:v>
                </c:pt>
                <c:pt idx="1074">
                  <c:v>9</c:v>
                </c:pt>
                <c:pt idx="1075">
                  <c:v>6</c:v>
                </c:pt>
                <c:pt idx="1076">
                  <c:v>7</c:v>
                </c:pt>
                <c:pt idx="1077">
                  <c:v>11</c:v>
                </c:pt>
                <c:pt idx="1078">
                  <c:v>2</c:v>
                </c:pt>
                <c:pt idx="1079">
                  <c:v>1</c:v>
                </c:pt>
                <c:pt idx="1080">
                  <c:v>1</c:v>
                </c:pt>
                <c:pt idx="1081">
                  <c:v>5</c:v>
                </c:pt>
                <c:pt idx="1082">
                  <c:v>4</c:v>
                </c:pt>
                <c:pt idx="1083">
                  <c:v>1</c:v>
                </c:pt>
                <c:pt idx="1084">
                  <c:v>1</c:v>
                </c:pt>
                <c:pt idx="1085">
                  <c:v>4</c:v>
                </c:pt>
                <c:pt idx="1086">
                  <c:v>10</c:v>
                </c:pt>
                <c:pt idx="1087">
                  <c:v>1</c:v>
                </c:pt>
                <c:pt idx="1088">
                  <c:v>5</c:v>
                </c:pt>
                <c:pt idx="1089">
                  <c:v>3</c:v>
                </c:pt>
                <c:pt idx="1090">
                  <c:v>11</c:v>
                </c:pt>
                <c:pt idx="1091">
                  <c:v>12</c:v>
                </c:pt>
                <c:pt idx="1092">
                  <c:v>5</c:v>
                </c:pt>
                <c:pt idx="1093">
                  <c:v>12</c:v>
                </c:pt>
                <c:pt idx="1094">
                  <c:v>0</c:v>
                </c:pt>
                <c:pt idx="1095">
                  <c:v>12</c:v>
                </c:pt>
                <c:pt idx="1096">
                  <c:v>9</c:v>
                </c:pt>
                <c:pt idx="1097">
                  <c:v>8</c:v>
                </c:pt>
                <c:pt idx="1098">
                  <c:v>12</c:v>
                </c:pt>
                <c:pt idx="1099">
                  <c:v>9</c:v>
                </c:pt>
                <c:pt idx="1100">
                  <c:v>1</c:v>
                </c:pt>
                <c:pt idx="1101">
                  <c:v>4</c:v>
                </c:pt>
                <c:pt idx="1102">
                  <c:v>1</c:v>
                </c:pt>
                <c:pt idx="1103">
                  <c:v>3</c:v>
                </c:pt>
                <c:pt idx="1104">
                  <c:v>1</c:v>
                </c:pt>
                <c:pt idx="1105">
                  <c:v>9</c:v>
                </c:pt>
                <c:pt idx="1106">
                  <c:v>2</c:v>
                </c:pt>
                <c:pt idx="1107">
                  <c:v>4</c:v>
                </c:pt>
                <c:pt idx="1108">
                  <c:v>7</c:v>
                </c:pt>
                <c:pt idx="1109">
                  <c:v>4</c:v>
                </c:pt>
                <c:pt idx="1110">
                  <c:v>9</c:v>
                </c:pt>
                <c:pt idx="1111">
                  <c:v>12</c:v>
                </c:pt>
                <c:pt idx="1112">
                  <c:v>2</c:v>
                </c:pt>
                <c:pt idx="1113">
                  <c:v>8</c:v>
                </c:pt>
                <c:pt idx="1114">
                  <c:v>8</c:v>
                </c:pt>
                <c:pt idx="1115">
                  <c:v>1</c:v>
                </c:pt>
                <c:pt idx="1116">
                  <c:v>7</c:v>
                </c:pt>
                <c:pt idx="1117">
                  <c:v>12</c:v>
                </c:pt>
                <c:pt idx="1118">
                  <c:v>11</c:v>
                </c:pt>
                <c:pt idx="1119">
                  <c:v>1</c:v>
                </c:pt>
                <c:pt idx="1120">
                  <c:v>12</c:v>
                </c:pt>
                <c:pt idx="1121">
                  <c:v>7</c:v>
                </c:pt>
                <c:pt idx="1122">
                  <c:v>9</c:v>
                </c:pt>
                <c:pt idx="1123">
                  <c:v>2</c:v>
                </c:pt>
                <c:pt idx="1124">
                  <c:v>12</c:v>
                </c:pt>
                <c:pt idx="1125">
                  <c:v>2</c:v>
                </c:pt>
                <c:pt idx="1126">
                  <c:v>12</c:v>
                </c:pt>
                <c:pt idx="1127">
                  <c:v>1</c:v>
                </c:pt>
                <c:pt idx="1128">
                  <c:v>9</c:v>
                </c:pt>
                <c:pt idx="1129">
                  <c:v>8</c:v>
                </c:pt>
                <c:pt idx="1130">
                  <c:v>2</c:v>
                </c:pt>
                <c:pt idx="1131">
                  <c:v>11</c:v>
                </c:pt>
                <c:pt idx="1132">
                  <c:v>12</c:v>
                </c:pt>
                <c:pt idx="1133">
                  <c:v>3</c:v>
                </c:pt>
                <c:pt idx="1134">
                  <c:v>5</c:v>
                </c:pt>
                <c:pt idx="1135">
                  <c:v>2</c:v>
                </c:pt>
                <c:pt idx="1136">
                  <c:v>2</c:v>
                </c:pt>
                <c:pt idx="1137">
                  <c:v>10</c:v>
                </c:pt>
                <c:pt idx="1138">
                  <c:v>12</c:v>
                </c:pt>
                <c:pt idx="1139">
                  <c:v>7</c:v>
                </c:pt>
                <c:pt idx="1140">
                  <c:v>6</c:v>
                </c:pt>
                <c:pt idx="1141">
                  <c:v>0</c:v>
                </c:pt>
                <c:pt idx="1142">
                  <c:v>1</c:v>
                </c:pt>
                <c:pt idx="1143">
                  <c:v>9</c:v>
                </c:pt>
                <c:pt idx="1144">
                  <c:v>7</c:v>
                </c:pt>
                <c:pt idx="1145">
                  <c:v>12</c:v>
                </c:pt>
                <c:pt idx="1146">
                  <c:v>2</c:v>
                </c:pt>
                <c:pt idx="1147">
                  <c:v>7</c:v>
                </c:pt>
                <c:pt idx="1148">
                  <c:v>0</c:v>
                </c:pt>
                <c:pt idx="1149">
                  <c:v>5</c:v>
                </c:pt>
                <c:pt idx="1150">
                  <c:v>12</c:v>
                </c:pt>
                <c:pt idx="1151">
                  <c:v>12</c:v>
                </c:pt>
                <c:pt idx="1152">
                  <c:v>7</c:v>
                </c:pt>
                <c:pt idx="1153">
                  <c:v>4</c:v>
                </c:pt>
                <c:pt idx="1154">
                  <c:v>3</c:v>
                </c:pt>
                <c:pt idx="1155">
                  <c:v>1</c:v>
                </c:pt>
                <c:pt idx="1156">
                  <c:v>2</c:v>
                </c:pt>
                <c:pt idx="1157">
                  <c:v>12</c:v>
                </c:pt>
                <c:pt idx="1158">
                  <c:v>4</c:v>
                </c:pt>
                <c:pt idx="1159">
                  <c:v>3</c:v>
                </c:pt>
                <c:pt idx="1160">
                  <c:v>0</c:v>
                </c:pt>
                <c:pt idx="1161">
                  <c:v>2</c:v>
                </c:pt>
                <c:pt idx="1162">
                  <c:v>12</c:v>
                </c:pt>
                <c:pt idx="1163">
                  <c:v>0</c:v>
                </c:pt>
                <c:pt idx="1164">
                  <c:v>12</c:v>
                </c:pt>
                <c:pt idx="1165">
                  <c:v>10</c:v>
                </c:pt>
                <c:pt idx="1166">
                  <c:v>2</c:v>
                </c:pt>
                <c:pt idx="1167">
                  <c:v>6</c:v>
                </c:pt>
                <c:pt idx="1168">
                  <c:v>8</c:v>
                </c:pt>
                <c:pt idx="1169">
                  <c:v>4</c:v>
                </c:pt>
                <c:pt idx="1170">
                  <c:v>11</c:v>
                </c:pt>
                <c:pt idx="1171">
                  <c:v>11</c:v>
                </c:pt>
                <c:pt idx="1172">
                  <c:v>7</c:v>
                </c:pt>
                <c:pt idx="1173">
                  <c:v>6</c:v>
                </c:pt>
                <c:pt idx="1174">
                  <c:v>12</c:v>
                </c:pt>
                <c:pt idx="1175">
                  <c:v>12</c:v>
                </c:pt>
                <c:pt idx="1176">
                  <c:v>12</c:v>
                </c:pt>
                <c:pt idx="1177">
                  <c:v>0</c:v>
                </c:pt>
                <c:pt idx="1178">
                  <c:v>12</c:v>
                </c:pt>
                <c:pt idx="1179">
                  <c:v>10</c:v>
                </c:pt>
                <c:pt idx="1180">
                  <c:v>11</c:v>
                </c:pt>
                <c:pt idx="1181">
                  <c:v>4</c:v>
                </c:pt>
                <c:pt idx="1182">
                  <c:v>4</c:v>
                </c:pt>
                <c:pt idx="1183">
                  <c:v>12</c:v>
                </c:pt>
                <c:pt idx="1184">
                  <c:v>9</c:v>
                </c:pt>
                <c:pt idx="1185">
                  <c:v>12</c:v>
                </c:pt>
                <c:pt idx="1186">
                  <c:v>12</c:v>
                </c:pt>
                <c:pt idx="1187">
                  <c:v>12</c:v>
                </c:pt>
                <c:pt idx="1188">
                  <c:v>5</c:v>
                </c:pt>
                <c:pt idx="1189">
                  <c:v>11</c:v>
                </c:pt>
                <c:pt idx="1190">
                  <c:v>2</c:v>
                </c:pt>
                <c:pt idx="1191">
                  <c:v>1</c:v>
                </c:pt>
                <c:pt idx="1192">
                  <c:v>12</c:v>
                </c:pt>
                <c:pt idx="1193">
                  <c:v>2</c:v>
                </c:pt>
                <c:pt idx="1194">
                  <c:v>12</c:v>
                </c:pt>
                <c:pt idx="1195">
                  <c:v>5</c:v>
                </c:pt>
                <c:pt idx="1196">
                  <c:v>12</c:v>
                </c:pt>
                <c:pt idx="1197">
                  <c:v>1</c:v>
                </c:pt>
                <c:pt idx="1198">
                  <c:v>6</c:v>
                </c:pt>
                <c:pt idx="1199">
                  <c:v>2</c:v>
                </c:pt>
                <c:pt idx="1200">
                  <c:v>0</c:v>
                </c:pt>
                <c:pt idx="1201">
                  <c:v>9</c:v>
                </c:pt>
                <c:pt idx="1202">
                  <c:v>11</c:v>
                </c:pt>
                <c:pt idx="1203">
                  <c:v>12</c:v>
                </c:pt>
                <c:pt idx="1204">
                  <c:v>1</c:v>
                </c:pt>
                <c:pt idx="1205">
                  <c:v>4</c:v>
                </c:pt>
                <c:pt idx="1206">
                  <c:v>4</c:v>
                </c:pt>
                <c:pt idx="1207">
                  <c:v>12</c:v>
                </c:pt>
                <c:pt idx="1208">
                  <c:v>4</c:v>
                </c:pt>
                <c:pt idx="1209">
                  <c:v>5</c:v>
                </c:pt>
                <c:pt idx="1210">
                  <c:v>10</c:v>
                </c:pt>
                <c:pt idx="1211">
                  <c:v>3</c:v>
                </c:pt>
                <c:pt idx="1212">
                  <c:v>12</c:v>
                </c:pt>
                <c:pt idx="1213">
                  <c:v>4</c:v>
                </c:pt>
                <c:pt idx="1214">
                  <c:v>12</c:v>
                </c:pt>
                <c:pt idx="1215">
                  <c:v>3</c:v>
                </c:pt>
                <c:pt idx="1216">
                  <c:v>11</c:v>
                </c:pt>
                <c:pt idx="1217">
                  <c:v>8</c:v>
                </c:pt>
                <c:pt idx="1218">
                  <c:v>4</c:v>
                </c:pt>
                <c:pt idx="1219">
                  <c:v>5</c:v>
                </c:pt>
                <c:pt idx="1220">
                  <c:v>7</c:v>
                </c:pt>
                <c:pt idx="1221">
                  <c:v>1</c:v>
                </c:pt>
                <c:pt idx="1222">
                  <c:v>0</c:v>
                </c:pt>
                <c:pt idx="1223">
                  <c:v>3</c:v>
                </c:pt>
                <c:pt idx="1224">
                  <c:v>10</c:v>
                </c:pt>
                <c:pt idx="1225">
                  <c:v>1</c:v>
                </c:pt>
                <c:pt idx="1226">
                  <c:v>4</c:v>
                </c:pt>
                <c:pt idx="1227">
                  <c:v>10</c:v>
                </c:pt>
                <c:pt idx="1228">
                  <c:v>5</c:v>
                </c:pt>
                <c:pt idx="1229">
                  <c:v>10</c:v>
                </c:pt>
                <c:pt idx="1230">
                  <c:v>1</c:v>
                </c:pt>
                <c:pt idx="1231">
                  <c:v>12</c:v>
                </c:pt>
                <c:pt idx="1232">
                  <c:v>10</c:v>
                </c:pt>
                <c:pt idx="1233">
                  <c:v>1</c:v>
                </c:pt>
                <c:pt idx="1234">
                  <c:v>10</c:v>
                </c:pt>
                <c:pt idx="1235">
                  <c:v>10</c:v>
                </c:pt>
                <c:pt idx="1236">
                  <c:v>3</c:v>
                </c:pt>
                <c:pt idx="1237">
                  <c:v>4</c:v>
                </c:pt>
                <c:pt idx="1238">
                  <c:v>6</c:v>
                </c:pt>
                <c:pt idx="1239">
                  <c:v>5</c:v>
                </c:pt>
                <c:pt idx="1240">
                  <c:v>3</c:v>
                </c:pt>
                <c:pt idx="1241">
                  <c:v>6</c:v>
                </c:pt>
                <c:pt idx="1242">
                  <c:v>5</c:v>
                </c:pt>
                <c:pt idx="1243">
                  <c:v>12</c:v>
                </c:pt>
                <c:pt idx="1244">
                  <c:v>5</c:v>
                </c:pt>
                <c:pt idx="1245">
                  <c:v>6</c:v>
                </c:pt>
                <c:pt idx="1246">
                  <c:v>12</c:v>
                </c:pt>
                <c:pt idx="1247">
                  <c:v>8</c:v>
                </c:pt>
                <c:pt idx="1248">
                  <c:v>3</c:v>
                </c:pt>
                <c:pt idx="1249">
                  <c:v>2</c:v>
                </c:pt>
                <c:pt idx="1250">
                  <c:v>1</c:v>
                </c:pt>
                <c:pt idx="1251">
                  <c:v>12</c:v>
                </c:pt>
                <c:pt idx="1252">
                  <c:v>5</c:v>
                </c:pt>
                <c:pt idx="1253">
                  <c:v>1</c:v>
                </c:pt>
                <c:pt idx="1254">
                  <c:v>4</c:v>
                </c:pt>
                <c:pt idx="1255">
                  <c:v>9</c:v>
                </c:pt>
                <c:pt idx="1256">
                  <c:v>7</c:v>
                </c:pt>
                <c:pt idx="1257">
                  <c:v>11</c:v>
                </c:pt>
                <c:pt idx="1258">
                  <c:v>12</c:v>
                </c:pt>
                <c:pt idx="1259">
                  <c:v>8</c:v>
                </c:pt>
                <c:pt idx="1260">
                  <c:v>2</c:v>
                </c:pt>
                <c:pt idx="1261">
                  <c:v>12</c:v>
                </c:pt>
                <c:pt idx="1262">
                  <c:v>12</c:v>
                </c:pt>
                <c:pt idx="1263">
                  <c:v>4</c:v>
                </c:pt>
                <c:pt idx="1264">
                  <c:v>1</c:v>
                </c:pt>
                <c:pt idx="1265">
                  <c:v>3</c:v>
                </c:pt>
                <c:pt idx="1266">
                  <c:v>6</c:v>
                </c:pt>
                <c:pt idx="1267">
                  <c:v>7</c:v>
                </c:pt>
                <c:pt idx="1268">
                  <c:v>2</c:v>
                </c:pt>
                <c:pt idx="1269">
                  <c:v>1</c:v>
                </c:pt>
                <c:pt idx="1270">
                  <c:v>12</c:v>
                </c:pt>
                <c:pt idx="1271">
                  <c:v>2</c:v>
                </c:pt>
                <c:pt idx="1272">
                  <c:v>1</c:v>
                </c:pt>
                <c:pt idx="1273">
                  <c:v>2</c:v>
                </c:pt>
                <c:pt idx="1274">
                  <c:v>6</c:v>
                </c:pt>
                <c:pt idx="1275">
                  <c:v>0</c:v>
                </c:pt>
                <c:pt idx="1276">
                  <c:v>4</c:v>
                </c:pt>
                <c:pt idx="1277">
                  <c:v>12</c:v>
                </c:pt>
                <c:pt idx="1278">
                  <c:v>10</c:v>
                </c:pt>
                <c:pt idx="1279">
                  <c:v>6</c:v>
                </c:pt>
                <c:pt idx="1280">
                  <c:v>12</c:v>
                </c:pt>
                <c:pt idx="1281">
                  <c:v>7</c:v>
                </c:pt>
                <c:pt idx="1282">
                  <c:v>5</c:v>
                </c:pt>
                <c:pt idx="1283">
                  <c:v>8</c:v>
                </c:pt>
                <c:pt idx="1284">
                  <c:v>7</c:v>
                </c:pt>
                <c:pt idx="1285">
                  <c:v>1</c:v>
                </c:pt>
                <c:pt idx="1286">
                  <c:v>1</c:v>
                </c:pt>
                <c:pt idx="1287">
                  <c:v>10</c:v>
                </c:pt>
                <c:pt idx="1288">
                  <c:v>1</c:v>
                </c:pt>
                <c:pt idx="1289">
                  <c:v>12</c:v>
                </c:pt>
                <c:pt idx="1290">
                  <c:v>4</c:v>
                </c:pt>
                <c:pt idx="1291">
                  <c:v>1</c:v>
                </c:pt>
                <c:pt idx="1292">
                  <c:v>10</c:v>
                </c:pt>
                <c:pt idx="1293">
                  <c:v>8</c:v>
                </c:pt>
                <c:pt idx="1294">
                  <c:v>0</c:v>
                </c:pt>
                <c:pt idx="1295">
                  <c:v>5</c:v>
                </c:pt>
                <c:pt idx="1296">
                  <c:v>9</c:v>
                </c:pt>
                <c:pt idx="1297">
                  <c:v>4</c:v>
                </c:pt>
                <c:pt idx="1298">
                  <c:v>5</c:v>
                </c:pt>
                <c:pt idx="1299">
                  <c:v>7</c:v>
                </c:pt>
                <c:pt idx="1300">
                  <c:v>5</c:v>
                </c:pt>
                <c:pt idx="1301">
                  <c:v>5</c:v>
                </c:pt>
                <c:pt idx="1302">
                  <c:v>1</c:v>
                </c:pt>
                <c:pt idx="1303">
                  <c:v>7</c:v>
                </c:pt>
                <c:pt idx="1304">
                  <c:v>12</c:v>
                </c:pt>
                <c:pt idx="1305">
                  <c:v>3</c:v>
                </c:pt>
                <c:pt idx="1306">
                  <c:v>7</c:v>
                </c:pt>
                <c:pt idx="1307">
                  <c:v>1</c:v>
                </c:pt>
                <c:pt idx="1308">
                  <c:v>1</c:v>
                </c:pt>
                <c:pt idx="1309">
                  <c:v>11</c:v>
                </c:pt>
                <c:pt idx="1310">
                  <c:v>9</c:v>
                </c:pt>
                <c:pt idx="1311">
                  <c:v>10</c:v>
                </c:pt>
                <c:pt idx="1312">
                  <c:v>6</c:v>
                </c:pt>
                <c:pt idx="1313">
                  <c:v>3</c:v>
                </c:pt>
                <c:pt idx="1314">
                  <c:v>5</c:v>
                </c:pt>
                <c:pt idx="1315">
                  <c:v>2</c:v>
                </c:pt>
                <c:pt idx="1316">
                  <c:v>2</c:v>
                </c:pt>
                <c:pt idx="1317">
                  <c:v>3</c:v>
                </c:pt>
                <c:pt idx="1318">
                  <c:v>12</c:v>
                </c:pt>
                <c:pt idx="1319">
                  <c:v>4</c:v>
                </c:pt>
                <c:pt idx="1320">
                  <c:v>1</c:v>
                </c:pt>
                <c:pt idx="1321">
                  <c:v>5</c:v>
                </c:pt>
                <c:pt idx="1322">
                  <c:v>4</c:v>
                </c:pt>
                <c:pt idx="1323">
                  <c:v>8</c:v>
                </c:pt>
                <c:pt idx="1324">
                  <c:v>2</c:v>
                </c:pt>
                <c:pt idx="1325">
                  <c:v>12</c:v>
                </c:pt>
                <c:pt idx="1326">
                  <c:v>4</c:v>
                </c:pt>
                <c:pt idx="1327">
                  <c:v>3</c:v>
                </c:pt>
                <c:pt idx="1328">
                  <c:v>12</c:v>
                </c:pt>
                <c:pt idx="1329">
                  <c:v>6</c:v>
                </c:pt>
                <c:pt idx="1330">
                  <c:v>4</c:v>
                </c:pt>
                <c:pt idx="1331">
                  <c:v>3</c:v>
                </c:pt>
                <c:pt idx="1332">
                  <c:v>12</c:v>
                </c:pt>
                <c:pt idx="1333">
                  <c:v>2</c:v>
                </c:pt>
                <c:pt idx="1334">
                  <c:v>1</c:v>
                </c:pt>
                <c:pt idx="1335">
                  <c:v>5</c:v>
                </c:pt>
                <c:pt idx="1336">
                  <c:v>3</c:v>
                </c:pt>
                <c:pt idx="1337">
                  <c:v>12</c:v>
                </c:pt>
                <c:pt idx="1338">
                  <c:v>8</c:v>
                </c:pt>
                <c:pt idx="1339">
                  <c:v>0</c:v>
                </c:pt>
                <c:pt idx="1340">
                  <c:v>0</c:v>
                </c:pt>
                <c:pt idx="1341">
                  <c:v>12</c:v>
                </c:pt>
                <c:pt idx="1342">
                  <c:v>7</c:v>
                </c:pt>
                <c:pt idx="1343">
                  <c:v>1</c:v>
                </c:pt>
                <c:pt idx="1344">
                  <c:v>8</c:v>
                </c:pt>
                <c:pt idx="1345">
                  <c:v>12</c:v>
                </c:pt>
                <c:pt idx="1346">
                  <c:v>4</c:v>
                </c:pt>
                <c:pt idx="1347">
                  <c:v>4</c:v>
                </c:pt>
                <c:pt idx="1348">
                  <c:v>12</c:v>
                </c:pt>
                <c:pt idx="1349">
                  <c:v>7</c:v>
                </c:pt>
                <c:pt idx="1350">
                  <c:v>7</c:v>
                </c:pt>
                <c:pt idx="1351">
                  <c:v>8</c:v>
                </c:pt>
                <c:pt idx="1352">
                  <c:v>8</c:v>
                </c:pt>
                <c:pt idx="1353">
                  <c:v>0</c:v>
                </c:pt>
                <c:pt idx="1354">
                  <c:v>12</c:v>
                </c:pt>
                <c:pt idx="1355">
                  <c:v>11</c:v>
                </c:pt>
                <c:pt idx="1356">
                  <c:v>3</c:v>
                </c:pt>
                <c:pt idx="1357">
                  <c:v>5</c:v>
                </c:pt>
                <c:pt idx="1358">
                  <c:v>3</c:v>
                </c:pt>
                <c:pt idx="1359">
                  <c:v>12</c:v>
                </c:pt>
                <c:pt idx="1360">
                  <c:v>1</c:v>
                </c:pt>
                <c:pt idx="1361">
                  <c:v>5</c:v>
                </c:pt>
                <c:pt idx="1362">
                  <c:v>4</c:v>
                </c:pt>
                <c:pt idx="1363">
                  <c:v>12</c:v>
                </c:pt>
                <c:pt idx="1364">
                  <c:v>5</c:v>
                </c:pt>
                <c:pt idx="1365">
                  <c:v>2</c:v>
                </c:pt>
                <c:pt idx="1366">
                  <c:v>5</c:v>
                </c:pt>
                <c:pt idx="1367">
                  <c:v>1</c:v>
                </c:pt>
                <c:pt idx="1368">
                  <c:v>2</c:v>
                </c:pt>
                <c:pt idx="1369">
                  <c:v>6</c:v>
                </c:pt>
                <c:pt idx="1370">
                  <c:v>0</c:v>
                </c:pt>
                <c:pt idx="1371">
                  <c:v>7</c:v>
                </c:pt>
                <c:pt idx="1372">
                  <c:v>12</c:v>
                </c:pt>
                <c:pt idx="1373">
                  <c:v>12</c:v>
                </c:pt>
                <c:pt idx="1374">
                  <c:v>12</c:v>
                </c:pt>
                <c:pt idx="1375">
                  <c:v>1</c:v>
                </c:pt>
                <c:pt idx="1376">
                  <c:v>0</c:v>
                </c:pt>
                <c:pt idx="1377">
                  <c:v>6</c:v>
                </c:pt>
                <c:pt idx="1378">
                  <c:v>4</c:v>
                </c:pt>
                <c:pt idx="1379">
                  <c:v>6</c:v>
                </c:pt>
                <c:pt idx="1380">
                  <c:v>12</c:v>
                </c:pt>
                <c:pt idx="1381">
                  <c:v>7</c:v>
                </c:pt>
                <c:pt idx="1382">
                  <c:v>10</c:v>
                </c:pt>
                <c:pt idx="1383">
                  <c:v>5</c:v>
                </c:pt>
                <c:pt idx="1384">
                  <c:v>11</c:v>
                </c:pt>
                <c:pt idx="1385">
                  <c:v>1</c:v>
                </c:pt>
                <c:pt idx="1386">
                  <c:v>12</c:v>
                </c:pt>
                <c:pt idx="1387">
                  <c:v>4</c:v>
                </c:pt>
                <c:pt idx="1388">
                  <c:v>3</c:v>
                </c:pt>
                <c:pt idx="1389">
                  <c:v>0</c:v>
                </c:pt>
                <c:pt idx="1390">
                  <c:v>7</c:v>
                </c:pt>
                <c:pt idx="1391">
                  <c:v>2</c:v>
                </c:pt>
                <c:pt idx="1392">
                  <c:v>9</c:v>
                </c:pt>
                <c:pt idx="1393">
                  <c:v>5</c:v>
                </c:pt>
                <c:pt idx="1394">
                  <c:v>12</c:v>
                </c:pt>
                <c:pt idx="1395">
                  <c:v>7</c:v>
                </c:pt>
                <c:pt idx="1396">
                  <c:v>5</c:v>
                </c:pt>
                <c:pt idx="1397">
                  <c:v>12</c:v>
                </c:pt>
                <c:pt idx="1398">
                  <c:v>12</c:v>
                </c:pt>
                <c:pt idx="1399">
                  <c:v>12</c:v>
                </c:pt>
                <c:pt idx="1400">
                  <c:v>5</c:v>
                </c:pt>
                <c:pt idx="1401">
                  <c:v>10</c:v>
                </c:pt>
                <c:pt idx="1402">
                  <c:v>7</c:v>
                </c:pt>
                <c:pt idx="1403">
                  <c:v>4</c:v>
                </c:pt>
                <c:pt idx="1404">
                  <c:v>7</c:v>
                </c:pt>
                <c:pt idx="1405">
                  <c:v>4</c:v>
                </c:pt>
                <c:pt idx="1406">
                  <c:v>4</c:v>
                </c:pt>
                <c:pt idx="1407">
                  <c:v>3</c:v>
                </c:pt>
                <c:pt idx="1408">
                  <c:v>5</c:v>
                </c:pt>
                <c:pt idx="1409">
                  <c:v>12</c:v>
                </c:pt>
                <c:pt idx="1410">
                  <c:v>1</c:v>
                </c:pt>
                <c:pt idx="1411">
                  <c:v>1</c:v>
                </c:pt>
                <c:pt idx="1412">
                  <c:v>1</c:v>
                </c:pt>
                <c:pt idx="1413">
                  <c:v>6</c:v>
                </c:pt>
                <c:pt idx="1414">
                  <c:v>12</c:v>
                </c:pt>
                <c:pt idx="1415">
                  <c:v>11</c:v>
                </c:pt>
                <c:pt idx="1416">
                  <c:v>12</c:v>
                </c:pt>
                <c:pt idx="1417">
                  <c:v>12</c:v>
                </c:pt>
                <c:pt idx="1418">
                  <c:v>10</c:v>
                </c:pt>
                <c:pt idx="1419">
                  <c:v>6</c:v>
                </c:pt>
                <c:pt idx="1420">
                  <c:v>5</c:v>
                </c:pt>
                <c:pt idx="1421">
                  <c:v>0</c:v>
                </c:pt>
                <c:pt idx="1422">
                  <c:v>2</c:v>
                </c:pt>
                <c:pt idx="1423">
                  <c:v>12</c:v>
                </c:pt>
                <c:pt idx="1424">
                  <c:v>4</c:v>
                </c:pt>
                <c:pt idx="1425">
                  <c:v>1</c:v>
                </c:pt>
                <c:pt idx="1426">
                  <c:v>7</c:v>
                </c:pt>
                <c:pt idx="1427">
                  <c:v>7</c:v>
                </c:pt>
                <c:pt idx="1428">
                  <c:v>5</c:v>
                </c:pt>
                <c:pt idx="1429">
                  <c:v>12</c:v>
                </c:pt>
                <c:pt idx="1430">
                  <c:v>1</c:v>
                </c:pt>
                <c:pt idx="1431">
                  <c:v>5</c:v>
                </c:pt>
                <c:pt idx="1432">
                  <c:v>6</c:v>
                </c:pt>
                <c:pt idx="1433">
                  <c:v>1</c:v>
                </c:pt>
                <c:pt idx="1434">
                  <c:v>2</c:v>
                </c:pt>
                <c:pt idx="1435">
                  <c:v>5</c:v>
                </c:pt>
                <c:pt idx="1436">
                  <c:v>7</c:v>
                </c:pt>
                <c:pt idx="1437">
                  <c:v>3</c:v>
                </c:pt>
                <c:pt idx="1438">
                  <c:v>7</c:v>
                </c:pt>
                <c:pt idx="1439">
                  <c:v>2</c:v>
                </c:pt>
                <c:pt idx="1440">
                  <c:v>12</c:v>
                </c:pt>
                <c:pt idx="1441">
                  <c:v>9</c:v>
                </c:pt>
                <c:pt idx="1442">
                  <c:v>2</c:v>
                </c:pt>
                <c:pt idx="1443">
                  <c:v>3</c:v>
                </c:pt>
                <c:pt idx="1444">
                  <c:v>4</c:v>
                </c:pt>
                <c:pt idx="1445">
                  <c:v>4</c:v>
                </c:pt>
                <c:pt idx="1446">
                  <c:v>7</c:v>
                </c:pt>
                <c:pt idx="1447">
                  <c:v>2</c:v>
                </c:pt>
                <c:pt idx="1448">
                  <c:v>6</c:v>
                </c:pt>
                <c:pt idx="1449">
                  <c:v>3</c:v>
                </c:pt>
                <c:pt idx="1450">
                  <c:v>3</c:v>
                </c:pt>
                <c:pt idx="1451">
                  <c:v>4</c:v>
                </c:pt>
                <c:pt idx="1452">
                  <c:v>4</c:v>
                </c:pt>
                <c:pt idx="1453">
                  <c:v>1</c:v>
                </c:pt>
                <c:pt idx="1454">
                  <c:v>1</c:v>
                </c:pt>
                <c:pt idx="1455">
                  <c:v>2</c:v>
                </c:pt>
                <c:pt idx="1456">
                  <c:v>9</c:v>
                </c:pt>
                <c:pt idx="1457">
                  <c:v>6</c:v>
                </c:pt>
                <c:pt idx="1458">
                  <c:v>7</c:v>
                </c:pt>
                <c:pt idx="1459">
                  <c:v>3</c:v>
                </c:pt>
                <c:pt idx="1460">
                  <c:v>7</c:v>
                </c:pt>
                <c:pt idx="1461">
                  <c:v>5</c:v>
                </c:pt>
                <c:pt idx="1462">
                  <c:v>11</c:v>
                </c:pt>
                <c:pt idx="1463">
                  <c:v>3</c:v>
                </c:pt>
                <c:pt idx="1464">
                  <c:v>2</c:v>
                </c:pt>
                <c:pt idx="1465">
                  <c:v>12</c:v>
                </c:pt>
                <c:pt idx="1466">
                  <c:v>4</c:v>
                </c:pt>
                <c:pt idx="1467">
                  <c:v>4</c:v>
                </c:pt>
                <c:pt idx="1468">
                  <c:v>6</c:v>
                </c:pt>
                <c:pt idx="1469">
                  <c:v>11</c:v>
                </c:pt>
                <c:pt idx="1470">
                  <c:v>11</c:v>
                </c:pt>
                <c:pt idx="1471">
                  <c:v>2</c:v>
                </c:pt>
                <c:pt idx="1472">
                  <c:v>2</c:v>
                </c:pt>
                <c:pt idx="1473">
                  <c:v>6</c:v>
                </c:pt>
                <c:pt idx="1474">
                  <c:v>0</c:v>
                </c:pt>
                <c:pt idx="1475">
                  <c:v>1</c:v>
                </c:pt>
                <c:pt idx="1476">
                  <c:v>6</c:v>
                </c:pt>
                <c:pt idx="1477">
                  <c:v>4</c:v>
                </c:pt>
                <c:pt idx="1478">
                  <c:v>1</c:v>
                </c:pt>
                <c:pt idx="1479">
                  <c:v>1</c:v>
                </c:pt>
                <c:pt idx="1480">
                  <c:v>12</c:v>
                </c:pt>
                <c:pt idx="1481">
                  <c:v>1</c:v>
                </c:pt>
                <c:pt idx="1482">
                  <c:v>1</c:v>
                </c:pt>
                <c:pt idx="1483">
                  <c:v>1</c:v>
                </c:pt>
                <c:pt idx="1484">
                  <c:v>11</c:v>
                </c:pt>
                <c:pt idx="1485">
                  <c:v>3</c:v>
                </c:pt>
                <c:pt idx="1486">
                  <c:v>8</c:v>
                </c:pt>
                <c:pt idx="1487">
                  <c:v>3</c:v>
                </c:pt>
                <c:pt idx="1488">
                  <c:v>12</c:v>
                </c:pt>
                <c:pt idx="1489">
                  <c:v>4</c:v>
                </c:pt>
                <c:pt idx="1490">
                  <c:v>5</c:v>
                </c:pt>
                <c:pt idx="1491">
                  <c:v>6</c:v>
                </c:pt>
                <c:pt idx="1492">
                  <c:v>12</c:v>
                </c:pt>
                <c:pt idx="1493">
                  <c:v>5</c:v>
                </c:pt>
                <c:pt idx="1494">
                  <c:v>2</c:v>
                </c:pt>
                <c:pt idx="1495">
                  <c:v>10</c:v>
                </c:pt>
                <c:pt idx="1496">
                  <c:v>6</c:v>
                </c:pt>
                <c:pt idx="1497">
                  <c:v>12</c:v>
                </c:pt>
                <c:pt idx="1498">
                  <c:v>6</c:v>
                </c:pt>
                <c:pt idx="1499">
                  <c:v>4</c:v>
                </c:pt>
                <c:pt idx="1500">
                  <c:v>7</c:v>
                </c:pt>
                <c:pt idx="1501">
                  <c:v>1</c:v>
                </c:pt>
                <c:pt idx="1502">
                  <c:v>6</c:v>
                </c:pt>
                <c:pt idx="1503">
                  <c:v>3</c:v>
                </c:pt>
                <c:pt idx="1504">
                  <c:v>12</c:v>
                </c:pt>
                <c:pt idx="1505">
                  <c:v>2</c:v>
                </c:pt>
                <c:pt idx="1506">
                  <c:v>2</c:v>
                </c:pt>
                <c:pt idx="1507">
                  <c:v>6</c:v>
                </c:pt>
                <c:pt idx="1508">
                  <c:v>2</c:v>
                </c:pt>
                <c:pt idx="1509">
                  <c:v>6</c:v>
                </c:pt>
                <c:pt idx="1510">
                  <c:v>0</c:v>
                </c:pt>
                <c:pt idx="1511">
                  <c:v>1</c:v>
                </c:pt>
                <c:pt idx="1512">
                  <c:v>12</c:v>
                </c:pt>
                <c:pt idx="1513">
                  <c:v>10</c:v>
                </c:pt>
                <c:pt idx="1514">
                  <c:v>12</c:v>
                </c:pt>
                <c:pt idx="1515">
                  <c:v>4</c:v>
                </c:pt>
                <c:pt idx="1516">
                  <c:v>12</c:v>
                </c:pt>
                <c:pt idx="1517">
                  <c:v>1</c:v>
                </c:pt>
                <c:pt idx="1518">
                  <c:v>7</c:v>
                </c:pt>
                <c:pt idx="1519">
                  <c:v>4</c:v>
                </c:pt>
                <c:pt idx="1520">
                  <c:v>11</c:v>
                </c:pt>
                <c:pt idx="1521">
                  <c:v>7</c:v>
                </c:pt>
                <c:pt idx="1522">
                  <c:v>6</c:v>
                </c:pt>
                <c:pt idx="1523">
                  <c:v>12</c:v>
                </c:pt>
                <c:pt idx="1524">
                  <c:v>4</c:v>
                </c:pt>
                <c:pt idx="1525">
                  <c:v>12</c:v>
                </c:pt>
                <c:pt idx="1526">
                  <c:v>4</c:v>
                </c:pt>
                <c:pt idx="1527">
                  <c:v>6</c:v>
                </c:pt>
                <c:pt idx="1528">
                  <c:v>1</c:v>
                </c:pt>
                <c:pt idx="1529">
                  <c:v>6</c:v>
                </c:pt>
                <c:pt idx="1530">
                  <c:v>12</c:v>
                </c:pt>
                <c:pt idx="1531">
                  <c:v>4</c:v>
                </c:pt>
                <c:pt idx="1532">
                  <c:v>12</c:v>
                </c:pt>
                <c:pt idx="1533">
                  <c:v>9</c:v>
                </c:pt>
                <c:pt idx="1534">
                  <c:v>7</c:v>
                </c:pt>
                <c:pt idx="1535">
                  <c:v>1</c:v>
                </c:pt>
                <c:pt idx="1536">
                  <c:v>5</c:v>
                </c:pt>
                <c:pt idx="1537">
                  <c:v>5</c:v>
                </c:pt>
                <c:pt idx="1538">
                  <c:v>4</c:v>
                </c:pt>
                <c:pt idx="1539">
                  <c:v>1</c:v>
                </c:pt>
                <c:pt idx="1540">
                  <c:v>5</c:v>
                </c:pt>
                <c:pt idx="1541">
                  <c:v>1</c:v>
                </c:pt>
                <c:pt idx="1542">
                  <c:v>6</c:v>
                </c:pt>
                <c:pt idx="1543">
                  <c:v>5</c:v>
                </c:pt>
                <c:pt idx="1544">
                  <c:v>4</c:v>
                </c:pt>
                <c:pt idx="1545">
                  <c:v>12</c:v>
                </c:pt>
                <c:pt idx="1546">
                  <c:v>1</c:v>
                </c:pt>
                <c:pt idx="1547">
                  <c:v>5</c:v>
                </c:pt>
                <c:pt idx="1548">
                  <c:v>6</c:v>
                </c:pt>
                <c:pt idx="1549">
                  <c:v>7</c:v>
                </c:pt>
                <c:pt idx="1550">
                  <c:v>1</c:v>
                </c:pt>
                <c:pt idx="1551">
                  <c:v>1</c:v>
                </c:pt>
                <c:pt idx="1552">
                  <c:v>2</c:v>
                </c:pt>
                <c:pt idx="1553">
                  <c:v>4</c:v>
                </c:pt>
                <c:pt idx="1554">
                  <c:v>2</c:v>
                </c:pt>
                <c:pt idx="1555">
                  <c:v>6</c:v>
                </c:pt>
                <c:pt idx="1556">
                  <c:v>7</c:v>
                </c:pt>
                <c:pt idx="1557">
                  <c:v>6</c:v>
                </c:pt>
                <c:pt idx="1558">
                  <c:v>6</c:v>
                </c:pt>
                <c:pt idx="1559">
                  <c:v>12</c:v>
                </c:pt>
                <c:pt idx="1560">
                  <c:v>1</c:v>
                </c:pt>
                <c:pt idx="1561">
                  <c:v>4</c:v>
                </c:pt>
                <c:pt idx="1562">
                  <c:v>5</c:v>
                </c:pt>
                <c:pt idx="1563">
                  <c:v>7</c:v>
                </c:pt>
                <c:pt idx="1564">
                  <c:v>3</c:v>
                </c:pt>
                <c:pt idx="1565">
                  <c:v>7</c:v>
                </c:pt>
                <c:pt idx="1566">
                  <c:v>1</c:v>
                </c:pt>
                <c:pt idx="1567">
                  <c:v>8</c:v>
                </c:pt>
                <c:pt idx="1568">
                  <c:v>6</c:v>
                </c:pt>
                <c:pt idx="1569">
                  <c:v>9</c:v>
                </c:pt>
                <c:pt idx="1570">
                  <c:v>1</c:v>
                </c:pt>
                <c:pt idx="1571">
                  <c:v>7</c:v>
                </c:pt>
                <c:pt idx="1572">
                  <c:v>3</c:v>
                </c:pt>
                <c:pt idx="1573">
                  <c:v>8</c:v>
                </c:pt>
                <c:pt idx="1574">
                  <c:v>8</c:v>
                </c:pt>
                <c:pt idx="1575">
                  <c:v>1</c:v>
                </c:pt>
                <c:pt idx="1576">
                  <c:v>2</c:v>
                </c:pt>
                <c:pt idx="1577">
                  <c:v>3</c:v>
                </c:pt>
                <c:pt idx="1578">
                  <c:v>8</c:v>
                </c:pt>
                <c:pt idx="1579">
                  <c:v>1</c:v>
                </c:pt>
                <c:pt idx="1580">
                  <c:v>11</c:v>
                </c:pt>
                <c:pt idx="1581">
                  <c:v>2</c:v>
                </c:pt>
                <c:pt idx="1582">
                  <c:v>11</c:v>
                </c:pt>
                <c:pt idx="1583">
                  <c:v>8</c:v>
                </c:pt>
                <c:pt idx="1584">
                  <c:v>0</c:v>
                </c:pt>
                <c:pt idx="1585">
                  <c:v>6</c:v>
                </c:pt>
                <c:pt idx="1586">
                  <c:v>4</c:v>
                </c:pt>
                <c:pt idx="1587">
                  <c:v>5</c:v>
                </c:pt>
                <c:pt idx="1588">
                  <c:v>9</c:v>
                </c:pt>
                <c:pt idx="1589">
                  <c:v>7</c:v>
                </c:pt>
                <c:pt idx="1590">
                  <c:v>8</c:v>
                </c:pt>
                <c:pt idx="1591">
                  <c:v>0</c:v>
                </c:pt>
                <c:pt idx="1592">
                  <c:v>12</c:v>
                </c:pt>
                <c:pt idx="1593">
                  <c:v>12</c:v>
                </c:pt>
                <c:pt idx="1594">
                  <c:v>6</c:v>
                </c:pt>
                <c:pt idx="1595">
                  <c:v>5</c:v>
                </c:pt>
                <c:pt idx="1596">
                  <c:v>2</c:v>
                </c:pt>
                <c:pt idx="1597">
                  <c:v>5</c:v>
                </c:pt>
                <c:pt idx="1598">
                  <c:v>1</c:v>
                </c:pt>
                <c:pt idx="1599">
                  <c:v>10</c:v>
                </c:pt>
                <c:pt idx="1600">
                  <c:v>5</c:v>
                </c:pt>
                <c:pt idx="1601">
                  <c:v>4</c:v>
                </c:pt>
                <c:pt idx="1602">
                  <c:v>10</c:v>
                </c:pt>
                <c:pt idx="1603">
                  <c:v>2</c:v>
                </c:pt>
                <c:pt idx="1604">
                  <c:v>10</c:v>
                </c:pt>
                <c:pt idx="1605">
                  <c:v>1</c:v>
                </c:pt>
                <c:pt idx="1606">
                  <c:v>5</c:v>
                </c:pt>
                <c:pt idx="1607">
                  <c:v>7</c:v>
                </c:pt>
                <c:pt idx="1608">
                  <c:v>1</c:v>
                </c:pt>
                <c:pt idx="1609">
                  <c:v>1</c:v>
                </c:pt>
                <c:pt idx="1610">
                  <c:v>10</c:v>
                </c:pt>
                <c:pt idx="1611">
                  <c:v>5</c:v>
                </c:pt>
                <c:pt idx="1612">
                  <c:v>5</c:v>
                </c:pt>
                <c:pt idx="1613">
                  <c:v>9</c:v>
                </c:pt>
                <c:pt idx="1614">
                  <c:v>6</c:v>
                </c:pt>
                <c:pt idx="1615">
                  <c:v>7</c:v>
                </c:pt>
                <c:pt idx="1616">
                  <c:v>2</c:v>
                </c:pt>
                <c:pt idx="1617">
                  <c:v>2</c:v>
                </c:pt>
                <c:pt idx="1618">
                  <c:v>5</c:v>
                </c:pt>
                <c:pt idx="1619">
                  <c:v>9</c:v>
                </c:pt>
                <c:pt idx="1620">
                  <c:v>2</c:v>
                </c:pt>
                <c:pt idx="1621">
                  <c:v>2</c:v>
                </c:pt>
                <c:pt idx="1622">
                  <c:v>5</c:v>
                </c:pt>
                <c:pt idx="1623">
                  <c:v>12</c:v>
                </c:pt>
                <c:pt idx="1624">
                  <c:v>8</c:v>
                </c:pt>
                <c:pt idx="1625">
                  <c:v>5</c:v>
                </c:pt>
                <c:pt idx="1626">
                  <c:v>2</c:v>
                </c:pt>
                <c:pt idx="1627">
                  <c:v>10</c:v>
                </c:pt>
                <c:pt idx="1628">
                  <c:v>6</c:v>
                </c:pt>
                <c:pt idx="1629">
                  <c:v>12</c:v>
                </c:pt>
                <c:pt idx="1630">
                  <c:v>12</c:v>
                </c:pt>
                <c:pt idx="1631">
                  <c:v>1</c:v>
                </c:pt>
                <c:pt idx="1632">
                  <c:v>3</c:v>
                </c:pt>
                <c:pt idx="1633">
                  <c:v>5</c:v>
                </c:pt>
                <c:pt idx="1634">
                  <c:v>2</c:v>
                </c:pt>
                <c:pt idx="1635">
                  <c:v>12</c:v>
                </c:pt>
                <c:pt idx="1636">
                  <c:v>1</c:v>
                </c:pt>
                <c:pt idx="1637">
                  <c:v>5</c:v>
                </c:pt>
                <c:pt idx="1638">
                  <c:v>5</c:v>
                </c:pt>
                <c:pt idx="1639">
                  <c:v>1</c:v>
                </c:pt>
                <c:pt idx="1640">
                  <c:v>7</c:v>
                </c:pt>
                <c:pt idx="1641">
                  <c:v>5</c:v>
                </c:pt>
                <c:pt idx="1642">
                  <c:v>1</c:v>
                </c:pt>
                <c:pt idx="1643">
                  <c:v>12</c:v>
                </c:pt>
                <c:pt idx="1644">
                  <c:v>0</c:v>
                </c:pt>
                <c:pt idx="1645">
                  <c:v>12</c:v>
                </c:pt>
                <c:pt idx="1646">
                  <c:v>3</c:v>
                </c:pt>
                <c:pt idx="1647">
                  <c:v>1</c:v>
                </c:pt>
                <c:pt idx="1648">
                  <c:v>12</c:v>
                </c:pt>
                <c:pt idx="1649">
                  <c:v>7</c:v>
                </c:pt>
                <c:pt idx="1650">
                  <c:v>12</c:v>
                </c:pt>
                <c:pt idx="1651">
                  <c:v>5</c:v>
                </c:pt>
                <c:pt idx="1652">
                  <c:v>12</c:v>
                </c:pt>
                <c:pt idx="1653">
                  <c:v>4</c:v>
                </c:pt>
                <c:pt idx="1654">
                  <c:v>6</c:v>
                </c:pt>
                <c:pt idx="1655">
                  <c:v>2</c:v>
                </c:pt>
                <c:pt idx="1656">
                  <c:v>3</c:v>
                </c:pt>
                <c:pt idx="1657">
                  <c:v>1</c:v>
                </c:pt>
                <c:pt idx="1658">
                  <c:v>2</c:v>
                </c:pt>
                <c:pt idx="1659">
                  <c:v>1</c:v>
                </c:pt>
                <c:pt idx="1660">
                  <c:v>1</c:v>
                </c:pt>
                <c:pt idx="1661">
                  <c:v>2</c:v>
                </c:pt>
                <c:pt idx="1662">
                  <c:v>5</c:v>
                </c:pt>
                <c:pt idx="1663">
                  <c:v>5</c:v>
                </c:pt>
                <c:pt idx="1664">
                  <c:v>3</c:v>
                </c:pt>
                <c:pt idx="1665">
                  <c:v>6</c:v>
                </c:pt>
                <c:pt idx="1666">
                  <c:v>5</c:v>
                </c:pt>
                <c:pt idx="1667">
                  <c:v>7</c:v>
                </c:pt>
                <c:pt idx="1668">
                  <c:v>4</c:v>
                </c:pt>
                <c:pt idx="1669">
                  <c:v>7</c:v>
                </c:pt>
                <c:pt idx="1670">
                  <c:v>4</c:v>
                </c:pt>
                <c:pt idx="1671">
                  <c:v>1</c:v>
                </c:pt>
                <c:pt idx="1672">
                  <c:v>12</c:v>
                </c:pt>
                <c:pt idx="1673">
                  <c:v>7</c:v>
                </c:pt>
                <c:pt idx="1674">
                  <c:v>3</c:v>
                </c:pt>
                <c:pt idx="1675">
                  <c:v>1</c:v>
                </c:pt>
                <c:pt idx="1676">
                  <c:v>5</c:v>
                </c:pt>
                <c:pt idx="1677">
                  <c:v>1</c:v>
                </c:pt>
                <c:pt idx="1678">
                  <c:v>3</c:v>
                </c:pt>
                <c:pt idx="1679">
                  <c:v>4</c:v>
                </c:pt>
                <c:pt idx="1680">
                  <c:v>6</c:v>
                </c:pt>
                <c:pt idx="1681">
                  <c:v>4</c:v>
                </c:pt>
                <c:pt idx="1682">
                  <c:v>2</c:v>
                </c:pt>
                <c:pt idx="1683">
                  <c:v>2</c:v>
                </c:pt>
                <c:pt idx="1684">
                  <c:v>5</c:v>
                </c:pt>
                <c:pt idx="1685">
                  <c:v>1</c:v>
                </c:pt>
                <c:pt idx="1686">
                  <c:v>4</c:v>
                </c:pt>
                <c:pt idx="1687">
                  <c:v>12</c:v>
                </c:pt>
                <c:pt idx="1688">
                  <c:v>2</c:v>
                </c:pt>
                <c:pt idx="1689">
                  <c:v>6</c:v>
                </c:pt>
                <c:pt idx="1690">
                  <c:v>11</c:v>
                </c:pt>
                <c:pt idx="1691">
                  <c:v>2</c:v>
                </c:pt>
                <c:pt idx="1692">
                  <c:v>2</c:v>
                </c:pt>
                <c:pt idx="1693">
                  <c:v>6</c:v>
                </c:pt>
                <c:pt idx="1694">
                  <c:v>6</c:v>
                </c:pt>
                <c:pt idx="1695">
                  <c:v>1</c:v>
                </c:pt>
                <c:pt idx="1696">
                  <c:v>7</c:v>
                </c:pt>
                <c:pt idx="1697">
                  <c:v>5</c:v>
                </c:pt>
                <c:pt idx="1698">
                  <c:v>1</c:v>
                </c:pt>
                <c:pt idx="1699">
                  <c:v>5</c:v>
                </c:pt>
                <c:pt idx="1700">
                  <c:v>4</c:v>
                </c:pt>
                <c:pt idx="1701">
                  <c:v>7</c:v>
                </c:pt>
                <c:pt idx="1702">
                  <c:v>4</c:v>
                </c:pt>
                <c:pt idx="1703">
                  <c:v>3</c:v>
                </c:pt>
                <c:pt idx="1704">
                  <c:v>5</c:v>
                </c:pt>
                <c:pt idx="1705">
                  <c:v>5</c:v>
                </c:pt>
                <c:pt idx="1706">
                  <c:v>4</c:v>
                </c:pt>
                <c:pt idx="1707">
                  <c:v>2</c:v>
                </c:pt>
                <c:pt idx="1708">
                  <c:v>12</c:v>
                </c:pt>
                <c:pt idx="1709">
                  <c:v>12</c:v>
                </c:pt>
                <c:pt idx="1710">
                  <c:v>1</c:v>
                </c:pt>
                <c:pt idx="1711">
                  <c:v>7</c:v>
                </c:pt>
                <c:pt idx="1712">
                  <c:v>8</c:v>
                </c:pt>
                <c:pt idx="1713">
                  <c:v>5</c:v>
                </c:pt>
                <c:pt idx="1714">
                  <c:v>0</c:v>
                </c:pt>
                <c:pt idx="1715">
                  <c:v>0</c:v>
                </c:pt>
                <c:pt idx="1716">
                  <c:v>1</c:v>
                </c:pt>
                <c:pt idx="1717">
                  <c:v>4</c:v>
                </c:pt>
                <c:pt idx="1718">
                  <c:v>3</c:v>
                </c:pt>
                <c:pt idx="1719">
                  <c:v>2</c:v>
                </c:pt>
                <c:pt idx="1720">
                  <c:v>1</c:v>
                </c:pt>
                <c:pt idx="1721">
                  <c:v>7</c:v>
                </c:pt>
                <c:pt idx="1722">
                  <c:v>1</c:v>
                </c:pt>
                <c:pt idx="1723">
                  <c:v>1</c:v>
                </c:pt>
                <c:pt idx="1724">
                  <c:v>1</c:v>
                </c:pt>
                <c:pt idx="1725">
                  <c:v>2</c:v>
                </c:pt>
                <c:pt idx="1726">
                  <c:v>1</c:v>
                </c:pt>
                <c:pt idx="1727">
                  <c:v>6</c:v>
                </c:pt>
                <c:pt idx="1728">
                  <c:v>1</c:v>
                </c:pt>
                <c:pt idx="1729">
                  <c:v>1</c:v>
                </c:pt>
                <c:pt idx="1730">
                  <c:v>4</c:v>
                </c:pt>
                <c:pt idx="1731">
                  <c:v>1</c:v>
                </c:pt>
                <c:pt idx="1732">
                  <c:v>7</c:v>
                </c:pt>
                <c:pt idx="1733">
                  <c:v>5</c:v>
                </c:pt>
                <c:pt idx="1734">
                  <c:v>1</c:v>
                </c:pt>
                <c:pt idx="1735">
                  <c:v>4</c:v>
                </c:pt>
                <c:pt idx="1736">
                  <c:v>7</c:v>
                </c:pt>
                <c:pt idx="1737">
                  <c:v>1</c:v>
                </c:pt>
                <c:pt idx="1738">
                  <c:v>1</c:v>
                </c:pt>
                <c:pt idx="1739">
                  <c:v>1</c:v>
                </c:pt>
                <c:pt idx="1740">
                  <c:v>4</c:v>
                </c:pt>
                <c:pt idx="1741">
                  <c:v>1</c:v>
                </c:pt>
                <c:pt idx="1742">
                  <c:v>1</c:v>
                </c:pt>
                <c:pt idx="1743">
                  <c:v>1</c:v>
                </c:pt>
                <c:pt idx="1744">
                  <c:v>1</c:v>
                </c:pt>
                <c:pt idx="1745">
                  <c:v>3</c:v>
                </c:pt>
                <c:pt idx="1746">
                  <c:v>1</c:v>
                </c:pt>
                <c:pt idx="1747">
                  <c:v>1</c:v>
                </c:pt>
                <c:pt idx="1748">
                  <c:v>1</c:v>
                </c:pt>
                <c:pt idx="1749">
                  <c:v>11</c:v>
                </c:pt>
                <c:pt idx="1750">
                  <c:v>1</c:v>
                </c:pt>
                <c:pt idx="1751">
                  <c:v>2</c:v>
                </c:pt>
                <c:pt idx="1752">
                  <c:v>4</c:v>
                </c:pt>
                <c:pt idx="1753">
                  <c:v>2</c:v>
                </c:pt>
                <c:pt idx="1754">
                  <c:v>12</c:v>
                </c:pt>
                <c:pt idx="1755">
                  <c:v>1</c:v>
                </c:pt>
              </c:numCache>
            </c:numRef>
          </c:xVal>
          <c:yVal>
            <c:numRef>
              <c:f>'[Slicnum-Abun.xlsx]Slicnum-Abun'!$F$2:$F$1757</c:f>
              <c:numCache>
                <c:formatCode>General</c:formatCode>
                <c:ptCount val="1756"/>
                <c:pt idx="0">
                  <c:v>25.924530656670342</c:v>
                </c:pt>
                <c:pt idx="1">
                  <c:v>23.248756991664937</c:v>
                </c:pt>
                <c:pt idx="2">
                  <c:v>19.422654075968811</c:v>
                </c:pt>
                <c:pt idx="3">
                  <c:v>16.273094401993269</c:v>
                </c:pt>
                <c:pt idx="4">
                  <c:v>19.572468940405294</c:v>
                </c:pt>
                <c:pt idx="5">
                  <c:v>17.805451046873078</c:v>
                </c:pt>
                <c:pt idx="6">
                  <c:v>17.162470007623714</c:v>
                </c:pt>
                <c:pt idx="7">
                  <c:v>30.116849149747605</c:v>
                </c:pt>
                <c:pt idx="8">
                  <c:v>20.865368546325367</c:v>
                </c:pt>
                <c:pt idx="9">
                  <c:v>0</c:v>
                </c:pt>
                <c:pt idx="10">
                  <c:v>23.740496819563791</c:v>
                </c:pt>
                <c:pt idx="11">
                  <c:v>21.612414317808426</c:v>
                </c:pt>
                <c:pt idx="12">
                  <c:v>25.294027096017167</c:v>
                </c:pt>
                <c:pt idx="13">
                  <c:v>20.875659372123948</c:v>
                </c:pt>
                <c:pt idx="14">
                  <c:v>23.056310013644914</c:v>
                </c:pt>
                <c:pt idx="15">
                  <c:v>0</c:v>
                </c:pt>
                <c:pt idx="16">
                  <c:v>31.623955532202999</c:v>
                </c:pt>
                <c:pt idx="17">
                  <c:v>25.513315192727863</c:v>
                </c:pt>
                <c:pt idx="18">
                  <c:v>0</c:v>
                </c:pt>
                <c:pt idx="19">
                  <c:v>22.653695957901007</c:v>
                </c:pt>
                <c:pt idx="20">
                  <c:v>19.97652356942163</c:v>
                </c:pt>
                <c:pt idx="21">
                  <c:v>19.437629158142563</c:v>
                </c:pt>
                <c:pt idx="22">
                  <c:v>27.155542508770424</c:v>
                </c:pt>
                <c:pt idx="23">
                  <c:v>19.447863148374161</c:v>
                </c:pt>
                <c:pt idx="24">
                  <c:v>23.00226718474714</c:v>
                </c:pt>
                <c:pt idx="25">
                  <c:v>25.821318942560794</c:v>
                </c:pt>
                <c:pt idx="26">
                  <c:v>19.905879074823197</c:v>
                </c:pt>
                <c:pt idx="27">
                  <c:v>28.699651541214418</c:v>
                </c:pt>
                <c:pt idx="28">
                  <c:v>28.054818421524299</c:v>
                </c:pt>
                <c:pt idx="29">
                  <c:v>20.618182042501736</c:v>
                </c:pt>
                <c:pt idx="30">
                  <c:v>17.269026204333858</c:v>
                </c:pt>
                <c:pt idx="31">
                  <c:v>18.11413883637211</c:v>
                </c:pt>
                <c:pt idx="32">
                  <c:v>24.27276097188237</c:v>
                </c:pt>
                <c:pt idx="33">
                  <c:v>22.535945009710051</c:v>
                </c:pt>
                <c:pt idx="34">
                  <c:v>19.682695465221062</c:v>
                </c:pt>
                <c:pt idx="35">
                  <c:v>20.523918917965506</c:v>
                </c:pt>
                <c:pt idx="36">
                  <c:v>0</c:v>
                </c:pt>
                <c:pt idx="37">
                  <c:v>17.477011148271639</c:v>
                </c:pt>
                <c:pt idx="38">
                  <c:v>26.045926452458488</c:v>
                </c:pt>
                <c:pt idx="39">
                  <c:v>24.925247504582863</c:v>
                </c:pt>
                <c:pt idx="40">
                  <c:v>20.175056083493651</c:v>
                </c:pt>
                <c:pt idx="41">
                  <c:v>25.214822199880967</c:v>
                </c:pt>
                <c:pt idx="42">
                  <c:v>21.079891635498246</c:v>
                </c:pt>
                <c:pt idx="43">
                  <c:v>22.363511988347636</c:v>
                </c:pt>
                <c:pt idx="44">
                  <c:v>28.691301911609315</c:v>
                </c:pt>
                <c:pt idx="45">
                  <c:v>17.889563377343595</c:v>
                </c:pt>
                <c:pt idx="46">
                  <c:v>0</c:v>
                </c:pt>
                <c:pt idx="47">
                  <c:v>22.616780124158996</c:v>
                </c:pt>
                <c:pt idx="48">
                  <c:v>25.322688436170075</c:v>
                </c:pt>
                <c:pt idx="49">
                  <c:v>31.08078378812424</c:v>
                </c:pt>
                <c:pt idx="50">
                  <c:v>19.196467655177528</c:v>
                </c:pt>
                <c:pt idx="51">
                  <c:v>23.974068542463691</c:v>
                </c:pt>
                <c:pt idx="52">
                  <c:v>22.763990466907583</c:v>
                </c:pt>
                <c:pt idx="53">
                  <c:v>0</c:v>
                </c:pt>
                <c:pt idx="54">
                  <c:v>18.899404130758096</c:v>
                </c:pt>
                <c:pt idx="55">
                  <c:v>0</c:v>
                </c:pt>
                <c:pt idx="56">
                  <c:v>24.012761260758186</c:v>
                </c:pt>
                <c:pt idx="57">
                  <c:v>15.867218400894314</c:v>
                </c:pt>
                <c:pt idx="58">
                  <c:v>20.029318909609909</c:v>
                </c:pt>
                <c:pt idx="59">
                  <c:v>17.552012345313216</c:v>
                </c:pt>
                <c:pt idx="60">
                  <c:v>19.207114440288475</c:v>
                </c:pt>
                <c:pt idx="61">
                  <c:v>25.300320368526524</c:v>
                </c:pt>
                <c:pt idx="62">
                  <c:v>19.89168878594857</c:v>
                </c:pt>
                <c:pt idx="63">
                  <c:v>19.528601000922961</c:v>
                </c:pt>
                <c:pt idx="64">
                  <c:v>19.00552861046771</c:v>
                </c:pt>
                <c:pt idx="65">
                  <c:v>26.993302932467586</c:v>
                </c:pt>
                <c:pt idx="66">
                  <c:v>18.639273575414705</c:v>
                </c:pt>
                <c:pt idx="67">
                  <c:v>24.850584342669819</c:v>
                </c:pt>
                <c:pt idx="68">
                  <c:v>26.02836279450937</c:v>
                </c:pt>
                <c:pt idx="69">
                  <c:v>33.190007552275247</c:v>
                </c:pt>
                <c:pt idx="70">
                  <c:v>24.961977420730392</c:v>
                </c:pt>
                <c:pt idx="71">
                  <c:v>0</c:v>
                </c:pt>
                <c:pt idx="72">
                  <c:v>0</c:v>
                </c:pt>
                <c:pt idx="73">
                  <c:v>22.62355456648762</c:v>
                </c:pt>
                <c:pt idx="74">
                  <c:v>26.952742957640577</c:v>
                </c:pt>
                <c:pt idx="75">
                  <c:v>27.048942803141113</c:v>
                </c:pt>
                <c:pt idx="76">
                  <c:v>31.927464211483748</c:v>
                </c:pt>
                <c:pt idx="77">
                  <c:v>0</c:v>
                </c:pt>
                <c:pt idx="78">
                  <c:v>17.886143095462362</c:v>
                </c:pt>
                <c:pt idx="79">
                  <c:v>23.577224235213901</c:v>
                </c:pt>
                <c:pt idx="80">
                  <c:v>17.847669108603743</c:v>
                </c:pt>
                <c:pt idx="81">
                  <c:v>24.871142424207825</c:v>
                </c:pt>
                <c:pt idx="82">
                  <c:v>25.557931801911177</c:v>
                </c:pt>
                <c:pt idx="83">
                  <c:v>20.783426327142898</c:v>
                </c:pt>
                <c:pt idx="84">
                  <c:v>20.749963922476709</c:v>
                </c:pt>
                <c:pt idx="85">
                  <c:v>26.582817286174496</c:v>
                </c:pt>
                <c:pt idx="86">
                  <c:v>0</c:v>
                </c:pt>
                <c:pt idx="87">
                  <c:v>0</c:v>
                </c:pt>
                <c:pt idx="88">
                  <c:v>18.293004565378528</c:v>
                </c:pt>
                <c:pt idx="89">
                  <c:v>0</c:v>
                </c:pt>
                <c:pt idx="90">
                  <c:v>26.137717960406512</c:v>
                </c:pt>
                <c:pt idx="91">
                  <c:v>21.631552545809516</c:v>
                </c:pt>
                <c:pt idx="92">
                  <c:v>25.836015479415046</c:v>
                </c:pt>
                <c:pt idx="93">
                  <c:v>14.936453910041177</c:v>
                </c:pt>
                <c:pt idx="94">
                  <c:v>23.83181141864458</c:v>
                </c:pt>
                <c:pt idx="95">
                  <c:v>26.385117277098438</c:v>
                </c:pt>
                <c:pt idx="96">
                  <c:v>25.776618242537008</c:v>
                </c:pt>
                <c:pt idx="97">
                  <c:v>18.014685243974984</c:v>
                </c:pt>
                <c:pt idx="98">
                  <c:v>24.420308564094121</c:v>
                </c:pt>
                <c:pt idx="99">
                  <c:v>21.894468645426471</c:v>
                </c:pt>
                <c:pt idx="100">
                  <c:v>18.904852147801027</c:v>
                </c:pt>
                <c:pt idx="101">
                  <c:v>23.127137594891821</c:v>
                </c:pt>
                <c:pt idx="102">
                  <c:v>24.959093821048228</c:v>
                </c:pt>
                <c:pt idx="103">
                  <c:v>26.45467217736368</c:v>
                </c:pt>
                <c:pt idx="104">
                  <c:v>28.129023771574829</c:v>
                </c:pt>
                <c:pt idx="105">
                  <c:v>23.540726736446288</c:v>
                </c:pt>
                <c:pt idx="106">
                  <c:v>22.524700839133232</c:v>
                </c:pt>
                <c:pt idx="107">
                  <c:v>19.540493222986591</c:v>
                </c:pt>
                <c:pt idx="108">
                  <c:v>19.694152959854136</c:v>
                </c:pt>
                <c:pt idx="109">
                  <c:v>18.0690379926065</c:v>
                </c:pt>
                <c:pt idx="110">
                  <c:v>20.992256547255344</c:v>
                </c:pt>
                <c:pt idx="111">
                  <c:v>22.180414862815564</c:v>
                </c:pt>
                <c:pt idx="112">
                  <c:v>22.391505305097716</c:v>
                </c:pt>
                <c:pt idx="113">
                  <c:v>20.876695668647301</c:v>
                </c:pt>
                <c:pt idx="114">
                  <c:v>20.795053926509663</c:v>
                </c:pt>
                <c:pt idx="115">
                  <c:v>22.672507135950418</c:v>
                </c:pt>
                <c:pt idx="116">
                  <c:v>29.718089655755353</c:v>
                </c:pt>
                <c:pt idx="117">
                  <c:v>17.384804825210562</c:v>
                </c:pt>
                <c:pt idx="118">
                  <c:v>24.578236772547253</c:v>
                </c:pt>
                <c:pt idx="119">
                  <c:v>20.920817319093278</c:v>
                </c:pt>
                <c:pt idx="120">
                  <c:v>23.37976563861023</c:v>
                </c:pt>
                <c:pt idx="121">
                  <c:v>23.517021322714761</c:v>
                </c:pt>
                <c:pt idx="122">
                  <c:v>19.286248654329626</c:v>
                </c:pt>
                <c:pt idx="123">
                  <c:v>15.306560164977428</c:v>
                </c:pt>
                <c:pt idx="124">
                  <c:v>0</c:v>
                </c:pt>
                <c:pt idx="125">
                  <c:v>24.845911888132857</c:v>
                </c:pt>
                <c:pt idx="126">
                  <c:v>20.993174397892435</c:v>
                </c:pt>
                <c:pt idx="127">
                  <c:v>23.359842772431371</c:v>
                </c:pt>
                <c:pt idx="128">
                  <c:v>27.525488777495806</c:v>
                </c:pt>
                <c:pt idx="129">
                  <c:v>25.946579911703687</c:v>
                </c:pt>
                <c:pt idx="130">
                  <c:v>17.972536726325988</c:v>
                </c:pt>
                <c:pt idx="131">
                  <c:v>14.947910841387303</c:v>
                </c:pt>
                <c:pt idx="132">
                  <c:v>18.364852813577365</c:v>
                </c:pt>
                <c:pt idx="133">
                  <c:v>30.662948059885604</c:v>
                </c:pt>
                <c:pt idx="134">
                  <c:v>22.805244183519548</c:v>
                </c:pt>
                <c:pt idx="135">
                  <c:v>16.123454590025503</c:v>
                </c:pt>
                <c:pt idx="136">
                  <c:v>17.7950059529283</c:v>
                </c:pt>
                <c:pt idx="137">
                  <c:v>22.520562213882535</c:v>
                </c:pt>
                <c:pt idx="138">
                  <c:v>19.434557985428622</c:v>
                </c:pt>
                <c:pt idx="139">
                  <c:v>19.576123546731658</c:v>
                </c:pt>
                <c:pt idx="140">
                  <c:v>26.798496088980468</c:v>
                </c:pt>
                <c:pt idx="141">
                  <c:v>20.895246875686126</c:v>
                </c:pt>
                <c:pt idx="142">
                  <c:v>19.027023151071926</c:v>
                </c:pt>
                <c:pt idx="143">
                  <c:v>21.285019467007587</c:v>
                </c:pt>
                <c:pt idx="144">
                  <c:v>23.607127772763182</c:v>
                </c:pt>
                <c:pt idx="145">
                  <c:v>24.0330592662085</c:v>
                </c:pt>
                <c:pt idx="146">
                  <c:v>17.544183395310842</c:v>
                </c:pt>
                <c:pt idx="147">
                  <c:v>28.581444302514498</c:v>
                </c:pt>
                <c:pt idx="148">
                  <c:v>25.326398334887987</c:v>
                </c:pt>
                <c:pt idx="149">
                  <c:v>27.356981555436402</c:v>
                </c:pt>
                <c:pt idx="150">
                  <c:v>19.531435720487103</c:v>
                </c:pt>
                <c:pt idx="151">
                  <c:v>25.789201310562458</c:v>
                </c:pt>
                <c:pt idx="152">
                  <c:v>0</c:v>
                </c:pt>
                <c:pt idx="153">
                  <c:v>0</c:v>
                </c:pt>
                <c:pt idx="154">
                  <c:v>28.271585434285193</c:v>
                </c:pt>
                <c:pt idx="155">
                  <c:v>19.352026178477331</c:v>
                </c:pt>
                <c:pt idx="156">
                  <c:v>20.276633898783754</c:v>
                </c:pt>
                <c:pt idx="157">
                  <c:v>20.391916401782698</c:v>
                </c:pt>
                <c:pt idx="158">
                  <c:v>25.842551235137716</c:v>
                </c:pt>
                <c:pt idx="159">
                  <c:v>25.03566431250383</c:v>
                </c:pt>
                <c:pt idx="160">
                  <c:v>16.139631286744653</c:v>
                </c:pt>
                <c:pt idx="161">
                  <c:v>18.879963089198267</c:v>
                </c:pt>
                <c:pt idx="162">
                  <c:v>27.327566914421688</c:v>
                </c:pt>
                <c:pt idx="163">
                  <c:v>17.186389942867944</c:v>
                </c:pt>
                <c:pt idx="164">
                  <c:v>23.427340596896993</c:v>
                </c:pt>
                <c:pt idx="165">
                  <c:v>20.739725818882118</c:v>
                </c:pt>
                <c:pt idx="166">
                  <c:v>18.232634058981105</c:v>
                </c:pt>
                <c:pt idx="167">
                  <c:v>20.578063975907497</c:v>
                </c:pt>
                <c:pt idx="168">
                  <c:v>22.982805966812027</c:v>
                </c:pt>
                <c:pt idx="169">
                  <c:v>17.393335986633133</c:v>
                </c:pt>
                <c:pt idx="170">
                  <c:v>19.442431268267619</c:v>
                </c:pt>
                <c:pt idx="171">
                  <c:v>20.008539413381374</c:v>
                </c:pt>
                <c:pt idx="172">
                  <c:v>24.554535572664136</c:v>
                </c:pt>
                <c:pt idx="173">
                  <c:v>0</c:v>
                </c:pt>
                <c:pt idx="174">
                  <c:v>17.384615138071506</c:v>
                </c:pt>
                <c:pt idx="175">
                  <c:v>27.331931155037985</c:v>
                </c:pt>
                <c:pt idx="176">
                  <c:v>17.49752442475998</c:v>
                </c:pt>
                <c:pt idx="177">
                  <c:v>17.700331338541382</c:v>
                </c:pt>
                <c:pt idx="178">
                  <c:v>25.888916016533006</c:v>
                </c:pt>
                <c:pt idx="179">
                  <c:v>25.423044944827666</c:v>
                </c:pt>
                <c:pt idx="180">
                  <c:v>20.474449134608186</c:v>
                </c:pt>
                <c:pt idx="181">
                  <c:v>19.170614601688559</c:v>
                </c:pt>
                <c:pt idx="182">
                  <c:v>18.029589194923844</c:v>
                </c:pt>
                <c:pt idx="183">
                  <c:v>17.510254215134886</c:v>
                </c:pt>
                <c:pt idx="184">
                  <c:v>21.088946066253353</c:v>
                </c:pt>
                <c:pt idx="185">
                  <c:v>22.913939495317596</c:v>
                </c:pt>
                <c:pt idx="186">
                  <c:v>16.528652504320171</c:v>
                </c:pt>
                <c:pt idx="187">
                  <c:v>23.389721327930435</c:v>
                </c:pt>
                <c:pt idx="188">
                  <c:v>16.347604068303227</c:v>
                </c:pt>
                <c:pt idx="189">
                  <c:v>21.456672005297971</c:v>
                </c:pt>
                <c:pt idx="190">
                  <c:v>26.912747095997851</c:v>
                </c:pt>
                <c:pt idx="191">
                  <c:v>22.028505389062961</c:v>
                </c:pt>
                <c:pt idx="192">
                  <c:v>22.748849222825768</c:v>
                </c:pt>
                <c:pt idx="193">
                  <c:v>20.766881086079167</c:v>
                </c:pt>
                <c:pt idx="194">
                  <c:v>23.513230257812186</c:v>
                </c:pt>
                <c:pt idx="195">
                  <c:v>25.395273607380162</c:v>
                </c:pt>
                <c:pt idx="196">
                  <c:v>24.383679708014039</c:v>
                </c:pt>
                <c:pt idx="197">
                  <c:v>17.73599225685571</c:v>
                </c:pt>
                <c:pt idx="198">
                  <c:v>16.141478534158935</c:v>
                </c:pt>
                <c:pt idx="199">
                  <c:v>24.24485077831033</c:v>
                </c:pt>
                <c:pt idx="200">
                  <c:v>18.613875775011394</c:v>
                </c:pt>
                <c:pt idx="201">
                  <c:v>17.807590764700706</c:v>
                </c:pt>
                <c:pt idx="202">
                  <c:v>27.395099489882071</c:v>
                </c:pt>
                <c:pt idx="203">
                  <c:v>18.426090681759799</c:v>
                </c:pt>
                <c:pt idx="204">
                  <c:v>27.950049613659598</c:v>
                </c:pt>
                <c:pt idx="205">
                  <c:v>24.051377157047799</c:v>
                </c:pt>
                <c:pt idx="206">
                  <c:v>19.467722952128952</c:v>
                </c:pt>
                <c:pt idx="207">
                  <c:v>24.35023288215741</c:v>
                </c:pt>
                <c:pt idx="208">
                  <c:v>28.252395652721876</c:v>
                </c:pt>
                <c:pt idx="209">
                  <c:v>19.339951099662162</c:v>
                </c:pt>
                <c:pt idx="210">
                  <c:v>19.680460828952157</c:v>
                </c:pt>
                <c:pt idx="211">
                  <c:v>23.107144825476649</c:v>
                </c:pt>
                <c:pt idx="212">
                  <c:v>21.152641970702799</c:v>
                </c:pt>
                <c:pt idx="213">
                  <c:v>20.922780007003315</c:v>
                </c:pt>
                <c:pt idx="214">
                  <c:v>29.308097365052436</c:v>
                </c:pt>
                <c:pt idx="215">
                  <c:v>23.09358133358047</c:v>
                </c:pt>
                <c:pt idx="216">
                  <c:v>23.749929203412851</c:v>
                </c:pt>
                <c:pt idx="217">
                  <c:v>22.197774467693606</c:v>
                </c:pt>
                <c:pt idx="218">
                  <c:v>21.538640092162911</c:v>
                </c:pt>
                <c:pt idx="219">
                  <c:v>21.621807300517141</c:v>
                </c:pt>
                <c:pt idx="220">
                  <c:v>17.20894398395501</c:v>
                </c:pt>
                <c:pt idx="221">
                  <c:v>24.056333086661077</c:v>
                </c:pt>
                <c:pt idx="222">
                  <c:v>22.060604575733436</c:v>
                </c:pt>
                <c:pt idx="223">
                  <c:v>29.042989752742578</c:v>
                </c:pt>
                <c:pt idx="224">
                  <c:v>26.086138938774919</c:v>
                </c:pt>
                <c:pt idx="225">
                  <c:v>22.567858735842737</c:v>
                </c:pt>
                <c:pt idx="226">
                  <c:v>24.184935104164172</c:v>
                </c:pt>
                <c:pt idx="227">
                  <c:v>18.311748315004962</c:v>
                </c:pt>
                <c:pt idx="228">
                  <c:v>0</c:v>
                </c:pt>
                <c:pt idx="229">
                  <c:v>19.884805494356051</c:v>
                </c:pt>
                <c:pt idx="230">
                  <c:v>21.438130399425141</c:v>
                </c:pt>
                <c:pt idx="231">
                  <c:v>0</c:v>
                </c:pt>
                <c:pt idx="232">
                  <c:v>24.248442790056487</c:v>
                </c:pt>
                <c:pt idx="233">
                  <c:v>0</c:v>
                </c:pt>
                <c:pt idx="234">
                  <c:v>26.505836640931406</c:v>
                </c:pt>
                <c:pt idx="235">
                  <c:v>24.113285645662959</c:v>
                </c:pt>
                <c:pt idx="236">
                  <c:v>23.172493586622277</c:v>
                </c:pt>
                <c:pt idx="237">
                  <c:v>17.035996485101801</c:v>
                </c:pt>
                <c:pt idx="238">
                  <c:v>17.272265274744036</c:v>
                </c:pt>
                <c:pt idx="239">
                  <c:v>25.126538651117478</c:v>
                </c:pt>
                <c:pt idx="240">
                  <c:v>31.438608719082421</c:v>
                </c:pt>
                <c:pt idx="241">
                  <c:v>22.943031289149594</c:v>
                </c:pt>
                <c:pt idx="242">
                  <c:v>21.826076325992855</c:v>
                </c:pt>
                <c:pt idx="243">
                  <c:v>28.333696275913013</c:v>
                </c:pt>
                <c:pt idx="244">
                  <c:v>25.489503460306743</c:v>
                </c:pt>
                <c:pt idx="245">
                  <c:v>20.118932203835517</c:v>
                </c:pt>
                <c:pt idx="246">
                  <c:v>25.6298933562516</c:v>
                </c:pt>
                <c:pt idx="247">
                  <c:v>15.424838785992812</c:v>
                </c:pt>
                <c:pt idx="248">
                  <c:v>22.365274778710475</c:v>
                </c:pt>
                <c:pt idx="249">
                  <c:v>18.100895850617629</c:v>
                </c:pt>
                <c:pt idx="250">
                  <c:v>24.552033342554331</c:v>
                </c:pt>
                <c:pt idx="251">
                  <c:v>25.177631371794547</c:v>
                </c:pt>
                <c:pt idx="252">
                  <c:v>17.274041392883387</c:v>
                </c:pt>
                <c:pt idx="253">
                  <c:v>20.212401387923876</c:v>
                </c:pt>
                <c:pt idx="254">
                  <c:v>23.524100475289611</c:v>
                </c:pt>
                <c:pt idx="255">
                  <c:v>17.681392848540504</c:v>
                </c:pt>
                <c:pt idx="256">
                  <c:v>22.239043289163508</c:v>
                </c:pt>
                <c:pt idx="257">
                  <c:v>25.068349170946615</c:v>
                </c:pt>
                <c:pt idx="258">
                  <c:v>34.125173623974014</c:v>
                </c:pt>
                <c:pt idx="259">
                  <c:v>20.871604484461084</c:v>
                </c:pt>
                <c:pt idx="260">
                  <c:v>24.751418534225561</c:v>
                </c:pt>
                <c:pt idx="261">
                  <c:v>34.175491344302038</c:v>
                </c:pt>
                <c:pt idx="262">
                  <c:v>17.844776245089744</c:v>
                </c:pt>
                <c:pt idx="263">
                  <c:v>20.942635486565788</c:v>
                </c:pt>
                <c:pt idx="264">
                  <c:v>24.058806952155766</c:v>
                </c:pt>
                <c:pt idx="265">
                  <c:v>0</c:v>
                </c:pt>
                <c:pt idx="266">
                  <c:v>26.775548972400074</c:v>
                </c:pt>
                <c:pt idx="267">
                  <c:v>20.433752500622724</c:v>
                </c:pt>
                <c:pt idx="268">
                  <c:v>21.673736939488368</c:v>
                </c:pt>
                <c:pt idx="269">
                  <c:v>33.732436980807897</c:v>
                </c:pt>
                <c:pt idx="270">
                  <c:v>28.462534906758908</c:v>
                </c:pt>
                <c:pt idx="271">
                  <c:v>32.669665527620765</c:v>
                </c:pt>
                <c:pt idx="272">
                  <c:v>29.870779461538021</c:v>
                </c:pt>
                <c:pt idx="273">
                  <c:v>21.724991519883936</c:v>
                </c:pt>
                <c:pt idx="274">
                  <c:v>27.045815756900023</c:v>
                </c:pt>
                <c:pt idx="275">
                  <c:v>28.316085988653871</c:v>
                </c:pt>
                <c:pt idx="276">
                  <c:v>20.741024997227125</c:v>
                </c:pt>
                <c:pt idx="277">
                  <c:v>28.786084652052882</c:v>
                </c:pt>
                <c:pt idx="278">
                  <c:v>19.272155903713021</c:v>
                </c:pt>
                <c:pt idx="279">
                  <c:v>18.95586980687219</c:v>
                </c:pt>
                <c:pt idx="280">
                  <c:v>22.320660645305377</c:v>
                </c:pt>
                <c:pt idx="281">
                  <c:v>19.98527215826207</c:v>
                </c:pt>
                <c:pt idx="282">
                  <c:v>17.595658142050162</c:v>
                </c:pt>
                <c:pt idx="283">
                  <c:v>22.604356180280185</c:v>
                </c:pt>
                <c:pt idx="284">
                  <c:v>23.475299644836458</c:v>
                </c:pt>
                <c:pt idx="285">
                  <c:v>20.79038588613086</c:v>
                </c:pt>
                <c:pt idx="286">
                  <c:v>28.430591660478711</c:v>
                </c:pt>
                <c:pt idx="287">
                  <c:v>22.82638022238136</c:v>
                </c:pt>
                <c:pt idx="288">
                  <c:v>23.112996127272286</c:v>
                </c:pt>
                <c:pt idx="289">
                  <c:v>27.222990236605625</c:v>
                </c:pt>
                <c:pt idx="290">
                  <c:v>18.494437643541637</c:v>
                </c:pt>
                <c:pt idx="291">
                  <c:v>27.927817627022382</c:v>
                </c:pt>
                <c:pt idx="292">
                  <c:v>26.484865838158978</c:v>
                </c:pt>
                <c:pt idx="293">
                  <c:v>22.341466158876717</c:v>
                </c:pt>
                <c:pt idx="294">
                  <c:v>32.497258616777088</c:v>
                </c:pt>
                <c:pt idx="295">
                  <c:v>26.831559697530061</c:v>
                </c:pt>
                <c:pt idx="296">
                  <c:v>31.770901600018874</c:v>
                </c:pt>
                <c:pt idx="297">
                  <c:v>26.970481261211454</c:v>
                </c:pt>
                <c:pt idx="298">
                  <c:v>19.49799115948246</c:v>
                </c:pt>
                <c:pt idx="299">
                  <c:v>26.874086018696634</c:v>
                </c:pt>
                <c:pt idx="300">
                  <c:v>26.600843432661957</c:v>
                </c:pt>
                <c:pt idx="301">
                  <c:v>24.62401967635968</c:v>
                </c:pt>
                <c:pt idx="302">
                  <c:v>22.750608451074797</c:v>
                </c:pt>
                <c:pt idx="303">
                  <c:v>17.181860771072966</c:v>
                </c:pt>
                <c:pt idx="304">
                  <c:v>21.871384142953719</c:v>
                </c:pt>
                <c:pt idx="305">
                  <c:v>25.63156017783712</c:v>
                </c:pt>
                <c:pt idx="306">
                  <c:v>19.360334867377887</c:v>
                </c:pt>
                <c:pt idx="307">
                  <c:v>27.181711110890571</c:v>
                </c:pt>
                <c:pt idx="308">
                  <c:v>20.939814128392985</c:v>
                </c:pt>
                <c:pt idx="309">
                  <c:v>24.370217459123928</c:v>
                </c:pt>
                <c:pt idx="310">
                  <c:v>27.199762816573411</c:v>
                </c:pt>
                <c:pt idx="311">
                  <c:v>25.637200984330047</c:v>
                </c:pt>
                <c:pt idx="312">
                  <c:v>31.330455706642066</c:v>
                </c:pt>
                <c:pt idx="313">
                  <c:v>27.059124997494013</c:v>
                </c:pt>
                <c:pt idx="314">
                  <c:v>20.754014024547971</c:v>
                </c:pt>
                <c:pt idx="315">
                  <c:v>22.859156166049761</c:v>
                </c:pt>
                <c:pt idx="316">
                  <c:v>24.765448818236692</c:v>
                </c:pt>
                <c:pt idx="317">
                  <c:v>23.068900107016567</c:v>
                </c:pt>
                <c:pt idx="318">
                  <c:v>0</c:v>
                </c:pt>
                <c:pt idx="319">
                  <c:v>24.764024747956746</c:v>
                </c:pt>
                <c:pt idx="320">
                  <c:v>21.501616605153696</c:v>
                </c:pt>
                <c:pt idx="321">
                  <c:v>19.655810201477529</c:v>
                </c:pt>
                <c:pt idx="322">
                  <c:v>28.498234294697369</c:v>
                </c:pt>
                <c:pt idx="323">
                  <c:v>27.178094692586367</c:v>
                </c:pt>
                <c:pt idx="324">
                  <c:v>22.024080822364404</c:v>
                </c:pt>
                <c:pt idx="325">
                  <c:v>18.248298224199509</c:v>
                </c:pt>
                <c:pt idx="326">
                  <c:v>16.755754747418131</c:v>
                </c:pt>
                <c:pt idx="327">
                  <c:v>24.965251496863083</c:v>
                </c:pt>
                <c:pt idx="328">
                  <c:v>27.853007182309028</c:v>
                </c:pt>
                <c:pt idx="329">
                  <c:v>18.142710381422376</c:v>
                </c:pt>
                <c:pt idx="330">
                  <c:v>22.276447758554006</c:v>
                </c:pt>
                <c:pt idx="331">
                  <c:v>20.454202887932695</c:v>
                </c:pt>
                <c:pt idx="332">
                  <c:v>16.097661818315508</c:v>
                </c:pt>
                <c:pt idx="333">
                  <c:v>24.599086833729974</c:v>
                </c:pt>
                <c:pt idx="334">
                  <c:v>14.897278247411263</c:v>
                </c:pt>
                <c:pt idx="335">
                  <c:v>20.250676036735278</c:v>
                </c:pt>
                <c:pt idx="336">
                  <c:v>30.949826657199296</c:v>
                </c:pt>
                <c:pt idx="337">
                  <c:v>17.1490077631837</c:v>
                </c:pt>
                <c:pt idx="338">
                  <c:v>26.524416890162232</c:v>
                </c:pt>
                <c:pt idx="339">
                  <c:v>0</c:v>
                </c:pt>
                <c:pt idx="340">
                  <c:v>25.521622108907025</c:v>
                </c:pt>
                <c:pt idx="341">
                  <c:v>20.832963391563041</c:v>
                </c:pt>
                <c:pt idx="342">
                  <c:v>19.831828327723635</c:v>
                </c:pt>
                <c:pt idx="343">
                  <c:v>21.271604365117337</c:v>
                </c:pt>
                <c:pt idx="344">
                  <c:v>25.515312560321238</c:v>
                </c:pt>
                <c:pt idx="345">
                  <c:v>24.777414909400129</c:v>
                </c:pt>
                <c:pt idx="346">
                  <c:v>25.980612818064259</c:v>
                </c:pt>
                <c:pt idx="347">
                  <c:v>13.767718930935438</c:v>
                </c:pt>
                <c:pt idx="348">
                  <c:v>31.173828378406181</c:v>
                </c:pt>
                <c:pt idx="349">
                  <c:v>28.078516233970319</c:v>
                </c:pt>
                <c:pt idx="350">
                  <c:v>22.809337550976178</c:v>
                </c:pt>
                <c:pt idx="351">
                  <c:v>19.234568370749226</c:v>
                </c:pt>
                <c:pt idx="352">
                  <c:v>24.37693481870026</c:v>
                </c:pt>
                <c:pt idx="353">
                  <c:v>20.365845570548846</c:v>
                </c:pt>
                <c:pt idx="354">
                  <c:v>26.702987269100714</c:v>
                </c:pt>
                <c:pt idx="355">
                  <c:v>21.623444831266081</c:v>
                </c:pt>
                <c:pt idx="356">
                  <c:v>23.427765774082907</c:v>
                </c:pt>
                <c:pt idx="357">
                  <c:v>21.636498505944086</c:v>
                </c:pt>
                <c:pt idx="358">
                  <c:v>24.081262938057066</c:v>
                </c:pt>
                <c:pt idx="359">
                  <c:v>25.347262632836095</c:v>
                </c:pt>
                <c:pt idx="360">
                  <c:v>28.495929020406066</c:v>
                </c:pt>
                <c:pt idx="361">
                  <c:v>0</c:v>
                </c:pt>
                <c:pt idx="362">
                  <c:v>25.701309925984607</c:v>
                </c:pt>
                <c:pt idx="363">
                  <c:v>24.414129768811446</c:v>
                </c:pt>
                <c:pt idx="364">
                  <c:v>30.230980097552408</c:v>
                </c:pt>
                <c:pt idx="365">
                  <c:v>25.213352154721505</c:v>
                </c:pt>
                <c:pt idx="366">
                  <c:v>21.063389156072191</c:v>
                </c:pt>
                <c:pt idx="367">
                  <c:v>20.193642060769982</c:v>
                </c:pt>
                <c:pt idx="368">
                  <c:v>22.02670848992015</c:v>
                </c:pt>
                <c:pt idx="369">
                  <c:v>17.895255752525731</c:v>
                </c:pt>
                <c:pt idx="370">
                  <c:v>26.421439219425832</c:v>
                </c:pt>
                <c:pt idx="371">
                  <c:v>24.748924545379779</c:v>
                </c:pt>
                <c:pt idx="372">
                  <c:v>23.343306099869416</c:v>
                </c:pt>
                <c:pt idx="373">
                  <c:v>22.904349620150789</c:v>
                </c:pt>
                <c:pt idx="374">
                  <c:v>27.733512757678717</c:v>
                </c:pt>
                <c:pt idx="375">
                  <c:v>25.081004805353242</c:v>
                </c:pt>
                <c:pt idx="376">
                  <c:v>25.579879581644725</c:v>
                </c:pt>
                <c:pt idx="377">
                  <c:v>21.706166313834782</c:v>
                </c:pt>
                <c:pt idx="378">
                  <c:v>24.129457622820791</c:v>
                </c:pt>
                <c:pt idx="379">
                  <c:v>20.990803386567606</c:v>
                </c:pt>
                <c:pt idx="380">
                  <c:v>26.270763439933955</c:v>
                </c:pt>
                <c:pt idx="381">
                  <c:v>23.196304426743165</c:v>
                </c:pt>
                <c:pt idx="382">
                  <c:v>24.489383054945364</c:v>
                </c:pt>
                <c:pt idx="383">
                  <c:v>23.57886016597482</c:v>
                </c:pt>
                <c:pt idx="384">
                  <c:v>17.818850510977565</c:v>
                </c:pt>
                <c:pt idx="385">
                  <c:v>23.736290335464506</c:v>
                </c:pt>
                <c:pt idx="386">
                  <c:v>22.430815191074888</c:v>
                </c:pt>
                <c:pt idx="387">
                  <c:v>23.075529011162633</c:v>
                </c:pt>
                <c:pt idx="388">
                  <c:v>29.664256511279635</c:v>
                </c:pt>
                <c:pt idx="389">
                  <c:v>21.077883929616053</c:v>
                </c:pt>
                <c:pt idx="390">
                  <c:v>22.793147533457784</c:v>
                </c:pt>
                <c:pt idx="391">
                  <c:v>26.469664374200931</c:v>
                </c:pt>
                <c:pt idx="392">
                  <c:v>17.949496176846143</c:v>
                </c:pt>
                <c:pt idx="393">
                  <c:v>27.905163636243703</c:v>
                </c:pt>
                <c:pt idx="394">
                  <c:v>20.468810953740324</c:v>
                </c:pt>
                <c:pt idx="395">
                  <c:v>21.027578029892371</c:v>
                </c:pt>
                <c:pt idx="396">
                  <c:v>21.248366563595784</c:v>
                </c:pt>
                <c:pt idx="397">
                  <c:v>17.617883523175685</c:v>
                </c:pt>
                <c:pt idx="398">
                  <c:v>20.989210148382078</c:v>
                </c:pt>
                <c:pt idx="399">
                  <c:v>21.90324859232242</c:v>
                </c:pt>
                <c:pt idx="400">
                  <c:v>0</c:v>
                </c:pt>
                <c:pt idx="401">
                  <c:v>23.374304899190832</c:v>
                </c:pt>
                <c:pt idx="402">
                  <c:v>26.663877811470311</c:v>
                </c:pt>
                <c:pt idx="403">
                  <c:v>24.772268506615394</c:v>
                </c:pt>
                <c:pt idx="404">
                  <c:v>0</c:v>
                </c:pt>
                <c:pt idx="405">
                  <c:v>22.622969513295132</c:v>
                </c:pt>
                <c:pt idx="406">
                  <c:v>19.76328532202891</c:v>
                </c:pt>
                <c:pt idx="407">
                  <c:v>17.442943495848727</c:v>
                </c:pt>
                <c:pt idx="408">
                  <c:v>22.105880221985775</c:v>
                </c:pt>
                <c:pt idx="409">
                  <c:v>22.614638634520674</c:v>
                </c:pt>
                <c:pt idx="410">
                  <c:v>16.508135208802667</c:v>
                </c:pt>
                <c:pt idx="411">
                  <c:v>28.839732235294196</c:v>
                </c:pt>
                <c:pt idx="412">
                  <c:v>26.874905950247772</c:v>
                </c:pt>
                <c:pt idx="413">
                  <c:v>21.412377055883244</c:v>
                </c:pt>
                <c:pt idx="414">
                  <c:v>27.437403944383103</c:v>
                </c:pt>
                <c:pt idx="415">
                  <c:v>22.316259017085663</c:v>
                </c:pt>
                <c:pt idx="416">
                  <c:v>29.143658415940386</c:v>
                </c:pt>
                <c:pt idx="417">
                  <c:v>22.423577724756473</c:v>
                </c:pt>
                <c:pt idx="418">
                  <c:v>25.437205671617185</c:v>
                </c:pt>
                <c:pt idx="419">
                  <c:v>23.032585058315696</c:v>
                </c:pt>
                <c:pt idx="420">
                  <c:v>22.104704319869786</c:v>
                </c:pt>
                <c:pt idx="421">
                  <c:v>25.958230902248477</c:v>
                </c:pt>
                <c:pt idx="422">
                  <c:v>21.67650506656085</c:v>
                </c:pt>
                <c:pt idx="423">
                  <c:v>17.73475261363307</c:v>
                </c:pt>
                <c:pt idx="424">
                  <c:v>26.080075982900684</c:v>
                </c:pt>
                <c:pt idx="425">
                  <c:v>24.50583441536622</c:v>
                </c:pt>
                <c:pt idx="426">
                  <c:v>18.114863241022423</c:v>
                </c:pt>
                <c:pt idx="427">
                  <c:v>29.049758910606208</c:v>
                </c:pt>
                <c:pt idx="428">
                  <c:v>25.115028325790306</c:v>
                </c:pt>
                <c:pt idx="429">
                  <c:v>26.662593274118294</c:v>
                </c:pt>
                <c:pt idx="430">
                  <c:v>28.31876964412362</c:v>
                </c:pt>
                <c:pt idx="431">
                  <c:v>25.404326041061204</c:v>
                </c:pt>
                <c:pt idx="432">
                  <c:v>20.368488344153473</c:v>
                </c:pt>
                <c:pt idx="433">
                  <c:v>21.522058493215805</c:v>
                </c:pt>
                <c:pt idx="434">
                  <c:v>16.559040936406607</c:v>
                </c:pt>
                <c:pt idx="435">
                  <c:v>24.189629588057819</c:v>
                </c:pt>
                <c:pt idx="436">
                  <c:v>19.993218287981296</c:v>
                </c:pt>
                <c:pt idx="437">
                  <c:v>24.729949694071429</c:v>
                </c:pt>
                <c:pt idx="438">
                  <c:v>24.528373505589233</c:v>
                </c:pt>
                <c:pt idx="439">
                  <c:v>21.662595800196346</c:v>
                </c:pt>
                <c:pt idx="440">
                  <c:v>23.908191206977317</c:v>
                </c:pt>
                <c:pt idx="441">
                  <c:v>24.41746393866644</c:v>
                </c:pt>
                <c:pt idx="442">
                  <c:v>26.32042686865298</c:v>
                </c:pt>
                <c:pt idx="443">
                  <c:v>22.225145348290059</c:v>
                </c:pt>
                <c:pt idx="444">
                  <c:v>20.34759325553231</c:v>
                </c:pt>
                <c:pt idx="445">
                  <c:v>25.331659891081419</c:v>
                </c:pt>
                <c:pt idx="446">
                  <c:v>16.192793663300964</c:v>
                </c:pt>
                <c:pt idx="447">
                  <c:v>17.486960686389654</c:v>
                </c:pt>
                <c:pt idx="448">
                  <c:v>19.559849441442303</c:v>
                </c:pt>
                <c:pt idx="449">
                  <c:v>23.519237310407572</c:v>
                </c:pt>
                <c:pt idx="450">
                  <c:v>26.422711781251184</c:v>
                </c:pt>
                <c:pt idx="451">
                  <c:v>27.876394963993814</c:v>
                </c:pt>
                <c:pt idx="452">
                  <c:v>25.562759480655728</c:v>
                </c:pt>
                <c:pt idx="453">
                  <c:v>25.78296722438072</c:v>
                </c:pt>
                <c:pt idx="454">
                  <c:v>23.690868079445753</c:v>
                </c:pt>
                <c:pt idx="455">
                  <c:v>22.863455064184379</c:v>
                </c:pt>
                <c:pt idx="456">
                  <c:v>22.327241779454283</c:v>
                </c:pt>
                <c:pt idx="457">
                  <c:v>24.985444657337801</c:v>
                </c:pt>
                <c:pt idx="458">
                  <c:v>18.534694238224453</c:v>
                </c:pt>
                <c:pt idx="459">
                  <c:v>22.869096770960411</c:v>
                </c:pt>
                <c:pt idx="460">
                  <c:v>22.803993711703587</c:v>
                </c:pt>
                <c:pt idx="461">
                  <c:v>19.32833307411914</c:v>
                </c:pt>
                <c:pt idx="462">
                  <c:v>14.921422569222869</c:v>
                </c:pt>
                <c:pt idx="463">
                  <c:v>23.516603323212639</c:v>
                </c:pt>
                <c:pt idx="464">
                  <c:v>23.04692165414216</c:v>
                </c:pt>
                <c:pt idx="465">
                  <c:v>28.920745835312893</c:v>
                </c:pt>
                <c:pt idx="466">
                  <c:v>24.460293088273005</c:v>
                </c:pt>
                <c:pt idx="467">
                  <c:v>26.024795614078045</c:v>
                </c:pt>
                <c:pt idx="468">
                  <c:v>18.124903811734953</c:v>
                </c:pt>
                <c:pt idx="469">
                  <c:v>25.827134182207736</c:v>
                </c:pt>
                <c:pt idx="470">
                  <c:v>28.208424844971066</c:v>
                </c:pt>
                <c:pt idx="471">
                  <c:v>23.916183528891207</c:v>
                </c:pt>
                <c:pt idx="472">
                  <c:v>26.833342402428524</c:v>
                </c:pt>
                <c:pt idx="473">
                  <c:v>18.242146017018296</c:v>
                </c:pt>
                <c:pt idx="474">
                  <c:v>19.576174304112836</c:v>
                </c:pt>
                <c:pt idx="475">
                  <c:v>20.772054765277602</c:v>
                </c:pt>
                <c:pt idx="476">
                  <c:v>27.217094947097657</c:v>
                </c:pt>
                <c:pt idx="477">
                  <c:v>18.536307933898652</c:v>
                </c:pt>
                <c:pt idx="478">
                  <c:v>24.25952002023298</c:v>
                </c:pt>
                <c:pt idx="479">
                  <c:v>26.773860619137135</c:v>
                </c:pt>
                <c:pt idx="480">
                  <c:v>25.09651273414249</c:v>
                </c:pt>
                <c:pt idx="481">
                  <c:v>21.690295366645284</c:v>
                </c:pt>
                <c:pt idx="482">
                  <c:v>21.774879534614353</c:v>
                </c:pt>
                <c:pt idx="483">
                  <c:v>27.618111718411868</c:v>
                </c:pt>
                <c:pt idx="484">
                  <c:v>18.178650263717444</c:v>
                </c:pt>
                <c:pt idx="485">
                  <c:v>28.701052391980863</c:v>
                </c:pt>
                <c:pt idx="486">
                  <c:v>29.58561594590746</c:v>
                </c:pt>
                <c:pt idx="487">
                  <c:v>24.271669223149861</c:v>
                </c:pt>
                <c:pt idx="488">
                  <c:v>17.81475768543762</c:v>
                </c:pt>
                <c:pt idx="489">
                  <c:v>23.423593945214822</c:v>
                </c:pt>
                <c:pt idx="490">
                  <c:v>24.65950132757375</c:v>
                </c:pt>
                <c:pt idx="491">
                  <c:v>28.481369987451309</c:v>
                </c:pt>
                <c:pt idx="492">
                  <c:v>21.104107928755624</c:v>
                </c:pt>
                <c:pt idx="493">
                  <c:v>28.65693525670487</c:v>
                </c:pt>
                <c:pt idx="494">
                  <c:v>29.857758657802336</c:v>
                </c:pt>
                <c:pt idx="495">
                  <c:v>26.653637333465181</c:v>
                </c:pt>
                <c:pt idx="496">
                  <c:v>21.572547350541441</c:v>
                </c:pt>
                <c:pt idx="497">
                  <c:v>23.97846782896664</c:v>
                </c:pt>
                <c:pt idx="498">
                  <c:v>16.094314842999115</c:v>
                </c:pt>
                <c:pt idx="499">
                  <c:v>21.696106238671593</c:v>
                </c:pt>
                <c:pt idx="500">
                  <c:v>23.74901490678765</c:v>
                </c:pt>
                <c:pt idx="501">
                  <c:v>18.53773028563365</c:v>
                </c:pt>
                <c:pt idx="502">
                  <c:v>22.120041025519363</c:v>
                </c:pt>
                <c:pt idx="503">
                  <c:v>23.422944343180834</c:v>
                </c:pt>
                <c:pt idx="504">
                  <c:v>28.629695264549721</c:v>
                </c:pt>
                <c:pt idx="505">
                  <c:v>23.767058254240489</c:v>
                </c:pt>
                <c:pt idx="506">
                  <c:v>21.656595725914887</c:v>
                </c:pt>
                <c:pt idx="507">
                  <c:v>22.574419369787734</c:v>
                </c:pt>
                <c:pt idx="508">
                  <c:v>28.775129595809688</c:v>
                </c:pt>
                <c:pt idx="509">
                  <c:v>25.887924419790316</c:v>
                </c:pt>
                <c:pt idx="510">
                  <c:v>28.242271890320243</c:v>
                </c:pt>
                <c:pt idx="511">
                  <c:v>23.138153346722337</c:v>
                </c:pt>
                <c:pt idx="512">
                  <c:v>18.696852095149609</c:v>
                </c:pt>
                <c:pt idx="513">
                  <c:v>22.065092147509606</c:v>
                </c:pt>
                <c:pt idx="514">
                  <c:v>18.780321890946841</c:v>
                </c:pt>
                <c:pt idx="515">
                  <c:v>26.051324192243356</c:v>
                </c:pt>
                <c:pt idx="516">
                  <c:v>19.174325929927932</c:v>
                </c:pt>
                <c:pt idx="517">
                  <c:v>18.719764808031869</c:v>
                </c:pt>
                <c:pt idx="518">
                  <c:v>23.000912165528216</c:v>
                </c:pt>
                <c:pt idx="519">
                  <c:v>23.611439171116551</c:v>
                </c:pt>
                <c:pt idx="520">
                  <c:v>27.725955360527188</c:v>
                </c:pt>
                <c:pt idx="521">
                  <c:v>25.492859600382705</c:v>
                </c:pt>
                <c:pt idx="522">
                  <c:v>26.429525377975942</c:v>
                </c:pt>
                <c:pt idx="523">
                  <c:v>16.773570662588835</c:v>
                </c:pt>
                <c:pt idx="524">
                  <c:v>25.389784894224213</c:v>
                </c:pt>
                <c:pt idx="525">
                  <c:v>26.898850759252941</c:v>
                </c:pt>
                <c:pt idx="526">
                  <c:v>25.22530527264524</c:v>
                </c:pt>
                <c:pt idx="527">
                  <c:v>22.734758091066496</c:v>
                </c:pt>
                <c:pt idx="528">
                  <c:v>0</c:v>
                </c:pt>
                <c:pt idx="529">
                  <c:v>19.665202310131196</c:v>
                </c:pt>
                <c:pt idx="530">
                  <c:v>28.256907650173588</c:v>
                </c:pt>
                <c:pt idx="531">
                  <c:v>21.78038717725526</c:v>
                </c:pt>
                <c:pt idx="532">
                  <c:v>16.095809068332986</c:v>
                </c:pt>
                <c:pt idx="533">
                  <c:v>25.850733453325422</c:v>
                </c:pt>
                <c:pt idx="534">
                  <c:v>20.182000855538597</c:v>
                </c:pt>
                <c:pt idx="535">
                  <c:v>25.035649421663262</c:v>
                </c:pt>
                <c:pt idx="536">
                  <c:v>27.262037636195814</c:v>
                </c:pt>
                <c:pt idx="537">
                  <c:v>23.09505659406506</c:v>
                </c:pt>
                <c:pt idx="538">
                  <c:v>24.26136318572599</c:v>
                </c:pt>
                <c:pt idx="539">
                  <c:v>27.631435611160352</c:v>
                </c:pt>
                <c:pt idx="540">
                  <c:v>18.816364957117589</c:v>
                </c:pt>
                <c:pt idx="541">
                  <c:v>19.044905015400641</c:v>
                </c:pt>
                <c:pt idx="542">
                  <c:v>26.499907123009468</c:v>
                </c:pt>
                <c:pt idx="543">
                  <c:v>28.93640068452061</c:v>
                </c:pt>
                <c:pt idx="544">
                  <c:v>24.173841687066584</c:v>
                </c:pt>
                <c:pt idx="545">
                  <c:v>17.314742543677095</c:v>
                </c:pt>
                <c:pt idx="546">
                  <c:v>25.870583547235082</c:v>
                </c:pt>
                <c:pt idx="547">
                  <c:v>21.682338413147907</c:v>
                </c:pt>
                <c:pt idx="548">
                  <c:v>25.722604469073673</c:v>
                </c:pt>
                <c:pt idx="549">
                  <c:v>23.005701638190203</c:v>
                </c:pt>
                <c:pt idx="550">
                  <c:v>18.692772130210184</c:v>
                </c:pt>
                <c:pt idx="551">
                  <c:v>25.68163640140056</c:v>
                </c:pt>
                <c:pt idx="552">
                  <c:v>24.056080834729372</c:v>
                </c:pt>
                <c:pt idx="553">
                  <c:v>28.246616894774345</c:v>
                </c:pt>
                <c:pt idx="554">
                  <c:v>16.697354492486571</c:v>
                </c:pt>
                <c:pt idx="555">
                  <c:v>24.416658900161551</c:v>
                </c:pt>
                <c:pt idx="556">
                  <c:v>21.815494704201779</c:v>
                </c:pt>
                <c:pt idx="557">
                  <c:v>17.571134158063302</c:v>
                </c:pt>
                <c:pt idx="558">
                  <c:v>18.987835779872395</c:v>
                </c:pt>
                <c:pt idx="559">
                  <c:v>21.829574098132696</c:v>
                </c:pt>
                <c:pt idx="560">
                  <c:v>22.46026827483977</c:v>
                </c:pt>
                <c:pt idx="561">
                  <c:v>22.598711569970956</c:v>
                </c:pt>
                <c:pt idx="562">
                  <c:v>20.414673366057603</c:v>
                </c:pt>
                <c:pt idx="563">
                  <c:v>20.631991418932326</c:v>
                </c:pt>
                <c:pt idx="564">
                  <c:v>22.327611163571511</c:v>
                </c:pt>
                <c:pt idx="565">
                  <c:v>17.793371519669961</c:v>
                </c:pt>
                <c:pt idx="566">
                  <c:v>16.906315187442498</c:v>
                </c:pt>
                <c:pt idx="567">
                  <c:v>28.161729788859532</c:v>
                </c:pt>
                <c:pt idx="568">
                  <c:v>28.040129228930184</c:v>
                </c:pt>
                <c:pt idx="569">
                  <c:v>29.611959919693327</c:v>
                </c:pt>
                <c:pt idx="570">
                  <c:v>22.484110043195084</c:v>
                </c:pt>
                <c:pt idx="571">
                  <c:v>21.188013769672459</c:v>
                </c:pt>
                <c:pt idx="572">
                  <c:v>24.858063402115921</c:v>
                </c:pt>
                <c:pt idx="573">
                  <c:v>23.759585544535735</c:v>
                </c:pt>
                <c:pt idx="574">
                  <c:v>20.358800343663976</c:v>
                </c:pt>
                <c:pt idx="575">
                  <c:v>29.012156508984397</c:v>
                </c:pt>
                <c:pt idx="576">
                  <c:v>30.112018258999402</c:v>
                </c:pt>
                <c:pt idx="577">
                  <c:v>27.715934813059373</c:v>
                </c:pt>
                <c:pt idx="578">
                  <c:v>16.703416971031523</c:v>
                </c:pt>
                <c:pt idx="579">
                  <c:v>26.627216570071148</c:v>
                </c:pt>
                <c:pt idx="580">
                  <c:v>0</c:v>
                </c:pt>
                <c:pt idx="581">
                  <c:v>24.079941100838219</c:v>
                </c:pt>
                <c:pt idx="582">
                  <c:v>20.672924234699185</c:v>
                </c:pt>
                <c:pt idx="583">
                  <c:v>21.082617834310057</c:v>
                </c:pt>
                <c:pt idx="584">
                  <c:v>21.049462052018448</c:v>
                </c:pt>
                <c:pt idx="585">
                  <c:v>18.078750207402955</c:v>
                </c:pt>
                <c:pt idx="586">
                  <c:v>22.13339090942489</c:v>
                </c:pt>
                <c:pt idx="587">
                  <c:v>0</c:v>
                </c:pt>
                <c:pt idx="588">
                  <c:v>26.06365800883593</c:v>
                </c:pt>
                <c:pt idx="589">
                  <c:v>18.709578603764164</c:v>
                </c:pt>
                <c:pt idx="590">
                  <c:v>18.910513912661525</c:v>
                </c:pt>
                <c:pt idx="591">
                  <c:v>17.261975521449504</c:v>
                </c:pt>
                <c:pt idx="592">
                  <c:v>22.613939830276234</c:v>
                </c:pt>
                <c:pt idx="593">
                  <c:v>26.119326044731263</c:v>
                </c:pt>
                <c:pt idx="594">
                  <c:v>25.682749090410098</c:v>
                </c:pt>
                <c:pt idx="595">
                  <c:v>18.40862828087004</c:v>
                </c:pt>
                <c:pt idx="596">
                  <c:v>17.1371462559162</c:v>
                </c:pt>
                <c:pt idx="597">
                  <c:v>25.40900875220979</c:v>
                </c:pt>
                <c:pt idx="598">
                  <c:v>19.84423529430395</c:v>
                </c:pt>
                <c:pt idx="599">
                  <c:v>22.863317992611002</c:v>
                </c:pt>
                <c:pt idx="600">
                  <c:v>21.135042887634441</c:v>
                </c:pt>
                <c:pt idx="601">
                  <c:v>22.643207958502103</c:v>
                </c:pt>
                <c:pt idx="602">
                  <c:v>23.040329441448236</c:v>
                </c:pt>
                <c:pt idx="603">
                  <c:v>24.095308884493924</c:v>
                </c:pt>
                <c:pt idx="604">
                  <c:v>17.869732390444291</c:v>
                </c:pt>
                <c:pt idx="605">
                  <c:v>15.781385329331354</c:v>
                </c:pt>
                <c:pt idx="606">
                  <c:v>22.987380430988317</c:v>
                </c:pt>
                <c:pt idx="607">
                  <c:v>22.031381670500249</c:v>
                </c:pt>
                <c:pt idx="608">
                  <c:v>25.061045347810882</c:v>
                </c:pt>
                <c:pt idx="609">
                  <c:v>23.325404968352771</c:v>
                </c:pt>
                <c:pt idx="610">
                  <c:v>18.384273638359044</c:v>
                </c:pt>
                <c:pt idx="611">
                  <c:v>23.550364692987831</c:v>
                </c:pt>
                <c:pt idx="612">
                  <c:v>26.051450740252676</c:v>
                </c:pt>
                <c:pt idx="613">
                  <c:v>29.458115149599504</c:v>
                </c:pt>
                <c:pt idx="614">
                  <c:v>23.640390197783574</c:v>
                </c:pt>
                <c:pt idx="615">
                  <c:v>30.407358988658498</c:v>
                </c:pt>
                <c:pt idx="616">
                  <c:v>19.271990692163691</c:v>
                </c:pt>
                <c:pt idx="617">
                  <c:v>21.477722698160047</c:v>
                </c:pt>
                <c:pt idx="618">
                  <c:v>28.197181862540482</c:v>
                </c:pt>
                <c:pt idx="619">
                  <c:v>19.429617190026516</c:v>
                </c:pt>
                <c:pt idx="620">
                  <c:v>28.203645223732469</c:v>
                </c:pt>
                <c:pt idx="621">
                  <c:v>27.018758158413178</c:v>
                </c:pt>
                <c:pt idx="622">
                  <c:v>18.354451712899976</c:v>
                </c:pt>
                <c:pt idx="623">
                  <c:v>29.771342000811931</c:v>
                </c:pt>
                <c:pt idx="624">
                  <c:v>18.457541198116239</c:v>
                </c:pt>
                <c:pt idx="625">
                  <c:v>22.501802205342017</c:v>
                </c:pt>
                <c:pt idx="626">
                  <c:v>18.948566856905199</c:v>
                </c:pt>
                <c:pt idx="627">
                  <c:v>16.47125447282426</c:v>
                </c:pt>
                <c:pt idx="628">
                  <c:v>24.127644694291256</c:v>
                </c:pt>
                <c:pt idx="629">
                  <c:v>26.152497816671222</c:v>
                </c:pt>
                <c:pt idx="630">
                  <c:v>22.472115050860783</c:v>
                </c:pt>
                <c:pt idx="631">
                  <c:v>23.717866011472776</c:v>
                </c:pt>
                <c:pt idx="632">
                  <c:v>23.085021455723741</c:v>
                </c:pt>
                <c:pt idx="633">
                  <c:v>25.102427053066069</c:v>
                </c:pt>
                <c:pt idx="634">
                  <c:v>19.859894923824278</c:v>
                </c:pt>
                <c:pt idx="635">
                  <c:v>18.680428205943443</c:v>
                </c:pt>
                <c:pt idx="636">
                  <c:v>21.322070351922296</c:v>
                </c:pt>
                <c:pt idx="637">
                  <c:v>22.678273884596699</c:v>
                </c:pt>
                <c:pt idx="638">
                  <c:v>23.990499854520632</c:v>
                </c:pt>
                <c:pt idx="639">
                  <c:v>19.791464192434265</c:v>
                </c:pt>
                <c:pt idx="640">
                  <c:v>24.661028945606862</c:v>
                </c:pt>
                <c:pt idx="641">
                  <c:v>21.243290223169236</c:v>
                </c:pt>
                <c:pt idx="642">
                  <c:v>28.390043484915026</c:v>
                </c:pt>
                <c:pt idx="643">
                  <c:v>24.516447721943006</c:v>
                </c:pt>
                <c:pt idx="644">
                  <c:v>22.710180034606921</c:v>
                </c:pt>
                <c:pt idx="645">
                  <c:v>23.173450843588931</c:v>
                </c:pt>
                <c:pt idx="646">
                  <c:v>23.005988544369167</c:v>
                </c:pt>
                <c:pt idx="647">
                  <c:v>23.593365589431468</c:v>
                </c:pt>
                <c:pt idx="648">
                  <c:v>30.014147428508817</c:v>
                </c:pt>
                <c:pt idx="649">
                  <c:v>23.845834668995796</c:v>
                </c:pt>
                <c:pt idx="650">
                  <c:v>26.953863147074038</c:v>
                </c:pt>
                <c:pt idx="651">
                  <c:v>22.928862964391431</c:v>
                </c:pt>
                <c:pt idx="652">
                  <c:v>21.194828979677816</c:v>
                </c:pt>
                <c:pt idx="653">
                  <c:v>15.836358611374362</c:v>
                </c:pt>
                <c:pt idx="654">
                  <c:v>16.245227721611197</c:v>
                </c:pt>
                <c:pt idx="655">
                  <c:v>26.805252610680757</c:v>
                </c:pt>
                <c:pt idx="656">
                  <c:v>22.591282757408411</c:v>
                </c:pt>
                <c:pt idx="657">
                  <c:v>31.559315149457245</c:v>
                </c:pt>
                <c:pt idx="658">
                  <c:v>25.697245880858677</c:v>
                </c:pt>
                <c:pt idx="659">
                  <c:v>25.70335766570275</c:v>
                </c:pt>
                <c:pt idx="660">
                  <c:v>17.832173036484793</c:v>
                </c:pt>
                <c:pt idx="661">
                  <c:v>26.71801710620565</c:v>
                </c:pt>
                <c:pt idx="662">
                  <c:v>24.727302456697757</c:v>
                </c:pt>
                <c:pt idx="663">
                  <c:v>24.858686402226422</c:v>
                </c:pt>
                <c:pt idx="664">
                  <c:v>24.075945464289138</c:v>
                </c:pt>
                <c:pt idx="665">
                  <c:v>23.109833602727669</c:v>
                </c:pt>
                <c:pt idx="666">
                  <c:v>29.083952098484584</c:v>
                </c:pt>
                <c:pt idx="667">
                  <c:v>26.741868296297358</c:v>
                </c:pt>
                <c:pt idx="668">
                  <c:v>23.08963789419888</c:v>
                </c:pt>
                <c:pt idx="669">
                  <c:v>18.730891330546392</c:v>
                </c:pt>
                <c:pt idx="670">
                  <c:v>17.309223199190392</c:v>
                </c:pt>
                <c:pt idx="671">
                  <c:v>20.589652975042991</c:v>
                </c:pt>
                <c:pt idx="672">
                  <c:v>24.486867758059258</c:v>
                </c:pt>
                <c:pt idx="673">
                  <c:v>18.220817576879114</c:v>
                </c:pt>
                <c:pt idx="674">
                  <c:v>23.479505528104422</c:v>
                </c:pt>
                <c:pt idx="675">
                  <c:v>27.640762525798792</c:v>
                </c:pt>
                <c:pt idx="676">
                  <c:v>23.040343238812778</c:v>
                </c:pt>
                <c:pt idx="677">
                  <c:v>28.685556698319385</c:v>
                </c:pt>
                <c:pt idx="678">
                  <c:v>25.097494613649388</c:v>
                </c:pt>
                <c:pt idx="679">
                  <c:v>24.206895716532046</c:v>
                </c:pt>
                <c:pt idx="680">
                  <c:v>24.479527360886095</c:v>
                </c:pt>
                <c:pt idx="681">
                  <c:v>0</c:v>
                </c:pt>
                <c:pt idx="682">
                  <c:v>17.126270905584963</c:v>
                </c:pt>
                <c:pt idx="683">
                  <c:v>24.341968936929014</c:v>
                </c:pt>
                <c:pt idx="684">
                  <c:v>0</c:v>
                </c:pt>
                <c:pt idx="685">
                  <c:v>22.605832825626567</c:v>
                </c:pt>
                <c:pt idx="686">
                  <c:v>23.9616051735163</c:v>
                </c:pt>
                <c:pt idx="687">
                  <c:v>25.318662268727554</c:v>
                </c:pt>
                <c:pt idx="688">
                  <c:v>23.13956657461269</c:v>
                </c:pt>
                <c:pt idx="689">
                  <c:v>25.978788606997188</c:v>
                </c:pt>
                <c:pt idx="690">
                  <c:v>24.506703184620523</c:v>
                </c:pt>
                <c:pt idx="691">
                  <c:v>29.257762084600152</c:v>
                </c:pt>
                <c:pt idx="692">
                  <c:v>23.369919114242371</c:v>
                </c:pt>
                <c:pt idx="693">
                  <c:v>19.317355197373498</c:v>
                </c:pt>
                <c:pt idx="694">
                  <c:v>30.742916549044899</c:v>
                </c:pt>
                <c:pt idx="695">
                  <c:v>21.700827658838136</c:v>
                </c:pt>
                <c:pt idx="696">
                  <c:v>19.98187661745806</c:v>
                </c:pt>
                <c:pt idx="697">
                  <c:v>17.059080353825681</c:v>
                </c:pt>
                <c:pt idx="698">
                  <c:v>23.967485034981845</c:v>
                </c:pt>
                <c:pt idx="699">
                  <c:v>29.080707942389893</c:v>
                </c:pt>
                <c:pt idx="700">
                  <c:v>28.62611155193542</c:v>
                </c:pt>
                <c:pt idx="701">
                  <c:v>25.988230689483402</c:v>
                </c:pt>
                <c:pt idx="702">
                  <c:v>22.092873736665656</c:v>
                </c:pt>
                <c:pt idx="703">
                  <c:v>22.827862412038733</c:v>
                </c:pt>
                <c:pt idx="704">
                  <c:v>21.536601053060735</c:v>
                </c:pt>
                <c:pt idx="705">
                  <c:v>17.277882163980081</c:v>
                </c:pt>
                <c:pt idx="706">
                  <c:v>23.064888940349757</c:v>
                </c:pt>
                <c:pt idx="707">
                  <c:v>21.264401650436451</c:v>
                </c:pt>
                <c:pt idx="708">
                  <c:v>28.628808968554463</c:v>
                </c:pt>
                <c:pt idx="709">
                  <c:v>22.701549928356823</c:v>
                </c:pt>
                <c:pt idx="710">
                  <c:v>30.64058451242164</c:v>
                </c:pt>
                <c:pt idx="711">
                  <c:v>25.783260176594432</c:v>
                </c:pt>
                <c:pt idx="712">
                  <c:v>27.820582228194827</c:v>
                </c:pt>
                <c:pt idx="713">
                  <c:v>25.369685598368068</c:v>
                </c:pt>
                <c:pt idx="714">
                  <c:v>20.7273986751844</c:v>
                </c:pt>
                <c:pt idx="715">
                  <c:v>24.753456865601894</c:v>
                </c:pt>
                <c:pt idx="716">
                  <c:v>26.118898885628546</c:v>
                </c:pt>
                <c:pt idx="717">
                  <c:v>24.478172671119086</c:v>
                </c:pt>
                <c:pt idx="718">
                  <c:v>17.968464304943801</c:v>
                </c:pt>
                <c:pt idx="719">
                  <c:v>24.643709020153889</c:v>
                </c:pt>
                <c:pt idx="720">
                  <c:v>21.732976001591325</c:v>
                </c:pt>
                <c:pt idx="721">
                  <c:v>19.890594561884914</c:v>
                </c:pt>
                <c:pt idx="722">
                  <c:v>22.966315335378393</c:v>
                </c:pt>
                <c:pt idx="723">
                  <c:v>26.950673797764825</c:v>
                </c:pt>
                <c:pt idx="724">
                  <c:v>23.654471817146586</c:v>
                </c:pt>
                <c:pt idx="725">
                  <c:v>0</c:v>
                </c:pt>
                <c:pt idx="726">
                  <c:v>22.891725029510251</c:v>
                </c:pt>
                <c:pt idx="727">
                  <c:v>23.263609558806937</c:v>
                </c:pt>
                <c:pt idx="728">
                  <c:v>17.452526809919465</c:v>
                </c:pt>
                <c:pt idx="729">
                  <c:v>25.893870050257078</c:v>
                </c:pt>
                <c:pt idx="730">
                  <c:v>23.460988940623384</c:v>
                </c:pt>
                <c:pt idx="731">
                  <c:v>28.218362645584932</c:v>
                </c:pt>
                <c:pt idx="732">
                  <c:v>26.073835994332981</c:v>
                </c:pt>
                <c:pt idx="733">
                  <c:v>20.746523751923455</c:v>
                </c:pt>
                <c:pt idx="734">
                  <c:v>28.255116424100891</c:v>
                </c:pt>
                <c:pt idx="735">
                  <c:v>0</c:v>
                </c:pt>
                <c:pt idx="736">
                  <c:v>14.417638283022857</c:v>
                </c:pt>
                <c:pt idx="737">
                  <c:v>24.905704276147294</c:v>
                </c:pt>
                <c:pt idx="738">
                  <c:v>0</c:v>
                </c:pt>
                <c:pt idx="739">
                  <c:v>26.865165118546674</c:v>
                </c:pt>
                <c:pt idx="740">
                  <c:v>24.269769110103148</c:v>
                </c:pt>
                <c:pt idx="741">
                  <c:v>26.267632786594351</c:v>
                </c:pt>
                <c:pt idx="742">
                  <c:v>17.786320684751825</c:v>
                </c:pt>
                <c:pt idx="743">
                  <c:v>22.448579891221115</c:v>
                </c:pt>
                <c:pt idx="744">
                  <c:v>23.701681480414781</c:v>
                </c:pt>
                <c:pt idx="745">
                  <c:v>19.677969055821464</c:v>
                </c:pt>
                <c:pt idx="746">
                  <c:v>20.248288957591459</c:v>
                </c:pt>
                <c:pt idx="747">
                  <c:v>26.777601736616056</c:v>
                </c:pt>
                <c:pt idx="748">
                  <c:v>24.580060242931953</c:v>
                </c:pt>
                <c:pt idx="749">
                  <c:v>23.470445143061255</c:v>
                </c:pt>
                <c:pt idx="750">
                  <c:v>21.996703456749966</c:v>
                </c:pt>
                <c:pt idx="751">
                  <c:v>30.343430126707887</c:v>
                </c:pt>
                <c:pt idx="752">
                  <c:v>21.864022307483346</c:v>
                </c:pt>
                <c:pt idx="753">
                  <c:v>23.832647938835755</c:v>
                </c:pt>
                <c:pt idx="754">
                  <c:v>24.761832819024118</c:v>
                </c:pt>
                <c:pt idx="755">
                  <c:v>15.961291416137318</c:v>
                </c:pt>
                <c:pt idx="756">
                  <c:v>24.193146470717618</c:v>
                </c:pt>
                <c:pt idx="757">
                  <c:v>23.925146340631034</c:v>
                </c:pt>
                <c:pt idx="758">
                  <c:v>24.546649403345469</c:v>
                </c:pt>
                <c:pt idx="759">
                  <c:v>29.949701621606607</c:v>
                </c:pt>
                <c:pt idx="760">
                  <c:v>27.111363094854578</c:v>
                </c:pt>
                <c:pt idx="761">
                  <c:v>24.063014089736004</c:v>
                </c:pt>
                <c:pt idx="762">
                  <c:v>17.855111798037662</c:v>
                </c:pt>
                <c:pt idx="763">
                  <c:v>26.278328731872357</c:v>
                </c:pt>
                <c:pt idx="764">
                  <c:v>19.665575337833548</c:v>
                </c:pt>
                <c:pt idx="765">
                  <c:v>24.912795546260597</c:v>
                </c:pt>
                <c:pt idx="766">
                  <c:v>23.414451499885224</c:v>
                </c:pt>
                <c:pt idx="767">
                  <c:v>20.663056830432705</c:v>
                </c:pt>
                <c:pt idx="768">
                  <c:v>23.761015650397219</c:v>
                </c:pt>
                <c:pt idx="769">
                  <c:v>24.173877705056508</c:v>
                </c:pt>
                <c:pt idx="770">
                  <c:v>20.049371311474609</c:v>
                </c:pt>
                <c:pt idx="771">
                  <c:v>22.696217483625183</c:v>
                </c:pt>
                <c:pt idx="772">
                  <c:v>20.589342091951554</c:v>
                </c:pt>
                <c:pt idx="773">
                  <c:v>22.467422712194889</c:v>
                </c:pt>
                <c:pt idx="774">
                  <c:v>26.944925872598709</c:v>
                </c:pt>
                <c:pt idx="775">
                  <c:v>16.462733905734197</c:v>
                </c:pt>
                <c:pt idx="776">
                  <c:v>26.007469015165121</c:v>
                </c:pt>
                <c:pt idx="777">
                  <c:v>18.477313599856078</c:v>
                </c:pt>
                <c:pt idx="778">
                  <c:v>24.836307272003076</c:v>
                </c:pt>
                <c:pt idx="779">
                  <c:v>18.954045756685961</c:v>
                </c:pt>
                <c:pt idx="780">
                  <c:v>24.833666804516739</c:v>
                </c:pt>
                <c:pt idx="781">
                  <c:v>27.041292170353557</c:v>
                </c:pt>
                <c:pt idx="782">
                  <c:v>26.291984443768911</c:v>
                </c:pt>
                <c:pt idx="783">
                  <c:v>21.741672707988219</c:v>
                </c:pt>
                <c:pt idx="784">
                  <c:v>22.998714803313149</c:v>
                </c:pt>
                <c:pt idx="785">
                  <c:v>20.321161261261992</c:v>
                </c:pt>
                <c:pt idx="786">
                  <c:v>30.481375133540077</c:v>
                </c:pt>
                <c:pt idx="787">
                  <c:v>18.095870865015094</c:v>
                </c:pt>
                <c:pt idx="788">
                  <c:v>24.7136009989507</c:v>
                </c:pt>
                <c:pt idx="789">
                  <c:v>28.177726990007873</c:v>
                </c:pt>
                <c:pt idx="790">
                  <c:v>26.273311108036363</c:v>
                </c:pt>
                <c:pt idx="791">
                  <c:v>18.578324775681171</c:v>
                </c:pt>
                <c:pt idx="792">
                  <c:v>22.469498487686543</c:v>
                </c:pt>
                <c:pt idx="793">
                  <c:v>19.693838284412955</c:v>
                </c:pt>
                <c:pt idx="794">
                  <c:v>22.721459189059466</c:v>
                </c:pt>
                <c:pt idx="795">
                  <c:v>22.950506418033122</c:v>
                </c:pt>
                <c:pt idx="796">
                  <c:v>22.460548260608601</c:v>
                </c:pt>
                <c:pt idx="797">
                  <c:v>17.306377707304769</c:v>
                </c:pt>
                <c:pt idx="798">
                  <c:v>20.049796712299337</c:v>
                </c:pt>
                <c:pt idx="799">
                  <c:v>27.516394127741876</c:v>
                </c:pt>
                <c:pt idx="800">
                  <c:v>16.344183192962763</c:v>
                </c:pt>
                <c:pt idx="801">
                  <c:v>23.002687819275135</c:v>
                </c:pt>
                <c:pt idx="802">
                  <c:v>18.990164917144625</c:v>
                </c:pt>
                <c:pt idx="803">
                  <c:v>26.396516560060334</c:v>
                </c:pt>
                <c:pt idx="804">
                  <c:v>23.925999038383999</c:v>
                </c:pt>
                <c:pt idx="805">
                  <c:v>27.485300708469065</c:v>
                </c:pt>
                <c:pt idx="806">
                  <c:v>31.338717211228357</c:v>
                </c:pt>
                <c:pt idx="807">
                  <c:v>22.959452632340657</c:v>
                </c:pt>
                <c:pt idx="808">
                  <c:v>26.883118785695707</c:v>
                </c:pt>
                <c:pt idx="809">
                  <c:v>24.989735721795469</c:v>
                </c:pt>
                <c:pt idx="810">
                  <c:v>16.19471838614486</c:v>
                </c:pt>
                <c:pt idx="811">
                  <c:v>24.428349884660442</c:v>
                </c:pt>
                <c:pt idx="812">
                  <c:v>23.788496858813986</c:v>
                </c:pt>
                <c:pt idx="813">
                  <c:v>0</c:v>
                </c:pt>
                <c:pt idx="814">
                  <c:v>25.565896128582072</c:v>
                </c:pt>
                <c:pt idx="815">
                  <c:v>21.981124761029825</c:v>
                </c:pt>
                <c:pt idx="816">
                  <c:v>22.161224472468295</c:v>
                </c:pt>
                <c:pt idx="817">
                  <c:v>0</c:v>
                </c:pt>
                <c:pt idx="818">
                  <c:v>15.5510773651193</c:v>
                </c:pt>
                <c:pt idx="819">
                  <c:v>23.889129738654397</c:v>
                </c:pt>
                <c:pt idx="820">
                  <c:v>17.492213098999837</c:v>
                </c:pt>
                <c:pt idx="821">
                  <c:v>25.471049267181836</c:v>
                </c:pt>
                <c:pt idx="822">
                  <c:v>26.0335164310411</c:v>
                </c:pt>
                <c:pt idx="823">
                  <c:v>24.923094995736779</c:v>
                </c:pt>
                <c:pt idx="824">
                  <c:v>23.532763323344536</c:v>
                </c:pt>
                <c:pt idx="825">
                  <c:v>21.792551622359326</c:v>
                </c:pt>
                <c:pt idx="826">
                  <c:v>20.254305500813878</c:v>
                </c:pt>
                <c:pt idx="827">
                  <c:v>24.516684408356571</c:v>
                </c:pt>
                <c:pt idx="828">
                  <c:v>24.500493020008644</c:v>
                </c:pt>
                <c:pt idx="829">
                  <c:v>18.568022898304687</c:v>
                </c:pt>
                <c:pt idx="830">
                  <c:v>20.578621458732254</c:v>
                </c:pt>
                <c:pt idx="831">
                  <c:v>23.142760075854994</c:v>
                </c:pt>
                <c:pt idx="832">
                  <c:v>22.524259050147492</c:v>
                </c:pt>
                <c:pt idx="833">
                  <c:v>24.425529409491009</c:v>
                </c:pt>
                <c:pt idx="834">
                  <c:v>19.560400011121974</c:v>
                </c:pt>
                <c:pt idx="835">
                  <c:v>22.016291423766631</c:v>
                </c:pt>
                <c:pt idx="836">
                  <c:v>19.351740489778965</c:v>
                </c:pt>
                <c:pt idx="837">
                  <c:v>20.453391720416953</c:v>
                </c:pt>
                <c:pt idx="838">
                  <c:v>21.386981806214909</c:v>
                </c:pt>
                <c:pt idx="839">
                  <c:v>27.313233363612998</c:v>
                </c:pt>
                <c:pt idx="840">
                  <c:v>26.708441462928306</c:v>
                </c:pt>
                <c:pt idx="841">
                  <c:v>25.631231547800688</c:v>
                </c:pt>
                <c:pt idx="842">
                  <c:v>26.42782239631067</c:v>
                </c:pt>
                <c:pt idx="843">
                  <c:v>24.741588262826074</c:v>
                </c:pt>
                <c:pt idx="844">
                  <c:v>0</c:v>
                </c:pt>
                <c:pt idx="845">
                  <c:v>25.876354433566817</c:v>
                </c:pt>
                <c:pt idx="846">
                  <c:v>23.819844333645822</c:v>
                </c:pt>
                <c:pt idx="847">
                  <c:v>19.561057619815674</c:v>
                </c:pt>
                <c:pt idx="848">
                  <c:v>21.574226709492027</c:v>
                </c:pt>
                <c:pt idx="849">
                  <c:v>25.467029843305951</c:v>
                </c:pt>
                <c:pt idx="850">
                  <c:v>21.344999364507057</c:v>
                </c:pt>
                <c:pt idx="851">
                  <c:v>32.118463000222384</c:v>
                </c:pt>
                <c:pt idx="852">
                  <c:v>19.008739089813165</c:v>
                </c:pt>
                <c:pt idx="853">
                  <c:v>17.48228014482439</c:v>
                </c:pt>
                <c:pt idx="854">
                  <c:v>26.014088692256809</c:v>
                </c:pt>
                <c:pt idx="855">
                  <c:v>19.874853807448297</c:v>
                </c:pt>
                <c:pt idx="856">
                  <c:v>24.167588579843272</c:v>
                </c:pt>
                <c:pt idx="857">
                  <c:v>26.290031664803088</c:v>
                </c:pt>
                <c:pt idx="858">
                  <c:v>25.397535722414037</c:v>
                </c:pt>
                <c:pt idx="859">
                  <c:v>18.568050740261736</c:v>
                </c:pt>
                <c:pt idx="860">
                  <c:v>0</c:v>
                </c:pt>
                <c:pt idx="861">
                  <c:v>24.571436026896464</c:v>
                </c:pt>
                <c:pt idx="862">
                  <c:v>15.201453911229535</c:v>
                </c:pt>
                <c:pt idx="863">
                  <c:v>25.641769729201123</c:v>
                </c:pt>
                <c:pt idx="864">
                  <c:v>30.449061301133099</c:v>
                </c:pt>
                <c:pt idx="865">
                  <c:v>16.531853549085714</c:v>
                </c:pt>
                <c:pt idx="866">
                  <c:v>21.685462300178056</c:v>
                </c:pt>
                <c:pt idx="867">
                  <c:v>17.600548151582927</c:v>
                </c:pt>
                <c:pt idx="868">
                  <c:v>32.119830546693677</c:v>
                </c:pt>
                <c:pt idx="869">
                  <c:v>22.681950184849903</c:v>
                </c:pt>
                <c:pt idx="870">
                  <c:v>26.992668896049256</c:v>
                </c:pt>
                <c:pt idx="871">
                  <c:v>33.226528845856976</c:v>
                </c:pt>
                <c:pt idx="872">
                  <c:v>21.819094229983289</c:v>
                </c:pt>
                <c:pt idx="873">
                  <c:v>19.355256450873728</c:v>
                </c:pt>
                <c:pt idx="874">
                  <c:v>23.421267043563297</c:v>
                </c:pt>
                <c:pt idx="875">
                  <c:v>28.377739699204554</c:v>
                </c:pt>
                <c:pt idx="876">
                  <c:v>0</c:v>
                </c:pt>
                <c:pt idx="877">
                  <c:v>26.801666624627007</c:v>
                </c:pt>
                <c:pt idx="878">
                  <c:v>0</c:v>
                </c:pt>
                <c:pt idx="879">
                  <c:v>23.175365738621807</c:v>
                </c:pt>
                <c:pt idx="880">
                  <c:v>25.679154043960843</c:v>
                </c:pt>
                <c:pt idx="881">
                  <c:v>31.018476780667889</c:v>
                </c:pt>
                <c:pt idx="882">
                  <c:v>21.978566282374466</c:v>
                </c:pt>
                <c:pt idx="883">
                  <c:v>23.788716142510637</c:v>
                </c:pt>
                <c:pt idx="884">
                  <c:v>20.645148700018623</c:v>
                </c:pt>
                <c:pt idx="885">
                  <c:v>18.089522895438979</c:v>
                </c:pt>
                <c:pt idx="886">
                  <c:v>29.41196594044197</c:v>
                </c:pt>
                <c:pt idx="887">
                  <c:v>21.262227925793599</c:v>
                </c:pt>
                <c:pt idx="888">
                  <c:v>21.220022225170499</c:v>
                </c:pt>
                <c:pt idx="889">
                  <c:v>27.633085768941285</c:v>
                </c:pt>
                <c:pt idx="890">
                  <c:v>27.473800795083129</c:v>
                </c:pt>
                <c:pt idx="891">
                  <c:v>21.743132488339182</c:v>
                </c:pt>
                <c:pt idx="892">
                  <c:v>20.369031765834336</c:v>
                </c:pt>
                <c:pt idx="893">
                  <c:v>29.078818659837491</c:v>
                </c:pt>
                <c:pt idx="894">
                  <c:v>22.541099215632524</c:v>
                </c:pt>
                <c:pt idx="895">
                  <c:v>22.825078537114365</c:v>
                </c:pt>
                <c:pt idx="896">
                  <c:v>23.982434464292052</c:v>
                </c:pt>
                <c:pt idx="897">
                  <c:v>27.344189082096801</c:v>
                </c:pt>
                <c:pt idx="898">
                  <c:v>19.520346277405434</c:v>
                </c:pt>
                <c:pt idx="899">
                  <c:v>24.040640811670738</c:v>
                </c:pt>
                <c:pt idx="900">
                  <c:v>0</c:v>
                </c:pt>
                <c:pt idx="901">
                  <c:v>16.855878286256232</c:v>
                </c:pt>
                <c:pt idx="902">
                  <c:v>24.94835127819082</c:v>
                </c:pt>
                <c:pt idx="903">
                  <c:v>20.733758476854224</c:v>
                </c:pt>
                <c:pt idx="904">
                  <c:v>21.38358459582242</c:v>
                </c:pt>
                <c:pt idx="905">
                  <c:v>21.326657973428951</c:v>
                </c:pt>
                <c:pt idx="906">
                  <c:v>21.919243607065845</c:v>
                </c:pt>
                <c:pt idx="907">
                  <c:v>26.39705499722935</c:v>
                </c:pt>
                <c:pt idx="908">
                  <c:v>26.17123346340534</c:v>
                </c:pt>
                <c:pt idx="909">
                  <c:v>30.794287377193193</c:v>
                </c:pt>
                <c:pt idx="910">
                  <c:v>0</c:v>
                </c:pt>
                <c:pt idx="911">
                  <c:v>19.122622018000655</c:v>
                </c:pt>
                <c:pt idx="912">
                  <c:v>20.576780024839366</c:v>
                </c:pt>
                <c:pt idx="913">
                  <c:v>29.266395372318978</c:v>
                </c:pt>
                <c:pt idx="914">
                  <c:v>28.240769436472331</c:v>
                </c:pt>
                <c:pt idx="915">
                  <c:v>22.112124160228582</c:v>
                </c:pt>
                <c:pt idx="916">
                  <c:v>21.146076384238857</c:v>
                </c:pt>
                <c:pt idx="917">
                  <c:v>22.57590446200112</c:v>
                </c:pt>
                <c:pt idx="918">
                  <c:v>28.279136905972358</c:v>
                </c:pt>
                <c:pt idx="919">
                  <c:v>20.019165150692096</c:v>
                </c:pt>
                <c:pt idx="920">
                  <c:v>25.867596938072808</c:v>
                </c:pt>
                <c:pt idx="921">
                  <c:v>23.290963371898602</c:v>
                </c:pt>
                <c:pt idx="922">
                  <c:v>17.907028542030297</c:v>
                </c:pt>
                <c:pt idx="923">
                  <c:v>25.713515104291048</c:v>
                </c:pt>
                <c:pt idx="924">
                  <c:v>21.439183606591932</c:v>
                </c:pt>
                <c:pt idx="925">
                  <c:v>21.807378508056924</c:v>
                </c:pt>
                <c:pt idx="926">
                  <c:v>0</c:v>
                </c:pt>
                <c:pt idx="927">
                  <c:v>26.503173917709404</c:v>
                </c:pt>
                <c:pt idx="928">
                  <c:v>23.313765935996951</c:v>
                </c:pt>
                <c:pt idx="929">
                  <c:v>19.819641180505954</c:v>
                </c:pt>
                <c:pt idx="930">
                  <c:v>23.805878752511937</c:v>
                </c:pt>
                <c:pt idx="931">
                  <c:v>19.011471604744649</c:v>
                </c:pt>
                <c:pt idx="932">
                  <c:v>23.633479474449018</c:v>
                </c:pt>
                <c:pt idx="933">
                  <c:v>20.540012125242153</c:v>
                </c:pt>
                <c:pt idx="934">
                  <c:v>22.846008908550221</c:v>
                </c:pt>
                <c:pt idx="935">
                  <c:v>29.572101167974225</c:v>
                </c:pt>
                <c:pt idx="936">
                  <c:v>16.571908149021986</c:v>
                </c:pt>
                <c:pt idx="937">
                  <c:v>25.668838927675857</c:v>
                </c:pt>
                <c:pt idx="938">
                  <c:v>23.581795003923762</c:v>
                </c:pt>
                <c:pt idx="939">
                  <c:v>22.889641168761752</c:v>
                </c:pt>
                <c:pt idx="940">
                  <c:v>19.376555728429274</c:v>
                </c:pt>
                <c:pt idx="941">
                  <c:v>28.84398042319437</c:v>
                </c:pt>
                <c:pt idx="942">
                  <c:v>26.050101031635165</c:v>
                </c:pt>
                <c:pt idx="943">
                  <c:v>22.593523569846166</c:v>
                </c:pt>
                <c:pt idx="944">
                  <c:v>26.838456471899441</c:v>
                </c:pt>
                <c:pt idx="945">
                  <c:v>23.543776673383373</c:v>
                </c:pt>
                <c:pt idx="946">
                  <c:v>26.918347708908207</c:v>
                </c:pt>
                <c:pt idx="947">
                  <c:v>22.184937978693828</c:v>
                </c:pt>
                <c:pt idx="948">
                  <c:v>20.337398684736979</c:v>
                </c:pt>
                <c:pt idx="949">
                  <c:v>24.642946513818451</c:v>
                </c:pt>
                <c:pt idx="950">
                  <c:v>0</c:v>
                </c:pt>
                <c:pt idx="951">
                  <c:v>26.808823262671151</c:v>
                </c:pt>
                <c:pt idx="952">
                  <c:v>26.688986228830629</c:v>
                </c:pt>
                <c:pt idx="953">
                  <c:v>24.307912858209978</c:v>
                </c:pt>
                <c:pt idx="954">
                  <c:v>24.492858867101635</c:v>
                </c:pt>
                <c:pt idx="955">
                  <c:v>25.744294180901431</c:v>
                </c:pt>
                <c:pt idx="956">
                  <c:v>21.845038602130007</c:v>
                </c:pt>
                <c:pt idx="957">
                  <c:v>24.392969499121506</c:v>
                </c:pt>
                <c:pt idx="958">
                  <c:v>21.41032220684512</c:v>
                </c:pt>
                <c:pt idx="959">
                  <c:v>19.476782784970009</c:v>
                </c:pt>
                <c:pt idx="960">
                  <c:v>28.208342045989511</c:v>
                </c:pt>
                <c:pt idx="961">
                  <c:v>26.151404419101549</c:v>
                </c:pt>
                <c:pt idx="962">
                  <c:v>26.691733630238943</c:v>
                </c:pt>
                <c:pt idx="963">
                  <c:v>31.536384114794796</c:v>
                </c:pt>
                <c:pt idx="964">
                  <c:v>26.523068229033139</c:v>
                </c:pt>
                <c:pt idx="965">
                  <c:v>0</c:v>
                </c:pt>
                <c:pt idx="966">
                  <c:v>27.285059712242852</c:v>
                </c:pt>
                <c:pt idx="967">
                  <c:v>29.130784420344337</c:v>
                </c:pt>
                <c:pt idx="968">
                  <c:v>0</c:v>
                </c:pt>
                <c:pt idx="969">
                  <c:v>26.182761341973709</c:v>
                </c:pt>
                <c:pt idx="970">
                  <c:v>27.645707897292343</c:v>
                </c:pt>
                <c:pt idx="971">
                  <c:v>24.603438564848958</c:v>
                </c:pt>
                <c:pt idx="972">
                  <c:v>26.00223859431701</c:v>
                </c:pt>
                <c:pt idx="973">
                  <c:v>21.366557542365118</c:v>
                </c:pt>
                <c:pt idx="974">
                  <c:v>22.743675725095759</c:v>
                </c:pt>
                <c:pt idx="975">
                  <c:v>24.495767060558173</c:v>
                </c:pt>
                <c:pt idx="976">
                  <c:v>22.733875749501994</c:v>
                </c:pt>
                <c:pt idx="977">
                  <c:v>23.150309601424766</c:v>
                </c:pt>
                <c:pt idx="978">
                  <c:v>26.294879729326585</c:v>
                </c:pt>
                <c:pt idx="979">
                  <c:v>19.561994544078697</c:v>
                </c:pt>
                <c:pt idx="980">
                  <c:v>23.033392333160155</c:v>
                </c:pt>
                <c:pt idx="981">
                  <c:v>0</c:v>
                </c:pt>
                <c:pt idx="982">
                  <c:v>24.688731250050818</c:v>
                </c:pt>
                <c:pt idx="983">
                  <c:v>20.058476687813542</c:v>
                </c:pt>
                <c:pt idx="984">
                  <c:v>21.256869202678335</c:v>
                </c:pt>
                <c:pt idx="985">
                  <c:v>24.940571398597815</c:v>
                </c:pt>
                <c:pt idx="986">
                  <c:v>26.807350640911693</c:v>
                </c:pt>
                <c:pt idx="987">
                  <c:v>19.78296542525797</c:v>
                </c:pt>
                <c:pt idx="988">
                  <c:v>24.976070165459717</c:v>
                </c:pt>
                <c:pt idx="989">
                  <c:v>29.533931541404485</c:v>
                </c:pt>
                <c:pt idx="990">
                  <c:v>23.216789663101199</c:v>
                </c:pt>
                <c:pt idx="991">
                  <c:v>23.079477784974273</c:v>
                </c:pt>
                <c:pt idx="992">
                  <c:v>19.901378100225479</c:v>
                </c:pt>
                <c:pt idx="993">
                  <c:v>19.033792651234403</c:v>
                </c:pt>
                <c:pt idx="994">
                  <c:v>20.132500984756586</c:v>
                </c:pt>
                <c:pt idx="995">
                  <c:v>21.259112806454485</c:v>
                </c:pt>
                <c:pt idx="996">
                  <c:v>27.762566343229544</c:v>
                </c:pt>
                <c:pt idx="997">
                  <c:v>15.756452077786813</c:v>
                </c:pt>
                <c:pt idx="998">
                  <c:v>24.186838981618472</c:v>
                </c:pt>
                <c:pt idx="999">
                  <c:v>25.891996896710978</c:v>
                </c:pt>
                <c:pt idx="1000">
                  <c:v>24.34060309879376</c:v>
                </c:pt>
                <c:pt idx="1001">
                  <c:v>24.739882873670872</c:v>
                </c:pt>
                <c:pt idx="1002">
                  <c:v>26.659478489453047</c:v>
                </c:pt>
                <c:pt idx="1003">
                  <c:v>26.429904511857508</c:v>
                </c:pt>
                <c:pt idx="1004">
                  <c:v>21.850140281209629</c:v>
                </c:pt>
                <c:pt idx="1005">
                  <c:v>24.380176426754741</c:v>
                </c:pt>
                <c:pt idx="1006">
                  <c:v>16.512809892683162</c:v>
                </c:pt>
                <c:pt idx="1007">
                  <c:v>28.801832638921532</c:v>
                </c:pt>
                <c:pt idx="1008">
                  <c:v>21.167642324398887</c:v>
                </c:pt>
                <c:pt idx="1009">
                  <c:v>26.054819368379608</c:v>
                </c:pt>
                <c:pt idx="1010">
                  <c:v>23.769340392718885</c:v>
                </c:pt>
                <c:pt idx="1011">
                  <c:v>26.959414877988664</c:v>
                </c:pt>
                <c:pt idx="1012">
                  <c:v>22.516077992665622</c:v>
                </c:pt>
                <c:pt idx="1013">
                  <c:v>29.970793688787438</c:v>
                </c:pt>
                <c:pt idx="1014">
                  <c:v>21.216645812273935</c:v>
                </c:pt>
                <c:pt idx="1015">
                  <c:v>23.160094997911287</c:v>
                </c:pt>
                <c:pt idx="1016">
                  <c:v>19.532924693213825</c:v>
                </c:pt>
                <c:pt idx="1017">
                  <c:v>20.619834882665568</c:v>
                </c:pt>
                <c:pt idx="1018">
                  <c:v>23.209024256235068</c:v>
                </c:pt>
                <c:pt idx="1019">
                  <c:v>24.565422644740629</c:v>
                </c:pt>
                <c:pt idx="1020">
                  <c:v>23.692893846064464</c:v>
                </c:pt>
                <c:pt idx="1021">
                  <c:v>20.290837836475738</c:v>
                </c:pt>
                <c:pt idx="1022">
                  <c:v>24.044830326487823</c:v>
                </c:pt>
                <c:pt idx="1023">
                  <c:v>21.581251161001234</c:v>
                </c:pt>
                <c:pt idx="1024">
                  <c:v>22.228187784408462</c:v>
                </c:pt>
                <c:pt idx="1025">
                  <c:v>20.686503946795369</c:v>
                </c:pt>
                <c:pt idx="1026">
                  <c:v>18.311304853660879</c:v>
                </c:pt>
                <c:pt idx="1027">
                  <c:v>18.642362001493645</c:v>
                </c:pt>
                <c:pt idx="1028">
                  <c:v>19.922815205701767</c:v>
                </c:pt>
                <c:pt idx="1029">
                  <c:v>22.761026153917285</c:v>
                </c:pt>
                <c:pt idx="1030">
                  <c:v>0</c:v>
                </c:pt>
                <c:pt idx="1031">
                  <c:v>27.23402472645623</c:v>
                </c:pt>
                <c:pt idx="1032">
                  <c:v>20.701044970094095</c:v>
                </c:pt>
                <c:pt idx="1033">
                  <c:v>29.299520219925991</c:v>
                </c:pt>
                <c:pt idx="1034">
                  <c:v>23.167421744601604</c:v>
                </c:pt>
                <c:pt idx="1035">
                  <c:v>23.212176189718196</c:v>
                </c:pt>
                <c:pt idx="1036">
                  <c:v>23.473347416156965</c:v>
                </c:pt>
                <c:pt idx="1037">
                  <c:v>22.82033246626699</c:v>
                </c:pt>
                <c:pt idx="1038">
                  <c:v>27.235866504008051</c:v>
                </c:pt>
                <c:pt idx="1039">
                  <c:v>19.761784945068502</c:v>
                </c:pt>
                <c:pt idx="1040">
                  <c:v>22.151295004717586</c:v>
                </c:pt>
                <c:pt idx="1041">
                  <c:v>24.373099589068364</c:v>
                </c:pt>
                <c:pt idx="1042">
                  <c:v>28.873944006234019</c:v>
                </c:pt>
                <c:pt idx="1043">
                  <c:v>23.382783110644638</c:v>
                </c:pt>
                <c:pt idx="1044">
                  <c:v>23.204349646239944</c:v>
                </c:pt>
                <c:pt idx="1045">
                  <c:v>28.570643584160049</c:v>
                </c:pt>
                <c:pt idx="1046">
                  <c:v>21.79588389441512</c:v>
                </c:pt>
                <c:pt idx="1047">
                  <c:v>19.699775765268715</c:v>
                </c:pt>
                <c:pt idx="1048">
                  <c:v>0</c:v>
                </c:pt>
                <c:pt idx="1049">
                  <c:v>26.724083973942975</c:v>
                </c:pt>
                <c:pt idx="1050">
                  <c:v>18.686288495398287</c:v>
                </c:pt>
                <c:pt idx="1051">
                  <c:v>19.79784514371622</c:v>
                </c:pt>
                <c:pt idx="1052">
                  <c:v>25.920049810391713</c:v>
                </c:pt>
                <c:pt idx="1053">
                  <c:v>28.257189857967973</c:v>
                </c:pt>
                <c:pt idx="1054">
                  <c:v>21.527453381323316</c:v>
                </c:pt>
                <c:pt idx="1055">
                  <c:v>19.07440936068333</c:v>
                </c:pt>
                <c:pt idx="1056">
                  <c:v>26.503019386896153</c:v>
                </c:pt>
                <c:pt idx="1057">
                  <c:v>23.444456086704651</c:v>
                </c:pt>
                <c:pt idx="1058">
                  <c:v>25.208074112201597</c:v>
                </c:pt>
                <c:pt idx="1059">
                  <c:v>19.769876575257317</c:v>
                </c:pt>
                <c:pt idx="1060">
                  <c:v>21.163016953012082</c:v>
                </c:pt>
                <c:pt idx="1061">
                  <c:v>23.749726957205247</c:v>
                </c:pt>
                <c:pt idx="1062">
                  <c:v>30.055018795630616</c:v>
                </c:pt>
                <c:pt idx="1063">
                  <c:v>22.956079034805629</c:v>
                </c:pt>
                <c:pt idx="1064">
                  <c:v>28.261089125780334</c:v>
                </c:pt>
                <c:pt idx="1065">
                  <c:v>22.007811591376388</c:v>
                </c:pt>
                <c:pt idx="1066">
                  <c:v>19.025854642721651</c:v>
                </c:pt>
                <c:pt idx="1067">
                  <c:v>20.007855380523829</c:v>
                </c:pt>
                <c:pt idx="1068">
                  <c:v>28.575368406330028</c:v>
                </c:pt>
                <c:pt idx="1069">
                  <c:v>19.490763736869674</c:v>
                </c:pt>
                <c:pt idx="1070">
                  <c:v>21.560026533172106</c:v>
                </c:pt>
                <c:pt idx="1071">
                  <c:v>26.079146480676169</c:v>
                </c:pt>
                <c:pt idx="1072">
                  <c:v>22.537857043929439</c:v>
                </c:pt>
                <c:pt idx="1073">
                  <c:v>24.466282375529058</c:v>
                </c:pt>
                <c:pt idx="1074">
                  <c:v>25.426071417250018</c:v>
                </c:pt>
                <c:pt idx="1075">
                  <c:v>24.665590733997412</c:v>
                </c:pt>
                <c:pt idx="1076">
                  <c:v>30.041533062937432</c:v>
                </c:pt>
                <c:pt idx="1077">
                  <c:v>25.125473578476345</c:v>
                </c:pt>
                <c:pt idx="1078">
                  <c:v>20.961393168441262</c:v>
                </c:pt>
                <c:pt idx="1079">
                  <c:v>18.573673072229958</c:v>
                </c:pt>
                <c:pt idx="1080">
                  <c:v>16.246202456006817</c:v>
                </c:pt>
                <c:pt idx="1081">
                  <c:v>26.638811742719664</c:v>
                </c:pt>
                <c:pt idx="1082">
                  <c:v>23.905620667297555</c:v>
                </c:pt>
                <c:pt idx="1083">
                  <c:v>19.493067745478918</c:v>
                </c:pt>
                <c:pt idx="1084">
                  <c:v>15.484744238559015</c:v>
                </c:pt>
                <c:pt idx="1085">
                  <c:v>21.758565836562543</c:v>
                </c:pt>
                <c:pt idx="1086">
                  <c:v>24.108721051955076</c:v>
                </c:pt>
                <c:pt idx="1087">
                  <c:v>16.998337001558852</c:v>
                </c:pt>
                <c:pt idx="1088">
                  <c:v>21.944123298495505</c:v>
                </c:pt>
                <c:pt idx="1089">
                  <c:v>23.212012873051357</c:v>
                </c:pt>
                <c:pt idx="1090">
                  <c:v>24.989129465548597</c:v>
                </c:pt>
                <c:pt idx="1091">
                  <c:v>26.694010454135746</c:v>
                </c:pt>
                <c:pt idx="1092">
                  <c:v>22.062272476805017</c:v>
                </c:pt>
                <c:pt idx="1093">
                  <c:v>26.21297428241925</c:v>
                </c:pt>
                <c:pt idx="1094">
                  <c:v>0</c:v>
                </c:pt>
                <c:pt idx="1095">
                  <c:v>25.543415239893406</c:v>
                </c:pt>
                <c:pt idx="1096">
                  <c:v>24.117052868719043</c:v>
                </c:pt>
                <c:pt idx="1097">
                  <c:v>23.788342767810583</c:v>
                </c:pt>
                <c:pt idx="1098">
                  <c:v>24.527392259469707</c:v>
                </c:pt>
                <c:pt idx="1099">
                  <c:v>23.055359895442127</c:v>
                </c:pt>
                <c:pt idx="1100">
                  <c:v>16.530787323131719</c:v>
                </c:pt>
                <c:pt idx="1101">
                  <c:v>21.182012377032123</c:v>
                </c:pt>
                <c:pt idx="1102">
                  <c:v>19.980608198858253</c:v>
                </c:pt>
                <c:pt idx="1103">
                  <c:v>22.450796186775733</c:v>
                </c:pt>
                <c:pt idx="1104">
                  <c:v>18.802074542799026</c:v>
                </c:pt>
                <c:pt idx="1105">
                  <c:v>24.489721444549815</c:v>
                </c:pt>
                <c:pt idx="1106">
                  <c:v>19.564852828881566</c:v>
                </c:pt>
                <c:pt idx="1107">
                  <c:v>22.513975478118574</c:v>
                </c:pt>
                <c:pt idx="1108">
                  <c:v>24.939430804218102</c:v>
                </c:pt>
                <c:pt idx="1109">
                  <c:v>22.743948909848221</c:v>
                </c:pt>
                <c:pt idx="1110">
                  <c:v>24.627977181111174</c:v>
                </c:pt>
                <c:pt idx="1111">
                  <c:v>26.25822915678258</c:v>
                </c:pt>
                <c:pt idx="1112">
                  <c:v>20.21170653020674</c:v>
                </c:pt>
                <c:pt idx="1113">
                  <c:v>23.440843637735885</c:v>
                </c:pt>
                <c:pt idx="1114">
                  <c:v>24.108775878489553</c:v>
                </c:pt>
                <c:pt idx="1115">
                  <c:v>17.071100931229214</c:v>
                </c:pt>
                <c:pt idx="1116">
                  <c:v>25.386144685757802</c:v>
                </c:pt>
                <c:pt idx="1117">
                  <c:v>28.205877648615701</c:v>
                </c:pt>
                <c:pt idx="1118">
                  <c:v>24.614051751597039</c:v>
                </c:pt>
                <c:pt idx="1119">
                  <c:v>22.367384088276062</c:v>
                </c:pt>
                <c:pt idx="1120">
                  <c:v>27.636691697403528</c:v>
                </c:pt>
                <c:pt idx="1121">
                  <c:v>23.41373676724098</c:v>
                </c:pt>
                <c:pt idx="1122">
                  <c:v>23.683590921356824</c:v>
                </c:pt>
                <c:pt idx="1123">
                  <c:v>20.689008771270107</c:v>
                </c:pt>
                <c:pt idx="1124">
                  <c:v>29.640165456496661</c:v>
                </c:pt>
                <c:pt idx="1125">
                  <c:v>20.280776432827995</c:v>
                </c:pt>
                <c:pt idx="1126">
                  <c:v>27.204611635975873</c:v>
                </c:pt>
                <c:pt idx="1127">
                  <c:v>16.558032003838619</c:v>
                </c:pt>
                <c:pt idx="1128">
                  <c:v>24.383118534546341</c:v>
                </c:pt>
                <c:pt idx="1129">
                  <c:v>23.518905474243528</c:v>
                </c:pt>
                <c:pt idx="1130">
                  <c:v>21.190133321864803</c:v>
                </c:pt>
                <c:pt idx="1131">
                  <c:v>24.301457504636094</c:v>
                </c:pt>
                <c:pt idx="1132">
                  <c:v>26.598807282999683</c:v>
                </c:pt>
                <c:pt idx="1133">
                  <c:v>19.297615998318307</c:v>
                </c:pt>
                <c:pt idx="1134">
                  <c:v>22.315081687720017</c:v>
                </c:pt>
                <c:pt idx="1135">
                  <c:v>20.60297608459021</c:v>
                </c:pt>
                <c:pt idx="1136">
                  <c:v>22.588717151440562</c:v>
                </c:pt>
                <c:pt idx="1137">
                  <c:v>24.313941927743787</c:v>
                </c:pt>
                <c:pt idx="1138">
                  <c:v>26.929446089297862</c:v>
                </c:pt>
                <c:pt idx="1139">
                  <c:v>24.041378417309797</c:v>
                </c:pt>
                <c:pt idx="1140">
                  <c:v>23.81851113680278</c:v>
                </c:pt>
                <c:pt idx="1141">
                  <c:v>0</c:v>
                </c:pt>
                <c:pt idx="1142">
                  <c:v>19.943137199814597</c:v>
                </c:pt>
                <c:pt idx="1143">
                  <c:v>25.35444668523883</c:v>
                </c:pt>
                <c:pt idx="1144">
                  <c:v>24.137113648944318</c:v>
                </c:pt>
                <c:pt idx="1145">
                  <c:v>25.242015797341146</c:v>
                </c:pt>
                <c:pt idx="1146">
                  <c:v>21.665812550628559</c:v>
                </c:pt>
                <c:pt idx="1147">
                  <c:v>23.588356767223907</c:v>
                </c:pt>
                <c:pt idx="1148">
                  <c:v>0</c:v>
                </c:pt>
                <c:pt idx="1149">
                  <c:v>21.41819594045884</c:v>
                </c:pt>
                <c:pt idx="1150">
                  <c:v>23.237572422159793</c:v>
                </c:pt>
                <c:pt idx="1151">
                  <c:v>26.200941416247623</c:v>
                </c:pt>
                <c:pt idx="1152">
                  <c:v>27.627441707524273</c:v>
                </c:pt>
                <c:pt idx="1153">
                  <c:v>21.030935149107208</c:v>
                </c:pt>
                <c:pt idx="1154">
                  <c:v>20.765590831850222</c:v>
                </c:pt>
                <c:pt idx="1155">
                  <c:v>18.165216160285311</c:v>
                </c:pt>
                <c:pt idx="1156">
                  <c:v>21.63855257954145</c:v>
                </c:pt>
                <c:pt idx="1157">
                  <c:v>26.315904848393185</c:v>
                </c:pt>
                <c:pt idx="1158">
                  <c:v>23.93112225668574</c:v>
                </c:pt>
                <c:pt idx="1159">
                  <c:v>21.911859344907672</c:v>
                </c:pt>
                <c:pt idx="1160">
                  <c:v>0</c:v>
                </c:pt>
                <c:pt idx="1161">
                  <c:v>21.051141217387755</c:v>
                </c:pt>
                <c:pt idx="1162">
                  <c:v>28.414266534256232</c:v>
                </c:pt>
                <c:pt idx="1163">
                  <c:v>0</c:v>
                </c:pt>
                <c:pt idx="1164">
                  <c:v>29.086609711912949</c:v>
                </c:pt>
                <c:pt idx="1165">
                  <c:v>23.946519297491857</c:v>
                </c:pt>
                <c:pt idx="1166">
                  <c:v>22.252825943668999</c:v>
                </c:pt>
                <c:pt idx="1167">
                  <c:v>24.028572581729087</c:v>
                </c:pt>
                <c:pt idx="1168">
                  <c:v>22.29241347684291</c:v>
                </c:pt>
                <c:pt idx="1169">
                  <c:v>22.515190183414024</c:v>
                </c:pt>
                <c:pt idx="1170">
                  <c:v>24.622583460416216</c:v>
                </c:pt>
                <c:pt idx="1171">
                  <c:v>24.110682744256696</c:v>
                </c:pt>
                <c:pt idx="1172">
                  <c:v>25.093313325125333</c:v>
                </c:pt>
                <c:pt idx="1173">
                  <c:v>26.306495031488343</c:v>
                </c:pt>
                <c:pt idx="1174">
                  <c:v>29.683904890586422</c:v>
                </c:pt>
                <c:pt idx="1175">
                  <c:v>28.821571270687897</c:v>
                </c:pt>
                <c:pt idx="1176">
                  <c:v>29.113312510524644</c:v>
                </c:pt>
                <c:pt idx="1177">
                  <c:v>0</c:v>
                </c:pt>
                <c:pt idx="1178">
                  <c:v>27.312934588095125</c:v>
                </c:pt>
                <c:pt idx="1179">
                  <c:v>25.890467339263949</c:v>
                </c:pt>
                <c:pt idx="1180">
                  <c:v>25.535532769502478</c:v>
                </c:pt>
                <c:pt idx="1181">
                  <c:v>22.133155698962824</c:v>
                </c:pt>
                <c:pt idx="1182">
                  <c:v>25.540616546449844</c:v>
                </c:pt>
                <c:pt idx="1183">
                  <c:v>28.256528100463481</c:v>
                </c:pt>
                <c:pt idx="1184">
                  <c:v>24.157475735281654</c:v>
                </c:pt>
                <c:pt idx="1185">
                  <c:v>29.784983010303428</c:v>
                </c:pt>
                <c:pt idx="1186">
                  <c:v>27.107979871889214</c:v>
                </c:pt>
                <c:pt idx="1187">
                  <c:v>25.187799944436083</c:v>
                </c:pt>
                <c:pt idx="1188">
                  <c:v>24.873004802678942</c:v>
                </c:pt>
                <c:pt idx="1189">
                  <c:v>27.775483661438361</c:v>
                </c:pt>
                <c:pt idx="1190">
                  <c:v>18.730004027985842</c:v>
                </c:pt>
                <c:pt idx="1191">
                  <c:v>19.001891943934758</c:v>
                </c:pt>
                <c:pt idx="1192">
                  <c:v>30.527703781618037</c:v>
                </c:pt>
                <c:pt idx="1193">
                  <c:v>20.208929699633551</c:v>
                </c:pt>
                <c:pt idx="1194">
                  <c:v>26.103837567834024</c:v>
                </c:pt>
                <c:pt idx="1195">
                  <c:v>26.120303650167074</c:v>
                </c:pt>
                <c:pt idx="1196">
                  <c:v>26.622871271715606</c:v>
                </c:pt>
                <c:pt idx="1197">
                  <c:v>20.837112790952055</c:v>
                </c:pt>
                <c:pt idx="1198">
                  <c:v>23.134021711331378</c:v>
                </c:pt>
                <c:pt idx="1199">
                  <c:v>19.980189794337001</c:v>
                </c:pt>
                <c:pt idx="1200">
                  <c:v>0</c:v>
                </c:pt>
                <c:pt idx="1201">
                  <c:v>24.69533604611625</c:v>
                </c:pt>
                <c:pt idx="1202">
                  <c:v>25.35154226000131</c:v>
                </c:pt>
                <c:pt idx="1203">
                  <c:v>25.397756027784229</c:v>
                </c:pt>
                <c:pt idx="1204">
                  <c:v>17.509249235186758</c:v>
                </c:pt>
                <c:pt idx="1205">
                  <c:v>24.717891838742748</c:v>
                </c:pt>
                <c:pt idx="1206">
                  <c:v>21.982081062999974</c:v>
                </c:pt>
                <c:pt idx="1207">
                  <c:v>25.666539639094673</c:v>
                </c:pt>
                <c:pt idx="1208">
                  <c:v>22.695006915206339</c:v>
                </c:pt>
                <c:pt idx="1209">
                  <c:v>23.424228515655738</c:v>
                </c:pt>
                <c:pt idx="1210">
                  <c:v>23.730381042763707</c:v>
                </c:pt>
                <c:pt idx="1211">
                  <c:v>21.369471947147289</c:v>
                </c:pt>
                <c:pt idx="1212">
                  <c:v>25.75645161966343</c:v>
                </c:pt>
                <c:pt idx="1213">
                  <c:v>24.475301129356996</c:v>
                </c:pt>
                <c:pt idx="1214">
                  <c:v>25.285888345134634</c:v>
                </c:pt>
                <c:pt idx="1215">
                  <c:v>20.842704822424945</c:v>
                </c:pt>
                <c:pt idx="1216">
                  <c:v>24.71267938336954</c:v>
                </c:pt>
                <c:pt idx="1217">
                  <c:v>24.231751318685887</c:v>
                </c:pt>
                <c:pt idx="1218">
                  <c:v>22.682577172041849</c:v>
                </c:pt>
                <c:pt idx="1219">
                  <c:v>21.789346975945321</c:v>
                </c:pt>
                <c:pt idx="1220">
                  <c:v>23.979770396380868</c:v>
                </c:pt>
                <c:pt idx="1221">
                  <c:v>17.323916769268852</c:v>
                </c:pt>
                <c:pt idx="1222">
                  <c:v>0</c:v>
                </c:pt>
                <c:pt idx="1223">
                  <c:v>22.288097938994014</c:v>
                </c:pt>
                <c:pt idx="1224">
                  <c:v>25.035245632541045</c:v>
                </c:pt>
                <c:pt idx="1225">
                  <c:v>14.908462989848443</c:v>
                </c:pt>
                <c:pt idx="1226">
                  <c:v>21.983322960680692</c:v>
                </c:pt>
                <c:pt idx="1227">
                  <c:v>24.586708615370949</c:v>
                </c:pt>
                <c:pt idx="1228">
                  <c:v>26.695377527375339</c:v>
                </c:pt>
                <c:pt idx="1229">
                  <c:v>25.204264728408418</c:v>
                </c:pt>
                <c:pt idx="1230">
                  <c:v>19.06300923306981</c:v>
                </c:pt>
                <c:pt idx="1231">
                  <c:v>28.735942604444705</c:v>
                </c:pt>
                <c:pt idx="1232">
                  <c:v>26.611211592681407</c:v>
                </c:pt>
                <c:pt idx="1233">
                  <c:v>18.079010738298521</c:v>
                </c:pt>
                <c:pt idx="1234">
                  <c:v>26.202451293020104</c:v>
                </c:pt>
                <c:pt idx="1235">
                  <c:v>25.021360161472618</c:v>
                </c:pt>
                <c:pt idx="1236">
                  <c:v>22.791745465216565</c:v>
                </c:pt>
                <c:pt idx="1237">
                  <c:v>20.769048460198515</c:v>
                </c:pt>
                <c:pt idx="1238">
                  <c:v>28.332493733619284</c:v>
                </c:pt>
                <c:pt idx="1239">
                  <c:v>23.128243828243903</c:v>
                </c:pt>
                <c:pt idx="1240">
                  <c:v>21.773657783306533</c:v>
                </c:pt>
                <c:pt idx="1241">
                  <c:v>23.148686968139572</c:v>
                </c:pt>
                <c:pt idx="1242">
                  <c:v>25.652184367381643</c:v>
                </c:pt>
                <c:pt idx="1243">
                  <c:v>27.136991933197873</c:v>
                </c:pt>
                <c:pt idx="1244">
                  <c:v>22.62338767187309</c:v>
                </c:pt>
                <c:pt idx="1245">
                  <c:v>23.002756911791433</c:v>
                </c:pt>
                <c:pt idx="1246">
                  <c:v>26.766449311805552</c:v>
                </c:pt>
                <c:pt idx="1247">
                  <c:v>24.123134852024073</c:v>
                </c:pt>
                <c:pt idx="1248">
                  <c:v>24.226229823378013</c:v>
                </c:pt>
                <c:pt idx="1249">
                  <c:v>21.185059308880533</c:v>
                </c:pt>
                <c:pt idx="1250">
                  <c:v>18.189187526450677</c:v>
                </c:pt>
                <c:pt idx="1251">
                  <c:v>26.23606301931564</c:v>
                </c:pt>
                <c:pt idx="1252">
                  <c:v>26.333587259142881</c:v>
                </c:pt>
                <c:pt idx="1253">
                  <c:v>19.598236097600683</c:v>
                </c:pt>
                <c:pt idx="1254">
                  <c:v>22.759268922313822</c:v>
                </c:pt>
                <c:pt idx="1255">
                  <c:v>23.93180848759301</c:v>
                </c:pt>
                <c:pt idx="1256">
                  <c:v>26.794176403244769</c:v>
                </c:pt>
                <c:pt idx="1257">
                  <c:v>27.616147516728333</c:v>
                </c:pt>
                <c:pt idx="1258">
                  <c:v>30.44980887124683</c:v>
                </c:pt>
                <c:pt idx="1259">
                  <c:v>24.235798929999316</c:v>
                </c:pt>
                <c:pt idx="1260">
                  <c:v>22.125198716685404</c:v>
                </c:pt>
                <c:pt idx="1261">
                  <c:v>27.145708444776172</c:v>
                </c:pt>
                <c:pt idx="1262">
                  <c:v>26.83725973881328</c:v>
                </c:pt>
                <c:pt idx="1263">
                  <c:v>21.452091897256235</c:v>
                </c:pt>
                <c:pt idx="1264">
                  <c:v>17.269619817686607</c:v>
                </c:pt>
                <c:pt idx="1265">
                  <c:v>21.32267004360509</c:v>
                </c:pt>
                <c:pt idx="1266">
                  <c:v>28.630905621161777</c:v>
                </c:pt>
                <c:pt idx="1267">
                  <c:v>24.836296074383441</c:v>
                </c:pt>
                <c:pt idx="1268">
                  <c:v>21.496959074059259</c:v>
                </c:pt>
                <c:pt idx="1269">
                  <c:v>22.360448202975594</c:v>
                </c:pt>
                <c:pt idx="1270">
                  <c:v>32.662586830944043</c:v>
                </c:pt>
                <c:pt idx="1271">
                  <c:v>21.646957237719491</c:v>
                </c:pt>
                <c:pt idx="1272">
                  <c:v>18.865944663147932</c:v>
                </c:pt>
                <c:pt idx="1273">
                  <c:v>19.99084561807323</c:v>
                </c:pt>
                <c:pt idx="1274">
                  <c:v>28.672829151300608</c:v>
                </c:pt>
                <c:pt idx="1275">
                  <c:v>0</c:v>
                </c:pt>
                <c:pt idx="1276">
                  <c:v>25.193743338725586</c:v>
                </c:pt>
                <c:pt idx="1277">
                  <c:v>25.960919930599712</c:v>
                </c:pt>
                <c:pt idx="1278">
                  <c:v>25.127507004301357</c:v>
                </c:pt>
                <c:pt idx="1279">
                  <c:v>25.201635887572504</c:v>
                </c:pt>
                <c:pt idx="1280">
                  <c:v>29.91664652368172</c:v>
                </c:pt>
                <c:pt idx="1281">
                  <c:v>22.773651043207824</c:v>
                </c:pt>
                <c:pt idx="1282">
                  <c:v>22.836838300583441</c:v>
                </c:pt>
                <c:pt idx="1283">
                  <c:v>23.304812866942868</c:v>
                </c:pt>
                <c:pt idx="1284">
                  <c:v>23.872658537148279</c:v>
                </c:pt>
                <c:pt idx="1285">
                  <c:v>17.000374185718599</c:v>
                </c:pt>
                <c:pt idx="1286">
                  <c:v>19.833025952502535</c:v>
                </c:pt>
                <c:pt idx="1287">
                  <c:v>24.401892365748925</c:v>
                </c:pt>
                <c:pt idx="1288">
                  <c:v>23.097962826269875</c:v>
                </c:pt>
                <c:pt idx="1289">
                  <c:v>27.315054289901614</c:v>
                </c:pt>
                <c:pt idx="1290">
                  <c:v>23.456884027388693</c:v>
                </c:pt>
                <c:pt idx="1291">
                  <c:v>16.616993874119874</c:v>
                </c:pt>
                <c:pt idx="1292">
                  <c:v>24.170997812423522</c:v>
                </c:pt>
                <c:pt idx="1293">
                  <c:v>28.273421263060492</c:v>
                </c:pt>
                <c:pt idx="1294">
                  <c:v>0</c:v>
                </c:pt>
                <c:pt idx="1295">
                  <c:v>22.201355342032365</c:v>
                </c:pt>
                <c:pt idx="1296">
                  <c:v>25.545784824259563</c:v>
                </c:pt>
                <c:pt idx="1297">
                  <c:v>21.922417628205402</c:v>
                </c:pt>
                <c:pt idx="1298">
                  <c:v>25.31323181073726</c:v>
                </c:pt>
                <c:pt idx="1299">
                  <c:v>24.066841241389472</c:v>
                </c:pt>
                <c:pt idx="1300">
                  <c:v>24.873774609910292</c:v>
                </c:pt>
                <c:pt idx="1301">
                  <c:v>25.671690013080802</c:v>
                </c:pt>
                <c:pt idx="1302">
                  <c:v>18.471302110104798</c:v>
                </c:pt>
                <c:pt idx="1303">
                  <c:v>29.459497980916382</c:v>
                </c:pt>
                <c:pt idx="1304">
                  <c:v>27.728492193307446</c:v>
                </c:pt>
                <c:pt idx="1305">
                  <c:v>21.060423495753128</c:v>
                </c:pt>
                <c:pt idx="1306">
                  <c:v>27.437710920888616</c:v>
                </c:pt>
                <c:pt idx="1307">
                  <c:v>21.543095558476345</c:v>
                </c:pt>
                <c:pt idx="1308">
                  <c:v>16.272137674401716</c:v>
                </c:pt>
                <c:pt idx="1309">
                  <c:v>25.530273236155761</c:v>
                </c:pt>
                <c:pt idx="1310">
                  <c:v>30.68660069608601</c:v>
                </c:pt>
                <c:pt idx="1311">
                  <c:v>24.813338572983035</c:v>
                </c:pt>
                <c:pt idx="1312">
                  <c:v>25.761884710264944</c:v>
                </c:pt>
                <c:pt idx="1313">
                  <c:v>21.330986336069223</c:v>
                </c:pt>
                <c:pt idx="1314">
                  <c:v>23.257726714375838</c:v>
                </c:pt>
                <c:pt idx="1315">
                  <c:v>21.511690410725393</c:v>
                </c:pt>
                <c:pt idx="1316">
                  <c:v>21.245269219263335</c:v>
                </c:pt>
                <c:pt idx="1317">
                  <c:v>24.541770079782005</c:v>
                </c:pt>
                <c:pt idx="1318">
                  <c:v>28.525011893387397</c:v>
                </c:pt>
                <c:pt idx="1319">
                  <c:v>23.426628384185502</c:v>
                </c:pt>
                <c:pt idx="1320">
                  <c:v>19.191536395849408</c:v>
                </c:pt>
                <c:pt idx="1321">
                  <c:v>26.339918751842038</c:v>
                </c:pt>
                <c:pt idx="1322">
                  <c:v>23.201518224374006</c:v>
                </c:pt>
                <c:pt idx="1323">
                  <c:v>24.0875005960065</c:v>
                </c:pt>
                <c:pt idx="1324">
                  <c:v>18.786772142375874</c:v>
                </c:pt>
                <c:pt idx="1325">
                  <c:v>28.497951843180399</c:v>
                </c:pt>
                <c:pt idx="1326">
                  <c:v>23.559709432594033</c:v>
                </c:pt>
                <c:pt idx="1327">
                  <c:v>21.683900131629592</c:v>
                </c:pt>
                <c:pt idx="1328">
                  <c:v>27.390089002300389</c:v>
                </c:pt>
                <c:pt idx="1329">
                  <c:v>22.234519547538248</c:v>
                </c:pt>
                <c:pt idx="1330">
                  <c:v>23.64872001633065</c:v>
                </c:pt>
                <c:pt idx="1331">
                  <c:v>23.353519059429296</c:v>
                </c:pt>
                <c:pt idx="1332">
                  <c:v>31.658985035068241</c:v>
                </c:pt>
                <c:pt idx="1333">
                  <c:v>25.874804265353802</c:v>
                </c:pt>
                <c:pt idx="1334">
                  <c:v>18.478133655969483</c:v>
                </c:pt>
                <c:pt idx="1335">
                  <c:v>22.170204427079025</c:v>
                </c:pt>
                <c:pt idx="1336">
                  <c:v>21.439046606273873</c:v>
                </c:pt>
                <c:pt idx="1337">
                  <c:v>27.764557929870175</c:v>
                </c:pt>
                <c:pt idx="1338">
                  <c:v>23.589017193257192</c:v>
                </c:pt>
                <c:pt idx="1339">
                  <c:v>0</c:v>
                </c:pt>
                <c:pt idx="1340">
                  <c:v>0</c:v>
                </c:pt>
                <c:pt idx="1341">
                  <c:v>26.455613880532567</c:v>
                </c:pt>
                <c:pt idx="1342">
                  <c:v>24.379842399757109</c:v>
                </c:pt>
                <c:pt idx="1343">
                  <c:v>17.82209152923372</c:v>
                </c:pt>
                <c:pt idx="1344">
                  <c:v>24.519949420345949</c:v>
                </c:pt>
                <c:pt idx="1345">
                  <c:v>27.418613905413292</c:v>
                </c:pt>
                <c:pt idx="1346">
                  <c:v>21.447492157775759</c:v>
                </c:pt>
                <c:pt idx="1347">
                  <c:v>24.575651302140425</c:v>
                </c:pt>
                <c:pt idx="1348">
                  <c:v>25.433005357760749</c:v>
                </c:pt>
                <c:pt idx="1349">
                  <c:v>23.934642380645879</c:v>
                </c:pt>
                <c:pt idx="1350">
                  <c:v>23.365218568329354</c:v>
                </c:pt>
                <c:pt idx="1351">
                  <c:v>23.594004927295295</c:v>
                </c:pt>
                <c:pt idx="1352">
                  <c:v>24.335581718758124</c:v>
                </c:pt>
                <c:pt idx="1353">
                  <c:v>0</c:v>
                </c:pt>
                <c:pt idx="1354">
                  <c:v>28.673850636895196</c:v>
                </c:pt>
                <c:pt idx="1355">
                  <c:v>23.607689375894388</c:v>
                </c:pt>
                <c:pt idx="1356">
                  <c:v>23.054021968581452</c:v>
                </c:pt>
                <c:pt idx="1357">
                  <c:v>24.051502663215956</c:v>
                </c:pt>
                <c:pt idx="1358">
                  <c:v>20.708683984815096</c:v>
                </c:pt>
                <c:pt idx="1359">
                  <c:v>25.883788570248253</c:v>
                </c:pt>
                <c:pt idx="1360">
                  <c:v>18.73380646258196</c:v>
                </c:pt>
                <c:pt idx="1361">
                  <c:v>22.903222660518427</c:v>
                </c:pt>
                <c:pt idx="1362">
                  <c:v>23.910340887122437</c:v>
                </c:pt>
                <c:pt idx="1363">
                  <c:v>28.031444404161618</c:v>
                </c:pt>
                <c:pt idx="1364">
                  <c:v>22.85658548180497</c:v>
                </c:pt>
                <c:pt idx="1365">
                  <c:v>19.352187863990519</c:v>
                </c:pt>
                <c:pt idx="1366">
                  <c:v>22.489915439208342</c:v>
                </c:pt>
                <c:pt idx="1367">
                  <c:v>17.389727957070715</c:v>
                </c:pt>
                <c:pt idx="1368">
                  <c:v>20.456611099574921</c:v>
                </c:pt>
                <c:pt idx="1369">
                  <c:v>21.699361486818567</c:v>
                </c:pt>
                <c:pt idx="1370">
                  <c:v>0</c:v>
                </c:pt>
                <c:pt idx="1371">
                  <c:v>24.957182719586125</c:v>
                </c:pt>
                <c:pt idx="1372">
                  <c:v>32.25926498483625</c:v>
                </c:pt>
                <c:pt idx="1373">
                  <c:v>27.446292591139422</c:v>
                </c:pt>
                <c:pt idx="1374">
                  <c:v>29.960878473347439</c:v>
                </c:pt>
                <c:pt idx="1375">
                  <c:v>16.464489912462835</c:v>
                </c:pt>
                <c:pt idx="1376">
                  <c:v>0</c:v>
                </c:pt>
                <c:pt idx="1377">
                  <c:v>25.297172527393457</c:v>
                </c:pt>
                <c:pt idx="1378">
                  <c:v>21.620793244611924</c:v>
                </c:pt>
                <c:pt idx="1379">
                  <c:v>28.54085223062086</c:v>
                </c:pt>
                <c:pt idx="1380">
                  <c:v>26.991354029903746</c:v>
                </c:pt>
                <c:pt idx="1381">
                  <c:v>26.902377667806132</c:v>
                </c:pt>
                <c:pt idx="1382">
                  <c:v>23.843821878080291</c:v>
                </c:pt>
                <c:pt idx="1383">
                  <c:v>26.444953564458871</c:v>
                </c:pt>
                <c:pt idx="1384">
                  <c:v>26.121652019326319</c:v>
                </c:pt>
                <c:pt idx="1385">
                  <c:v>18.740739319523076</c:v>
                </c:pt>
                <c:pt idx="1386">
                  <c:v>28.904957063958367</c:v>
                </c:pt>
                <c:pt idx="1387">
                  <c:v>23.666497733419352</c:v>
                </c:pt>
                <c:pt idx="1388">
                  <c:v>21.396537889096958</c:v>
                </c:pt>
                <c:pt idx="1389">
                  <c:v>0</c:v>
                </c:pt>
                <c:pt idx="1390">
                  <c:v>25.181268976369097</c:v>
                </c:pt>
                <c:pt idx="1391">
                  <c:v>18.745145793928671</c:v>
                </c:pt>
                <c:pt idx="1392">
                  <c:v>25.931689468865329</c:v>
                </c:pt>
                <c:pt idx="1393">
                  <c:v>27.235272396064438</c:v>
                </c:pt>
                <c:pt idx="1394">
                  <c:v>25.957086859947481</c:v>
                </c:pt>
                <c:pt idx="1395">
                  <c:v>24.32947185933611</c:v>
                </c:pt>
                <c:pt idx="1396">
                  <c:v>23.564221956247675</c:v>
                </c:pt>
                <c:pt idx="1397">
                  <c:v>28.500416980677482</c:v>
                </c:pt>
                <c:pt idx="1398">
                  <c:v>29.04226614944319</c:v>
                </c:pt>
                <c:pt idx="1399">
                  <c:v>29.990895589252798</c:v>
                </c:pt>
                <c:pt idx="1400">
                  <c:v>23.028486672355282</c:v>
                </c:pt>
                <c:pt idx="1401">
                  <c:v>26.111537873188638</c:v>
                </c:pt>
                <c:pt idx="1402">
                  <c:v>24.203422313908707</c:v>
                </c:pt>
                <c:pt idx="1403">
                  <c:v>21.880179134419794</c:v>
                </c:pt>
                <c:pt idx="1404">
                  <c:v>25.450348180969073</c:v>
                </c:pt>
                <c:pt idx="1405">
                  <c:v>23.505956347055982</c:v>
                </c:pt>
                <c:pt idx="1406">
                  <c:v>23.335415844107956</c:v>
                </c:pt>
                <c:pt idx="1407">
                  <c:v>21.210624380292042</c:v>
                </c:pt>
                <c:pt idx="1408">
                  <c:v>24.163439733349474</c:v>
                </c:pt>
                <c:pt idx="1409">
                  <c:v>31.714992585139267</c:v>
                </c:pt>
                <c:pt idx="1410">
                  <c:v>19.936574681694825</c:v>
                </c:pt>
                <c:pt idx="1411">
                  <c:v>22.247678388643173</c:v>
                </c:pt>
                <c:pt idx="1412">
                  <c:v>22.972605788100758</c:v>
                </c:pt>
                <c:pt idx="1413">
                  <c:v>27.557058076851138</c:v>
                </c:pt>
                <c:pt idx="1414">
                  <c:v>29.952819944023418</c:v>
                </c:pt>
                <c:pt idx="1415">
                  <c:v>26.985618856562787</c:v>
                </c:pt>
                <c:pt idx="1416">
                  <c:v>26.025522143565766</c:v>
                </c:pt>
                <c:pt idx="1417">
                  <c:v>28.469342197687862</c:v>
                </c:pt>
                <c:pt idx="1418">
                  <c:v>24.164739627593676</c:v>
                </c:pt>
                <c:pt idx="1419">
                  <c:v>24.104935978843837</c:v>
                </c:pt>
                <c:pt idx="1420">
                  <c:v>23.350258920145592</c:v>
                </c:pt>
                <c:pt idx="1421">
                  <c:v>0</c:v>
                </c:pt>
                <c:pt idx="1422">
                  <c:v>20.986365656989136</c:v>
                </c:pt>
                <c:pt idx="1423">
                  <c:v>29.75201202977696</c:v>
                </c:pt>
                <c:pt idx="1424">
                  <c:v>22.637347685995557</c:v>
                </c:pt>
                <c:pt idx="1425">
                  <c:v>21.085488019688725</c:v>
                </c:pt>
                <c:pt idx="1426">
                  <c:v>24.65528635360463</c:v>
                </c:pt>
                <c:pt idx="1427">
                  <c:v>24.924013603511369</c:v>
                </c:pt>
                <c:pt idx="1428">
                  <c:v>24.421424620069587</c:v>
                </c:pt>
                <c:pt idx="1429">
                  <c:v>35.520389743942758</c:v>
                </c:pt>
                <c:pt idx="1430">
                  <c:v>17.842691013184862</c:v>
                </c:pt>
                <c:pt idx="1431">
                  <c:v>24.587405565680417</c:v>
                </c:pt>
                <c:pt idx="1432">
                  <c:v>26.043910089414208</c:v>
                </c:pt>
                <c:pt idx="1433">
                  <c:v>16.224416268817894</c:v>
                </c:pt>
                <c:pt idx="1434">
                  <c:v>22.047301343083706</c:v>
                </c:pt>
                <c:pt idx="1435">
                  <c:v>24.178945551616266</c:v>
                </c:pt>
                <c:pt idx="1436">
                  <c:v>24.063093111159883</c:v>
                </c:pt>
                <c:pt idx="1437">
                  <c:v>21.841303661838236</c:v>
                </c:pt>
                <c:pt idx="1438">
                  <c:v>24.179743483753246</c:v>
                </c:pt>
                <c:pt idx="1439">
                  <c:v>20.855859281055622</c:v>
                </c:pt>
                <c:pt idx="1440">
                  <c:v>29.344579521233104</c:v>
                </c:pt>
                <c:pt idx="1441">
                  <c:v>25.680941758340431</c:v>
                </c:pt>
                <c:pt idx="1442">
                  <c:v>19.781677477450334</c:v>
                </c:pt>
                <c:pt idx="1443">
                  <c:v>21.684392504261581</c:v>
                </c:pt>
                <c:pt idx="1444">
                  <c:v>21.253940080517513</c:v>
                </c:pt>
                <c:pt idx="1445">
                  <c:v>20.809136937157064</c:v>
                </c:pt>
                <c:pt idx="1446">
                  <c:v>23.996736811135637</c:v>
                </c:pt>
                <c:pt idx="1447">
                  <c:v>21.028615323741377</c:v>
                </c:pt>
                <c:pt idx="1448">
                  <c:v>24.273594758398708</c:v>
                </c:pt>
                <c:pt idx="1449">
                  <c:v>21.883930467411304</c:v>
                </c:pt>
                <c:pt idx="1450">
                  <c:v>23.680445805289782</c:v>
                </c:pt>
                <c:pt idx="1451">
                  <c:v>23.634802300014034</c:v>
                </c:pt>
                <c:pt idx="1452">
                  <c:v>23.926980815962764</c:v>
                </c:pt>
                <c:pt idx="1453">
                  <c:v>20.613378519532095</c:v>
                </c:pt>
                <c:pt idx="1454">
                  <c:v>20.62274625966695</c:v>
                </c:pt>
                <c:pt idx="1455">
                  <c:v>24.011979026330195</c:v>
                </c:pt>
                <c:pt idx="1456">
                  <c:v>26.924367992329554</c:v>
                </c:pt>
                <c:pt idx="1457">
                  <c:v>24.679090295571253</c:v>
                </c:pt>
                <c:pt idx="1458">
                  <c:v>24.118693832046553</c:v>
                </c:pt>
                <c:pt idx="1459">
                  <c:v>22.456884152688044</c:v>
                </c:pt>
                <c:pt idx="1460">
                  <c:v>26.704233518041189</c:v>
                </c:pt>
                <c:pt idx="1461">
                  <c:v>25.924299074476856</c:v>
                </c:pt>
                <c:pt idx="1462">
                  <c:v>28.131752751913343</c:v>
                </c:pt>
                <c:pt idx="1463">
                  <c:v>22.10500018425731</c:v>
                </c:pt>
                <c:pt idx="1464">
                  <c:v>21.775753733647132</c:v>
                </c:pt>
                <c:pt idx="1465">
                  <c:v>28.433936771235299</c:v>
                </c:pt>
                <c:pt idx="1466">
                  <c:v>26.151366335513984</c:v>
                </c:pt>
                <c:pt idx="1467">
                  <c:v>22.207209190422699</c:v>
                </c:pt>
                <c:pt idx="1468">
                  <c:v>22.402626194324359</c:v>
                </c:pt>
                <c:pt idx="1469">
                  <c:v>25.74706845452436</c:v>
                </c:pt>
                <c:pt idx="1470">
                  <c:v>26.524776001532064</c:v>
                </c:pt>
                <c:pt idx="1471">
                  <c:v>24.073416255259957</c:v>
                </c:pt>
                <c:pt idx="1472">
                  <c:v>22.354044062356493</c:v>
                </c:pt>
                <c:pt idx="1473">
                  <c:v>26.51401529729733</c:v>
                </c:pt>
                <c:pt idx="1474">
                  <c:v>0</c:v>
                </c:pt>
                <c:pt idx="1475">
                  <c:v>21.55576353443055</c:v>
                </c:pt>
                <c:pt idx="1476">
                  <c:v>22.799788812848067</c:v>
                </c:pt>
                <c:pt idx="1477">
                  <c:v>21.370846482508455</c:v>
                </c:pt>
                <c:pt idx="1478">
                  <c:v>17.224359740203155</c:v>
                </c:pt>
                <c:pt idx="1479">
                  <c:v>21.195835351785703</c:v>
                </c:pt>
                <c:pt idx="1480">
                  <c:v>27.71741999007725</c:v>
                </c:pt>
                <c:pt idx="1481">
                  <c:v>20.383347809756959</c:v>
                </c:pt>
                <c:pt idx="1482">
                  <c:v>19.429821479604595</c:v>
                </c:pt>
                <c:pt idx="1483">
                  <c:v>20.831614968931945</c:v>
                </c:pt>
                <c:pt idx="1484">
                  <c:v>26.895300760036001</c:v>
                </c:pt>
                <c:pt idx="1485">
                  <c:v>22.680222685489433</c:v>
                </c:pt>
                <c:pt idx="1486">
                  <c:v>22.68586145174239</c:v>
                </c:pt>
                <c:pt idx="1487">
                  <c:v>25.332500112419975</c:v>
                </c:pt>
                <c:pt idx="1488">
                  <c:v>30.137556955376027</c:v>
                </c:pt>
                <c:pt idx="1489">
                  <c:v>24.555334551341947</c:v>
                </c:pt>
                <c:pt idx="1490">
                  <c:v>25.709446560337536</c:v>
                </c:pt>
                <c:pt idx="1491">
                  <c:v>24.907277435912114</c:v>
                </c:pt>
                <c:pt idx="1492">
                  <c:v>26.926033185596793</c:v>
                </c:pt>
                <c:pt idx="1493">
                  <c:v>27.580471996223363</c:v>
                </c:pt>
                <c:pt idx="1494">
                  <c:v>22.341061610711723</c:v>
                </c:pt>
                <c:pt idx="1495">
                  <c:v>25.228534354518512</c:v>
                </c:pt>
                <c:pt idx="1496">
                  <c:v>23.603776189357436</c:v>
                </c:pt>
                <c:pt idx="1497">
                  <c:v>27.175069607542369</c:v>
                </c:pt>
                <c:pt idx="1498">
                  <c:v>24.949287684266288</c:v>
                </c:pt>
                <c:pt idx="1499">
                  <c:v>23.571397023625927</c:v>
                </c:pt>
                <c:pt idx="1500">
                  <c:v>26.563316273605043</c:v>
                </c:pt>
                <c:pt idx="1501">
                  <c:v>20.116897253773157</c:v>
                </c:pt>
                <c:pt idx="1502">
                  <c:v>24.494727676169997</c:v>
                </c:pt>
                <c:pt idx="1503">
                  <c:v>21.726544144752534</c:v>
                </c:pt>
                <c:pt idx="1504">
                  <c:v>27.382158372368995</c:v>
                </c:pt>
                <c:pt idx="1505">
                  <c:v>20.980555207663414</c:v>
                </c:pt>
                <c:pt idx="1506">
                  <c:v>20.049630555031065</c:v>
                </c:pt>
                <c:pt idx="1507">
                  <c:v>26.52779215198365</c:v>
                </c:pt>
                <c:pt idx="1508">
                  <c:v>21.959253800079818</c:v>
                </c:pt>
                <c:pt idx="1509">
                  <c:v>24.780564797134666</c:v>
                </c:pt>
                <c:pt idx="1510">
                  <c:v>0</c:v>
                </c:pt>
                <c:pt idx="1511">
                  <c:v>21.170814450785077</c:v>
                </c:pt>
                <c:pt idx="1512">
                  <c:v>31.278563952027067</c:v>
                </c:pt>
                <c:pt idx="1513">
                  <c:v>25.830689408745666</c:v>
                </c:pt>
                <c:pt idx="1514">
                  <c:v>28.180455955233455</c:v>
                </c:pt>
                <c:pt idx="1515">
                  <c:v>23.13712389246092</c:v>
                </c:pt>
                <c:pt idx="1516">
                  <c:v>26.23201962769533</c:v>
                </c:pt>
                <c:pt idx="1517">
                  <c:v>18.126038944019129</c:v>
                </c:pt>
                <c:pt idx="1518">
                  <c:v>24.9379196047846</c:v>
                </c:pt>
                <c:pt idx="1519">
                  <c:v>21.521509865902896</c:v>
                </c:pt>
                <c:pt idx="1520">
                  <c:v>25.840640336915477</c:v>
                </c:pt>
                <c:pt idx="1521">
                  <c:v>24.080237206552351</c:v>
                </c:pt>
                <c:pt idx="1522">
                  <c:v>23.826514932858238</c:v>
                </c:pt>
                <c:pt idx="1523">
                  <c:v>29.849895914287981</c:v>
                </c:pt>
                <c:pt idx="1524">
                  <c:v>25.708433220506468</c:v>
                </c:pt>
                <c:pt idx="1525">
                  <c:v>29.702954332725337</c:v>
                </c:pt>
                <c:pt idx="1526">
                  <c:v>23.130652095926724</c:v>
                </c:pt>
                <c:pt idx="1527">
                  <c:v>25.146653465627114</c:v>
                </c:pt>
                <c:pt idx="1528">
                  <c:v>19.494679829685122</c:v>
                </c:pt>
                <c:pt idx="1529">
                  <c:v>28.024514746397422</c:v>
                </c:pt>
                <c:pt idx="1530">
                  <c:v>28.211364731929773</c:v>
                </c:pt>
                <c:pt idx="1531">
                  <c:v>25.577172203496279</c:v>
                </c:pt>
                <c:pt idx="1532">
                  <c:v>29.607635257031156</c:v>
                </c:pt>
                <c:pt idx="1533">
                  <c:v>27.038957512891752</c:v>
                </c:pt>
                <c:pt idx="1534">
                  <c:v>28.177018077600223</c:v>
                </c:pt>
                <c:pt idx="1535">
                  <c:v>21.591847366306549</c:v>
                </c:pt>
                <c:pt idx="1536">
                  <c:v>25.567293755307158</c:v>
                </c:pt>
                <c:pt idx="1537">
                  <c:v>25.971498210115083</c:v>
                </c:pt>
                <c:pt idx="1538">
                  <c:v>25.701242164424478</c:v>
                </c:pt>
                <c:pt idx="1539">
                  <c:v>21.523966282948514</c:v>
                </c:pt>
                <c:pt idx="1540">
                  <c:v>24.207948057760504</c:v>
                </c:pt>
                <c:pt idx="1541">
                  <c:v>20.079918320958122</c:v>
                </c:pt>
                <c:pt idx="1542">
                  <c:v>29.014408763531463</c:v>
                </c:pt>
                <c:pt idx="1543">
                  <c:v>25.831403958619152</c:v>
                </c:pt>
                <c:pt idx="1544">
                  <c:v>23.640415298470288</c:v>
                </c:pt>
                <c:pt idx="1545">
                  <c:v>29.908699994936011</c:v>
                </c:pt>
                <c:pt idx="1546">
                  <c:v>21.079982754545934</c:v>
                </c:pt>
                <c:pt idx="1547">
                  <c:v>22.931843737159927</c:v>
                </c:pt>
                <c:pt idx="1548">
                  <c:v>25.085739638969315</c:v>
                </c:pt>
                <c:pt idx="1549">
                  <c:v>25.958996982433511</c:v>
                </c:pt>
                <c:pt idx="1550">
                  <c:v>20.218598709070388</c:v>
                </c:pt>
                <c:pt idx="1551">
                  <c:v>17.057362478825215</c:v>
                </c:pt>
                <c:pt idx="1552">
                  <c:v>21.614816314996471</c:v>
                </c:pt>
                <c:pt idx="1553">
                  <c:v>23.362145028536556</c:v>
                </c:pt>
                <c:pt idx="1554">
                  <c:v>20.323430853081479</c:v>
                </c:pt>
                <c:pt idx="1555">
                  <c:v>27.242032538971454</c:v>
                </c:pt>
                <c:pt idx="1556">
                  <c:v>25.543479551176411</c:v>
                </c:pt>
                <c:pt idx="1557">
                  <c:v>27.328338938419968</c:v>
                </c:pt>
                <c:pt idx="1558">
                  <c:v>25.291491716918546</c:v>
                </c:pt>
                <c:pt idx="1559">
                  <c:v>29.351750928266434</c:v>
                </c:pt>
                <c:pt idx="1560">
                  <c:v>20.997193266408704</c:v>
                </c:pt>
                <c:pt idx="1561">
                  <c:v>20.457683466347266</c:v>
                </c:pt>
                <c:pt idx="1562">
                  <c:v>24.075093907924355</c:v>
                </c:pt>
                <c:pt idx="1563">
                  <c:v>29.780135781842951</c:v>
                </c:pt>
                <c:pt idx="1564">
                  <c:v>23.326113715994445</c:v>
                </c:pt>
                <c:pt idx="1565">
                  <c:v>30.007051982711808</c:v>
                </c:pt>
                <c:pt idx="1566">
                  <c:v>21.07355779576195</c:v>
                </c:pt>
                <c:pt idx="1567">
                  <c:v>27.50631544746717</c:v>
                </c:pt>
                <c:pt idx="1568">
                  <c:v>27.469802817006503</c:v>
                </c:pt>
                <c:pt idx="1569">
                  <c:v>26.453227123951905</c:v>
                </c:pt>
                <c:pt idx="1570">
                  <c:v>21.425690234266948</c:v>
                </c:pt>
                <c:pt idx="1571">
                  <c:v>27.8352523456387</c:v>
                </c:pt>
                <c:pt idx="1572">
                  <c:v>24.330231963965158</c:v>
                </c:pt>
                <c:pt idx="1573">
                  <c:v>26.39178937217331</c:v>
                </c:pt>
                <c:pt idx="1574">
                  <c:v>23.58159476439403</c:v>
                </c:pt>
                <c:pt idx="1575">
                  <c:v>16.412346558444433</c:v>
                </c:pt>
                <c:pt idx="1576">
                  <c:v>23.215334954711892</c:v>
                </c:pt>
                <c:pt idx="1577">
                  <c:v>20.89495094977433</c:v>
                </c:pt>
                <c:pt idx="1578">
                  <c:v>25.563622357064805</c:v>
                </c:pt>
                <c:pt idx="1579">
                  <c:v>19.720965639220307</c:v>
                </c:pt>
                <c:pt idx="1580">
                  <c:v>27.330855048492626</c:v>
                </c:pt>
                <c:pt idx="1581">
                  <c:v>23.61798796714206</c:v>
                </c:pt>
                <c:pt idx="1582">
                  <c:v>26.826068431884639</c:v>
                </c:pt>
                <c:pt idx="1583">
                  <c:v>23.481560000403025</c:v>
                </c:pt>
                <c:pt idx="1584">
                  <c:v>0</c:v>
                </c:pt>
                <c:pt idx="1585">
                  <c:v>25.135396891432013</c:v>
                </c:pt>
                <c:pt idx="1586">
                  <c:v>26.685115158114922</c:v>
                </c:pt>
                <c:pt idx="1587">
                  <c:v>22.993392452809147</c:v>
                </c:pt>
                <c:pt idx="1588">
                  <c:v>26.67416602381757</c:v>
                </c:pt>
                <c:pt idx="1589">
                  <c:v>25.224582106428976</c:v>
                </c:pt>
                <c:pt idx="1590">
                  <c:v>25.0673294991395</c:v>
                </c:pt>
                <c:pt idx="1591">
                  <c:v>0</c:v>
                </c:pt>
                <c:pt idx="1592">
                  <c:v>33.506341742516121</c:v>
                </c:pt>
                <c:pt idx="1593">
                  <c:v>29.827402833492027</c:v>
                </c:pt>
                <c:pt idx="1594">
                  <c:v>24.099130706498311</c:v>
                </c:pt>
                <c:pt idx="1595">
                  <c:v>24.610857291436563</c:v>
                </c:pt>
                <c:pt idx="1596">
                  <c:v>21.364875784476098</c:v>
                </c:pt>
                <c:pt idx="1597">
                  <c:v>22.979390653237498</c:v>
                </c:pt>
                <c:pt idx="1598">
                  <c:v>19.041667171815355</c:v>
                </c:pt>
                <c:pt idx="1599">
                  <c:v>24.745696273509115</c:v>
                </c:pt>
                <c:pt idx="1600">
                  <c:v>25.158819487580036</c:v>
                </c:pt>
                <c:pt idx="1601">
                  <c:v>24.136726531460319</c:v>
                </c:pt>
                <c:pt idx="1602">
                  <c:v>25.515766720128799</c:v>
                </c:pt>
                <c:pt idx="1603">
                  <c:v>22.931532681838682</c:v>
                </c:pt>
                <c:pt idx="1604">
                  <c:v>25.275600542004454</c:v>
                </c:pt>
                <c:pt idx="1605">
                  <c:v>21.628219460518498</c:v>
                </c:pt>
                <c:pt idx="1606">
                  <c:v>25.289496892325044</c:v>
                </c:pt>
                <c:pt idx="1607">
                  <c:v>28.390833770458158</c:v>
                </c:pt>
                <c:pt idx="1608">
                  <c:v>19.160666692404337</c:v>
                </c:pt>
                <c:pt idx="1609">
                  <c:v>17.628886916334327</c:v>
                </c:pt>
                <c:pt idx="1610">
                  <c:v>25.647249156855732</c:v>
                </c:pt>
                <c:pt idx="1611">
                  <c:v>26.392307464129942</c:v>
                </c:pt>
                <c:pt idx="1612">
                  <c:v>26.069037275340417</c:v>
                </c:pt>
                <c:pt idx="1613">
                  <c:v>28.289996738475871</c:v>
                </c:pt>
                <c:pt idx="1614">
                  <c:v>25.590648221798649</c:v>
                </c:pt>
                <c:pt idx="1615">
                  <c:v>29.26214023687184</c:v>
                </c:pt>
                <c:pt idx="1616">
                  <c:v>25.963737775744949</c:v>
                </c:pt>
                <c:pt idx="1617">
                  <c:v>21.989668904254895</c:v>
                </c:pt>
                <c:pt idx="1618">
                  <c:v>24.566724286256445</c:v>
                </c:pt>
                <c:pt idx="1619">
                  <c:v>28.3091569321988</c:v>
                </c:pt>
                <c:pt idx="1620">
                  <c:v>22.977068505843331</c:v>
                </c:pt>
                <c:pt idx="1621">
                  <c:v>24.46456344849382</c:v>
                </c:pt>
                <c:pt idx="1622">
                  <c:v>28.841591297863175</c:v>
                </c:pt>
                <c:pt idx="1623">
                  <c:v>32.973757940727033</c:v>
                </c:pt>
                <c:pt idx="1624">
                  <c:v>25.515634472118368</c:v>
                </c:pt>
                <c:pt idx="1625">
                  <c:v>24.959709733655657</c:v>
                </c:pt>
                <c:pt idx="1626">
                  <c:v>27.166286275040207</c:v>
                </c:pt>
                <c:pt idx="1627">
                  <c:v>25.456647019850717</c:v>
                </c:pt>
                <c:pt idx="1628">
                  <c:v>24.233668311033771</c:v>
                </c:pt>
                <c:pt idx="1629">
                  <c:v>33.045039390091567</c:v>
                </c:pt>
                <c:pt idx="1630">
                  <c:v>28.74912396229719</c:v>
                </c:pt>
                <c:pt idx="1631">
                  <c:v>19.28929171668538</c:v>
                </c:pt>
                <c:pt idx="1632">
                  <c:v>20.598916658501832</c:v>
                </c:pt>
                <c:pt idx="1633">
                  <c:v>24.059019519831963</c:v>
                </c:pt>
                <c:pt idx="1634">
                  <c:v>23.223470595268878</c:v>
                </c:pt>
                <c:pt idx="1635">
                  <c:v>29.547869489010214</c:v>
                </c:pt>
                <c:pt idx="1636">
                  <c:v>22.880968284197582</c:v>
                </c:pt>
                <c:pt idx="1637">
                  <c:v>24.333954860326152</c:v>
                </c:pt>
                <c:pt idx="1638">
                  <c:v>26.746445869218245</c:v>
                </c:pt>
                <c:pt idx="1639">
                  <c:v>23.728602409002523</c:v>
                </c:pt>
                <c:pt idx="1640">
                  <c:v>25.228394165687323</c:v>
                </c:pt>
                <c:pt idx="1641">
                  <c:v>23.630957067700145</c:v>
                </c:pt>
                <c:pt idx="1642">
                  <c:v>23.123526106902528</c:v>
                </c:pt>
                <c:pt idx="1643">
                  <c:v>27.290535796791758</c:v>
                </c:pt>
                <c:pt idx="1644">
                  <c:v>0</c:v>
                </c:pt>
                <c:pt idx="1645">
                  <c:v>28.083236399535306</c:v>
                </c:pt>
                <c:pt idx="1646">
                  <c:v>21.283790926776291</c:v>
                </c:pt>
                <c:pt idx="1647">
                  <c:v>20.313766558647107</c:v>
                </c:pt>
                <c:pt idx="1648">
                  <c:v>26.977810924572459</c:v>
                </c:pt>
                <c:pt idx="1649">
                  <c:v>25.021586789839205</c:v>
                </c:pt>
                <c:pt idx="1650">
                  <c:v>29.501274444715946</c:v>
                </c:pt>
                <c:pt idx="1651">
                  <c:v>24.944230693187489</c:v>
                </c:pt>
                <c:pt idx="1652">
                  <c:v>28.490251205547935</c:v>
                </c:pt>
                <c:pt idx="1653">
                  <c:v>22.539766547443104</c:v>
                </c:pt>
                <c:pt idx="1654">
                  <c:v>25.809757483567832</c:v>
                </c:pt>
                <c:pt idx="1655">
                  <c:v>20.81655792818275</c:v>
                </c:pt>
                <c:pt idx="1656">
                  <c:v>23.042353734270083</c:v>
                </c:pt>
                <c:pt idx="1657">
                  <c:v>22.089008804371439</c:v>
                </c:pt>
                <c:pt idx="1658">
                  <c:v>21.944361048786622</c:v>
                </c:pt>
                <c:pt idx="1659">
                  <c:v>17.379399521298691</c:v>
                </c:pt>
                <c:pt idx="1660">
                  <c:v>20.658505260507024</c:v>
                </c:pt>
                <c:pt idx="1661">
                  <c:v>25.859735763638483</c:v>
                </c:pt>
                <c:pt idx="1662">
                  <c:v>25.0319944236103</c:v>
                </c:pt>
                <c:pt idx="1663">
                  <c:v>27.242339570738036</c:v>
                </c:pt>
                <c:pt idx="1664">
                  <c:v>24.14781007987342</c:v>
                </c:pt>
                <c:pt idx="1665">
                  <c:v>24.142175707490672</c:v>
                </c:pt>
                <c:pt idx="1666">
                  <c:v>24.7358941830662</c:v>
                </c:pt>
                <c:pt idx="1667">
                  <c:v>24.534201434405208</c:v>
                </c:pt>
                <c:pt idx="1668">
                  <c:v>25.233306860686898</c:v>
                </c:pt>
                <c:pt idx="1669">
                  <c:v>23.723572313769445</c:v>
                </c:pt>
                <c:pt idx="1670">
                  <c:v>25.748100081564829</c:v>
                </c:pt>
                <c:pt idx="1671">
                  <c:v>19.71238425802753</c:v>
                </c:pt>
                <c:pt idx="1672">
                  <c:v>28.912150032482543</c:v>
                </c:pt>
                <c:pt idx="1673">
                  <c:v>26.143578619274294</c:v>
                </c:pt>
                <c:pt idx="1674">
                  <c:v>26.01823030150053</c:v>
                </c:pt>
                <c:pt idx="1675">
                  <c:v>17.565946230516758</c:v>
                </c:pt>
                <c:pt idx="1676">
                  <c:v>24.218649884553304</c:v>
                </c:pt>
                <c:pt idx="1677">
                  <c:v>23.596594707338856</c:v>
                </c:pt>
                <c:pt idx="1678">
                  <c:v>28.457941045260306</c:v>
                </c:pt>
                <c:pt idx="1679">
                  <c:v>27.478186236661632</c:v>
                </c:pt>
                <c:pt idx="1680">
                  <c:v>27.50034071317269</c:v>
                </c:pt>
                <c:pt idx="1681">
                  <c:v>22.455873886315658</c:v>
                </c:pt>
                <c:pt idx="1682">
                  <c:v>23.938335684613115</c:v>
                </c:pt>
                <c:pt idx="1683">
                  <c:v>23.60303841768528</c:v>
                </c:pt>
                <c:pt idx="1684">
                  <c:v>28.634643595548965</c:v>
                </c:pt>
                <c:pt idx="1685">
                  <c:v>21.732448180798468</c:v>
                </c:pt>
                <c:pt idx="1686">
                  <c:v>24.228207568634581</c:v>
                </c:pt>
                <c:pt idx="1687">
                  <c:v>32.136940538824739</c:v>
                </c:pt>
                <c:pt idx="1688">
                  <c:v>21.530970160696683</c:v>
                </c:pt>
                <c:pt idx="1689">
                  <c:v>25.689743631217908</c:v>
                </c:pt>
                <c:pt idx="1690">
                  <c:v>27.438649620375688</c:v>
                </c:pt>
                <c:pt idx="1691">
                  <c:v>20.051224875400294</c:v>
                </c:pt>
                <c:pt idx="1692">
                  <c:v>19.310304347777269</c:v>
                </c:pt>
                <c:pt idx="1693">
                  <c:v>27.16117291550864</c:v>
                </c:pt>
                <c:pt idx="1694">
                  <c:v>28.621684417736208</c:v>
                </c:pt>
                <c:pt idx="1695">
                  <c:v>18.048869975134014</c:v>
                </c:pt>
                <c:pt idx="1696">
                  <c:v>28.65588761476608</c:v>
                </c:pt>
                <c:pt idx="1697">
                  <c:v>27.837624570953654</c:v>
                </c:pt>
                <c:pt idx="1698">
                  <c:v>21.558755610835867</c:v>
                </c:pt>
                <c:pt idx="1699">
                  <c:v>27.638652258416727</c:v>
                </c:pt>
                <c:pt idx="1700">
                  <c:v>23.960553232107738</c:v>
                </c:pt>
                <c:pt idx="1701">
                  <c:v>26.350462418490828</c:v>
                </c:pt>
                <c:pt idx="1702">
                  <c:v>21.717777442383788</c:v>
                </c:pt>
                <c:pt idx="1703">
                  <c:v>24.259812714954116</c:v>
                </c:pt>
                <c:pt idx="1704">
                  <c:v>26.358209021671904</c:v>
                </c:pt>
                <c:pt idx="1705">
                  <c:v>26.438287977354122</c:v>
                </c:pt>
                <c:pt idx="1706">
                  <c:v>26.075668151619215</c:v>
                </c:pt>
                <c:pt idx="1707">
                  <c:v>21.981565539960972</c:v>
                </c:pt>
                <c:pt idx="1708">
                  <c:v>30.609072143717299</c:v>
                </c:pt>
                <c:pt idx="1709">
                  <c:v>28.703966125931785</c:v>
                </c:pt>
                <c:pt idx="1710">
                  <c:v>21.724913480567977</c:v>
                </c:pt>
                <c:pt idx="1711">
                  <c:v>25.585277853770659</c:v>
                </c:pt>
                <c:pt idx="1712">
                  <c:v>27.024612143969236</c:v>
                </c:pt>
                <c:pt idx="1713">
                  <c:v>27.618255801379576</c:v>
                </c:pt>
                <c:pt idx="1714">
                  <c:v>0</c:v>
                </c:pt>
                <c:pt idx="1715">
                  <c:v>0</c:v>
                </c:pt>
                <c:pt idx="1716">
                  <c:v>22.984806092626449</c:v>
                </c:pt>
                <c:pt idx="1717">
                  <c:v>21.981347780640437</c:v>
                </c:pt>
                <c:pt idx="1718">
                  <c:v>25.661121366968029</c:v>
                </c:pt>
                <c:pt idx="1719">
                  <c:v>24.116756690305081</c:v>
                </c:pt>
                <c:pt idx="1720">
                  <c:v>22.803244879155027</c:v>
                </c:pt>
                <c:pt idx="1721">
                  <c:v>27.951158358123131</c:v>
                </c:pt>
                <c:pt idx="1722">
                  <c:v>21.993509242047423</c:v>
                </c:pt>
                <c:pt idx="1723">
                  <c:v>20.74763656165986</c:v>
                </c:pt>
                <c:pt idx="1724">
                  <c:v>20.40168994089127</c:v>
                </c:pt>
                <c:pt idx="1725">
                  <c:v>27.346611050400732</c:v>
                </c:pt>
                <c:pt idx="1726">
                  <c:v>17.822340537012668</c:v>
                </c:pt>
                <c:pt idx="1727">
                  <c:v>30.202827867534715</c:v>
                </c:pt>
                <c:pt idx="1728">
                  <c:v>21.995667104376601</c:v>
                </c:pt>
                <c:pt idx="1729">
                  <c:v>18.453226417354056</c:v>
                </c:pt>
                <c:pt idx="1730">
                  <c:v>28.111311023413574</c:v>
                </c:pt>
                <c:pt idx="1731">
                  <c:v>22.597916377571686</c:v>
                </c:pt>
                <c:pt idx="1732">
                  <c:v>23.135734097866298</c:v>
                </c:pt>
                <c:pt idx="1733">
                  <c:v>25.665984838828983</c:v>
                </c:pt>
                <c:pt idx="1734">
                  <c:v>22.370926013782007</c:v>
                </c:pt>
                <c:pt idx="1735">
                  <c:v>29.437991007984362</c:v>
                </c:pt>
                <c:pt idx="1736">
                  <c:v>31.599634929133821</c:v>
                </c:pt>
                <c:pt idx="1737">
                  <c:v>23.670555333344229</c:v>
                </c:pt>
                <c:pt idx="1738">
                  <c:v>17.203266742024969</c:v>
                </c:pt>
                <c:pt idx="1739">
                  <c:v>20.83580293171892</c:v>
                </c:pt>
                <c:pt idx="1740">
                  <c:v>25.415896887797985</c:v>
                </c:pt>
                <c:pt idx="1741">
                  <c:v>21.357914381079826</c:v>
                </c:pt>
                <c:pt idx="1742">
                  <c:v>21.106263242379494</c:v>
                </c:pt>
                <c:pt idx="1743">
                  <c:v>24.197811729969409</c:v>
                </c:pt>
                <c:pt idx="1744">
                  <c:v>22.823930643895089</c:v>
                </c:pt>
                <c:pt idx="1745">
                  <c:v>24.418456737386098</c:v>
                </c:pt>
                <c:pt idx="1746">
                  <c:v>22.526230810229045</c:v>
                </c:pt>
                <c:pt idx="1747">
                  <c:v>24.259155415538302</c:v>
                </c:pt>
                <c:pt idx="1748">
                  <c:v>20.883380881935338</c:v>
                </c:pt>
                <c:pt idx="1749">
                  <c:v>27.076199726959221</c:v>
                </c:pt>
                <c:pt idx="1750">
                  <c:v>22.617890023128137</c:v>
                </c:pt>
                <c:pt idx="1751">
                  <c:v>22.738783543175217</c:v>
                </c:pt>
                <c:pt idx="1752">
                  <c:v>27.779888236526027</c:v>
                </c:pt>
                <c:pt idx="1753">
                  <c:v>24.613699439776283</c:v>
                </c:pt>
                <c:pt idx="1754">
                  <c:v>31.5130470876434</c:v>
                </c:pt>
                <c:pt idx="1755">
                  <c:v>17.201042239200873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922-4FD1-AD9C-4B1C35D21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3182688"/>
        <c:axId val="453195744"/>
      </c:scatterChart>
      <c:valAx>
        <c:axId val="453182688"/>
        <c:scaling>
          <c:orientation val="minMax"/>
          <c:max val="12"/>
          <c:min val="1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195744"/>
        <c:crosses val="autoZero"/>
        <c:crossBetween val="midCat"/>
        <c:majorUnit val="1"/>
      </c:valAx>
      <c:valAx>
        <c:axId val="453195744"/>
        <c:scaling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182688"/>
        <c:crosses val="autoZero"/>
        <c:crossBetween val="midCat"/>
        <c:majorUnit val="10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66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B5DF-42F0-A37B-4C204372B1E4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3-B5DF-42F0-A37B-4C204372B1E4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5-B5DF-42F0-A37B-4C204372B1E4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7-B5DF-42F0-A37B-4C204372B1E4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9-B5DF-42F0-A37B-4C204372B1E4}"/>
              </c:ext>
            </c:extLst>
          </c:dPt>
          <c:dPt>
            <c:idx val="5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B-B5DF-42F0-A37B-4C204372B1E4}"/>
              </c:ext>
            </c:extLst>
          </c:dPt>
          <c:dPt>
            <c:idx val="6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D-B5DF-42F0-A37B-4C204372B1E4}"/>
              </c:ext>
            </c:extLst>
          </c:dPt>
          <c:dPt>
            <c:idx val="7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F-B5DF-42F0-A37B-4C204372B1E4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0-B5DF-42F0-A37B-4C204372B1E4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B5DF-42F0-A37B-4C204372B1E4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2-B5DF-42F0-A37B-4C204372B1E4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B5DF-42F0-A37B-4C204372B1E4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4-B5DF-42F0-A37B-4C204372B1E4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5-B5DF-42F0-A37B-4C204372B1E4}"/>
              </c:ext>
            </c:extLst>
          </c:dPt>
          <c:dPt>
            <c:idx val="1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7-B5DF-42F0-A37B-4C204372B1E4}"/>
              </c:ext>
            </c:extLst>
          </c:dPt>
          <c:dPt>
            <c:idx val="1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9-B5DF-42F0-A37B-4C204372B1E4}"/>
              </c:ext>
            </c:extLst>
          </c:dPt>
          <c:dPt>
            <c:idx val="1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B-B5DF-42F0-A37B-4C204372B1E4}"/>
              </c:ext>
            </c:extLst>
          </c:dPt>
          <c:dPt>
            <c:idx val="1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D-B5DF-42F0-A37B-4C204372B1E4}"/>
              </c:ext>
            </c:extLst>
          </c:dPt>
          <c:dPt>
            <c:idx val="1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F-B5DF-42F0-A37B-4C204372B1E4}"/>
              </c:ext>
            </c:extLst>
          </c:dPt>
          <c:dPt>
            <c:idx val="1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1-B5DF-42F0-A37B-4C204372B1E4}"/>
              </c:ext>
            </c:extLst>
          </c:dPt>
          <c:dPt>
            <c:idx val="20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3-B5DF-42F0-A37B-4C204372B1E4}"/>
              </c:ext>
            </c:extLst>
          </c:dPt>
          <c:dPt>
            <c:idx val="2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5-B5DF-42F0-A37B-4C204372B1E4}"/>
              </c:ext>
            </c:extLst>
          </c:dPt>
          <c:dPt>
            <c:idx val="22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7-B5DF-42F0-A37B-4C204372B1E4}"/>
              </c:ext>
            </c:extLst>
          </c:dPt>
          <c:dPt>
            <c:idx val="23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9-B5DF-42F0-A37B-4C204372B1E4}"/>
              </c:ext>
            </c:extLst>
          </c:dPt>
          <c:dPt>
            <c:idx val="24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B-B5DF-42F0-A37B-4C204372B1E4}"/>
              </c:ext>
            </c:extLst>
          </c:dPt>
          <c:dPt>
            <c:idx val="25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D-B5DF-42F0-A37B-4C204372B1E4}"/>
              </c:ext>
            </c:extLst>
          </c:dPt>
          <c:errBars>
            <c:errBarType val="plus"/>
            <c:errValType val="cust"/>
            <c:noEndCap val="0"/>
            <c:plus>
              <c:numRef>
                <c:f>'[Jan 23 2017 qRT-PCR results for gfp vs pbs prick vs injection (002).xlsx]LARVAE SET2 AB'!$C$3:$C$28</c:f>
                <c:numCache>
                  <c:formatCode>General</c:formatCode>
                  <c:ptCount val="26"/>
                  <c:pt idx="0">
                    <c:v>4.481231622090681E-4</c:v>
                  </c:pt>
                  <c:pt idx="1">
                    <c:v>5.7729789656986875E-4</c:v>
                  </c:pt>
                  <c:pt idx="2">
                    <c:v>2.6545314343852798E-3</c:v>
                  </c:pt>
                  <c:pt idx="3">
                    <c:v>2.4772126292534817E-3</c:v>
                  </c:pt>
                  <c:pt idx="4">
                    <c:v>1.4799094078817944E-2</c:v>
                  </c:pt>
                  <c:pt idx="5">
                    <c:v>2.3677439645705912E-3</c:v>
                  </c:pt>
                  <c:pt idx="6">
                    <c:v>1.3058554811295787E-2</c:v>
                  </c:pt>
                  <c:pt idx="7">
                    <c:v>3.5780727691048782E-3</c:v>
                  </c:pt>
                  <c:pt idx="8">
                    <c:v>4.3550118030987418E-3</c:v>
                  </c:pt>
                  <c:pt idx="9">
                    <c:v>2.1868469273816507E-3</c:v>
                  </c:pt>
                  <c:pt idx="10">
                    <c:v>8.3127087129063956E-3</c:v>
                  </c:pt>
                  <c:pt idx="11">
                    <c:v>4.2361977127124738E-3</c:v>
                  </c:pt>
                  <c:pt idx="12">
                    <c:v>1.3058554811295787E-2</c:v>
                  </c:pt>
                  <c:pt idx="13">
                    <c:v>3.5780727691048782E-3</c:v>
                  </c:pt>
                  <c:pt idx="14">
                    <c:v>6.1659496971127178E-3</c:v>
                  </c:pt>
                  <c:pt idx="15">
                    <c:v>1.2273131464337424E-2</c:v>
                  </c:pt>
                  <c:pt idx="16">
                    <c:v>1.9692905081887084E-2</c:v>
                  </c:pt>
                  <c:pt idx="17">
                    <c:v>5.6146358745385082E-3</c:v>
                  </c:pt>
                  <c:pt idx="18">
                    <c:v>6.385918806906056E-2</c:v>
                  </c:pt>
                  <c:pt idx="19">
                    <c:v>1.7448051839238587E-2</c:v>
                  </c:pt>
                  <c:pt idx="20">
                    <c:v>1.9796300971508734E-2</c:v>
                  </c:pt>
                  <c:pt idx="21">
                    <c:v>2.753494295341154E-2</c:v>
                  </c:pt>
                  <c:pt idx="22">
                    <c:v>7.6231185355501552E-2</c:v>
                  </c:pt>
                  <c:pt idx="23">
                    <c:v>2.857201314695022E-2</c:v>
                  </c:pt>
                  <c:pt idx="24">
                    <c:v>8.2169124411427662E-3</c:v>
                  </c:pt>
                  <c:pt idx="25">
                    <c:v>1.5382129932657467E-3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'[Jan 23 2017 qRT-PCR results for gfp vs pbs prick vs injection (002).xlsx]LARVAE SET2 AB'!$A$3:$A$28</c:f>
              <c:strCache>
                <c:ptCount val="26"/>
                <c:pt idx="0">
                  <c:v>NT A</c:v>
                </c:pt>
                <c:pt idx="1">
                  <c:v>NT B</c:v>
                </c:pt>
                <c:pt idx="2">
                  <c:v>2h PBS Prick A</c:v>
                </c:pt>
                <c:pt idx="3">
                  <c:v>2h PBS Prick B</c:v>
                </c:pt>
                <c:pt idx="4">
                  <c:v>6h PBS Prick A</c:v>
                </c:pt>
                <c:pt idx="5">
                  <c:v>6h PBS Prick B</c:v>
                </c:pt>
                <c:pt idx="6">
                  <c:v>24h PBS Prick A</c:v>
                </c:pt>
                <c:pt idx="7">
                  <c:v>24h PBS Prick B</c:v>
                </c:pt>
                <c:pt idx="8">
                  <c:v>2h PBS Inj A</c:v>
                </c:pt>
                <c:pt idx="9">
                  <c:v>2h PBS Inj B</c:v>
                </c:pt>
                <c:pt idx="10">
                  <c:v>6h PBS Inj A</c:v>
                </c:pt>
                <c:pt idx="11">
                  <c:v>6h PBS Inj B</c:v>
                </c:pt>
                <c:pt idx="12">
                  <c:v>24h PBS Inj A</c:v>
                </c:pt>
                <c:pt idx="13">
                  <c:v>24h PBS Inj B</c:v>
                </c:pt>
                <c:pt idx="14">
                  <c:v>2h Ecoli Prick A</c:v>
                </c:pt>
                <c:pt idx="15">
                  <c:v>2h Ecoli Prick B</c:v>
                </c:pt>
                <c:pt idx="16">
                  <c:v>6h Ecoli Prick A</c:v>
                </c:pt>
                <c:pt idx="17">
                  <c:v>6h Ecoli Prick B</c:v>
                </c:pt>
                <c:pt idx="18">
                  <c:v>24h Ecoli Prick A</c:v>
                </c:pt>
                <c:pt idx="19">
                  <c:v>24h Ecoli Prick B</c:v>
                </c:pt>
                <c:pt idx="20">
                  <c:v>2h Ecoli Inj A</c:v>
                </c:pt>
                <c:pt idx="21">
                  <c:v>2h Ecoli Inj B</c:v>
                </c:pt>
                <c:pt idx="22">
                  <c:v>6h Ecoli Inj A</c:v>
                </c:pt>
                <c:pt idx="23">
                  <c:v>6h Ecoli Inj B</c:v>
                </c:pt>
                <c:pt idx="24">
                  <c:v>24h Ecoli Inj A</c:v>
                </c:pt>
                <c:pt idx="25">
                  <c:v>24h Ecoli Inj B</c:v>
                </c:pt>
              </c:strCache>
            </c:strRef>
          </c:cat>
          <c:val>
            <c:numRef>
              <c:f>'[Jan 23 2017 qRT-PCR results for gfp vs pbs prick vs injection (002).xlsx]LARVAE SET2 AB'!$B$3:$B$28</c:f>
              <c:numCache>
                <c:formatCode>General</c:formatCode>
                <c:ptCount val="26"/>
                <c:pt idx="0">
                  <c:v>5.2135146850414826E-3</c:v>
                </c:pt>
                <c:pt idx="1">
                  <c:v>3.6515216369494233E-3</c:v>
                </c:pt>
                <c:pt idx="2">
                  <c:v>3.6676386808311638E-2</c:v>
                </c:pt>
                <c:pt idx="3">
                  <c:v>3.0556287925634796E-2</c:v>
                </c:pt>
                <c:pt idx="4">
                  <c:v>0.17740330209151078</c:v>
                </c:pt>
                <c:pt idx="5">
                  <c:v>8.3030909889438731E-2</c:v>
                </c:pt>
                <c:pt idx="6">
                  <c:v>0.13124905866418682</c:v>
                </c:pt>
                <c:pt idx="7">
                  <c:v>4.8440874141580964E-2</c:v>
                </c:pt>
                <c:pt idx="8">
                  <c:v>5.4197352823726917E-2</c:v>
                </c:pt>
                <c:pt idx="9">
                  <c:v>3.4339640917624675E-2</c:v>
                </c:pt>
                <c:pt idx="10">
                  <c:v>8.2352021888311963E-2</c:v>
                </c:pt>
                <c:pt idx="11">
                  <c:v>6.7405691316493099E-2</c:v>
                </c:pt>
                <c:pt idx="12">
                  <c:v>0.13124905866418682</c:v>
                </c:pt>
                <c:pt idx="13">
                  <c:v>4.8440874141580964E-2</c:v>
                </c:pt>
                <c:pt idx="14">
                  <c:v>9.6217182293819759E-2</c:v>
                </c:pt>
                <c:pt idx="15">
                  <c:v>9.4992274868392804E-2</c:v>
                </c:pt>
                <c:pt idx="16">
                  <c:v>0.20137882561255249</c:v>
                </c:pt>
                <c:pt idx="17">
                  <c:v>8.8389832516644881E-2</c:v>
                </c:pt>
                <c:pt idx="18">
                  <c:v>0.64922702719150382</c:v>
                </c:pt>
                <c:pt idx="19">
                  <c:v>0.48075562770992719</c:v>
                </c:pt>
                <c:pt idx="20">
                  <c:v>0.27803954978534789</c:v>
                </c:pt>
                <c:pt idx="21">
                  <c:v>0.18979616875004404</c:v>
                </c:pt>
                <c:pt idx="22">
                  <c:v>0.63879477224278214</c:v>
                </c:pt>
                <c:pt idx="23">
                  <c:v>0.40420890115868824</c:v>
                </c:pt>
                <c:pt idx="24">
                  <c:v>0.12611449917745102</c:v>
                </c:pt>
                <c:pt idx="25">
                  <c:v>1.565288639367747E-2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E-B5DF-42F0-A37B-4C204372B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53196288"/>
        <c:axId val="453183232"/>
      </c:barChart>
      <c:catAx>
        <c:axId val="45319628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453183232"/>
        <c:crosses val="autoZero"/>
        <c:auto val="1"/>
        <c:lblAlgn val="ctr"/>
        <c:lblOffset val="100"/>
        <c:noMultiLvlLbl val="0"/>
      </c:catAx>
      <c:valAx>
        <c:axId val="453183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4531962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800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7C92-4989-BABE-558A5D64EC10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3-7C92-4989-BABE-558A5D64EC10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5-7C92-4989-BABE-558A5D64EC10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7-7C92-4989-BABE-558A5D64EC10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9-7C92-4989-BABE-558A5D64EC10}"/>
              </c:ext>
            </c:extLst>
          </c:dPt>
          <c:dPt>
            <c:idx val="5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B-7C92-4989-BABE-558A5D64EC10}"/>
              </c:ext>
            </c:extLst>
          </c:dPt>
          <c:dPt>
            <c:idx val="6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D-7C92-4989-BABE-558A5D64EC10}"/>
              </c:ext>
            </c:extLst>
          </c:dPt>
          <c:dPt>
            <c:idx val="7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F-7C92-4989-BABE-558A5D64EC10}"/>
              </c:ext>
            </c:extLst>
          </c:dPt>
          <c:dPt>
            <c:idx val="8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11-7C92-4989-BABE-558A5D64EC10}"/>
              </c:ext>
            </c:extLst>
          </c:dPt>
          <c:dPt>
            <c:idx val="9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13-7C92-4989-BABE-558A5D64EC10}"/>
              </c:ext>
            </c:extLst>
          </c:dPt>
          <c:dPt>
            <c:idx val="10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15-7C92-4989-BABE-558A5D64EC10}"/>
              </c:ext>
            </c:extLst>
          </c:dPt>
          <c:dPt>
            <c:idx val="11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17-7C92-4989-BABE-558A5D64EC10}"/>
              </c:ext>
            </c:extLst>
          </c:dPt>
          <c:dPt>
            <c:idx val="12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19-7C92-4989-BABE-558A5D64EC10}"/>
              </c:ext>
            </c:extLst>
          </c:dPt>
          <c:dPt>
            <c:idx val="13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1B-7C92-4989-BABE-558A5D64EC10}"/>
              </c:ext>
            </c:extLst>
          </c:dPt>
          <c:dPt>
            <c:idx val="1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D-7C92-4989-BABE-558A5D64EC10}"/>
              </c:ext>
            </c:extLst>
          </c:dPt>
          <c:dPt>
            <c:idx val="1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F-7C92-4989-BABE-558A5D64EC10}"/>
              </c:ext>
            </c:extLst>
          </c:dPt>
          <c:dPt>
            <c:idx val="1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1-7C92-4989-BABE-558A5D64EC10}"/>
              </c:ext>
            </c:extLst>
          </c:dPt>
          <c:dPt>
            <c:idx val="1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3-7C92-4989-BABE-558A5D64EC10}"/>
              </c:ext>
            </c:extLst>
          </c:dPt>
          <c:dPt>
            <c:idx val="1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5-7C92-4989-BABE-558A5D64EC10}"/>
              </c:ext>
            </c:extLst>
          </c:dPt>
          <c:dPt>
            <c:idx val="1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7-7C92-4989-BABE-558A5D64EC10}"/>
              </c:ext>
            </c:extLst>
          </c:dPt>
          <c:dPt>
            <c:idx val="20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9-7C92-4989-BABE-558A5D64EC10}"/>
              </c:ext>
            </c:extLst>
          </c:dPt>
          <c:dPt>
            <c:idx val="2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B-7C92-4989-BABE-558A5D64EC10}"/>
              </c:ext>
            </c:extLst>
          </c:dPt>
          <c:dPt>
            <c:idx val="22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D-7C92-4989-BABE-558A5D64EC10}"/>
              </c:ext>
            </c:extLst>
          </c:dPt>
          <c:dPt>
            <c:idx val="23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F-7C92-4989-BABE-558A5D64EC10}"/>
              </c:ext>
            </c:extLst>
          </c:dPt>
          <c:dPt>
            <c:idx val="24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1-7C92-4989-BABE-558A5D64EC10}"/>
              </c:ext>
            </c:extLst>
          </c:dPt>
          <c:dPt>
            <c:idx val="25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3-7C92-4989-BABE-558A5D64EC10}"/>
              </c:ext>
            </c:extLst>
          </c:dPt>
          <c:errBars>
            <c:errBarType val="plus"/>
            <c:errValType val="cust"/>
            <c:noEndCap val="0"/>
            <c:plus>
              <c:numRef>
                <c:f>'[Jan 23 2017 qRT-PCR results for gfp vs pbs prick vs injection (002).xlsx]LARVAE SET2 AB'!$C$33:$C$58</c:f>
                <c:numCache>
                  <c:formatCode>General</c:formatCode>
                  <c:ptCount val="26"/>
                  <c:pt idx="0">
                    <c:v>4.8802333344890133E-4</c:v>
                  </c:pt>
                  <c:pt idx="1">
                    <c:v>3.8502977776943198E-4</c:v>
                  </c:pt>
                  <c:pt idx="2">
                    <c:v>2.6307035508122075E-2</c:v>
                  </c:pt>
                  <c:pt idx="3">
                    <c:v>1.189180938909001E-2</c:v>
                  </c:pt>
                  <c:pt idx="4">
                    <c:v>0.11051955799718954</c:v>
                  </c:pt>
                  <c:pt idx="5">
                    <c:v>2.2041667032543545E-2</c:v>
                  </c:pt>
                  <c:pt idx="6">
                    <c:v>7.0657248796535781E-3</c:v>
                  </c:pt>
                  <c:pt idx="7">
                    <c:v>1.7964678396903109E-3</c:v>
                  </c:pt>
                  <c:pt idx="8">
                    <c:v>2.5943241500425027E-2</c:v>
                  </c:pt>
                  <c:pt idx="9">
                    <c:v>2.9636168901035143E-2</c:v>
                  </c:pt>
                  <c:pt idx="10">
                    <c:v>0.20211881124970799</c:v>
                  </c:pt>
                  <c:pt idx="11">
                    <c:v>8.0904471693871424E-2</c:v>
                  </c:pt>
                  <c:pt idx="12">
                    <c:v>4.1577058769872326E-2</c:v>
                  </c:pt>
                  <c:pt idx="13">
                    <c:v>1.107235078709236E-2</c:v>
                  </c:pt>
                  <c:pt idx="14">
                    <c:v>7.1965770290047207E-2</c:v>
                  </c:pt>
                  <c:pt idx="15">
                    <c:v>5.1866950512259591E-2</c:v>
                  </c:pt>
                  <c:pt idx="16">
                    <c:v>9.8611119556763618E-2</c:v>
                  </c:pt>
                  <c:pt idx="17">
                    <c:v>0.10053978584415837</c:v>
                  </c:pt>
                  <c:pt idx="18">
                    <c:v>0.21647436938804079</c:v>
                  </c:pt>
                  <c:pt idx="19">
                    <c:v>0.16889219758334081</c:v>
                  </c:pt>
                  <c:pt idx="20">
                    <c:v>6.2230465385537656E-2</c:v>
                  </c:pt>
                  <c:pt idx="21">
                    <c:v>0.10107075577705614</c:v>
                  </c:pt>
                  <c:pt idx="22">
                    <c:v>0.4567802155315252</c:v>
                  </c:pt>
                  <c:pt idx="23">
                    <c:v>0.13136190555430538</c:v>
                  </c:pt>
                  <c:pt idx="24">
                    <c:v>6.0045972051468229E-2</c:v>
                  </c:pt>
                  <c:pt idx="25">
                    <c:v>9.6409181192444338E-3</c:v>
                  </c:pt>
                </c:numCache>
              </c:numRef>
            </c:plus>
            <c:minus>
              <c:numRef>
                <c:f>'[Jan 23 2017 qRT-PCR results for gfp vs pbs prick vs injection (002).xlsx]LARVAE SET2 AB'!$C$33:$C$58</c:f>
                <c:numCache>
                  <c:formatCode>General</c:formatCode>
                  <c:ptCount val="26"/>
                  <c:pt idx="0">
                    <c:v>4.8802333344890133E-4</c:v>
                  </c:pt>
                  <c:pt idx="1">
                    <c:v>3.8502977776943198E-4</c:v>
                  </c:pt>
                  <c:pt idx="2">
                    <c:v>2.6307035508122075E-2</c:v>
                  </c:pt>
                  <c:pt idx="3">
                    <c:v>1.189180938909001E-2</c:v>
                  </c:pt>
                  <c:pt idx="4">
                    <c:v>0.11051955799718954</c:v>
                  </c:pt>
                  <c:pt idx="5">
                    <c:v>2.2041667032543545E-2</c:v>
                  </c:pt>
                  <c:pt idx="6">
                    <c:v>7.0657248796535781E-3</c:v>
                  </c:pt>
                  <c:pt idx="7">
                    <c:v>1.7964678396903109E-3</c:v>
                  </c:pt>
                  <c:pt idx="8">
                    <c:v>2.5943241500425027E-2</c:v>
                  </c:pt>
                  <c:pt idx="9">
                    <c:v>2.9636168901035143E-2</c:v>
                  </c:pt>
                  <c:pt idx="10">
                    <c:v>0.20211881124970799</c:v>
                  </c:pt>
                  <c:pt idx="11">
                    <c:v>8.0904471693871424E-2</c:v>
                  </c:pt>
                  <c:pt idx="12">
                    <c:v>4.1577058769872326E-2</c:v>
                  </c:pt>
                  <c:pt idx="13">
                    <c:v>1.107235078709236E-2</c:v>
                  </c:pt>
                  <c:pt idx="14">
                    <c:v>7.1965770290047207E-2</c:v>
                  </c:pt>
                  <c:pt idx="15">
                    <c:v>5.1866950512259591E-2</c:v>
                  </c:pt>
                  <c:pt idx="16">
                    <c:v>9.8611119556763618E-2</c:v>
                  </c:pt>
                  <c:pt idx="17">
                    <c:v>0.10053978584415837</c:v>
                  </c:pt>
                  <c:pt idx="18">
                    <c:v>0.21647436938804079</c:v>
                  </c:pt>
                  <c:pt idx="19">
                    <c:v>0.16889219758334081</c:v>
                  </c:pt>
                  <c:pt idx="20">
                    <c:v>6.2230465385537656E-2</c:v>
                  </c:pt>
                  <c:pt idx="21">
                    <c:v>0.10107075577705614</c:v>
                  </c:pt>
                  <c:pt idx="22">
                    <c:v>0.4567802155315252</c:v>
                  </c:pt>
                  <c:pt idx="23">
                    <c:v>0.13136190555430538</c:v>
                  </c:pt>
                  <c:pt idx="24">
                    <c:v>6.0045972051468229E-2</c:v>
                  </c:pt>
                  <c:pt idx="25">
                    <c:v>9.6409181192444338E-3</c:v>
                  </c:pt>
                </c:numCache>
              </c:numRef>
            </c:minus>
          </c:errBars>
          <c:cat>
            <c:strRef>
              <c:f>'[Jan 23 2017 qRT-PCR results for gfp vs pbs prick vs injection (002).xlsx]LARVAE SET2 AB'!$A$33:$A$58</c:f>
              <c:strCache>
                <c:ptCount val="26"/>
                <c:pt idx="0">
                  <c:v>NT A</c:v>
                </c:pt>
                <c:pt idx="1">
                  <c:v>NT B</c:v>
                </c:pt>
                <c:pt idx="2">
                  <c:v>2h PBS Prick A</c:v>
                </c:pt>
                <c:pt idx="3">
                  <c:v>2h PBS Prick B</c:v>
                </c:pt>
                <c:pt idx="4">
                  <c:v>6h PBS Prick A</c:v>
                </c:pt>
                <c:pt idx="5">
                  <c:v>6h PBS Prick B</c:v>
                </c:pt>
                <c:pt idx="6">
                  <c:v>24h PBS Prick A</c:v>
                </c:pt>
                <c:pt idx="7">
                  <c:v>24h PBS Prick B</c:v>
                </c:pt>
                <c:pt idx="8">
                  <c:v>2h PBS Inj A</c:v>
                </c:pt>
                <c:pt idx="9">
                  <c:v>2h PBS Inj B</c:v>
                </c:pt>
                <c:pt idx="10">
                  <c:v>6h PBS Inj A</c:v>
                </c:pt>
                <c:pt idx="11">
                  <c:v>6h PBS Inj B</c:v>
                </c:pt>
                <c:pt idx="12">
                  <c:v>24h PBS Inj A</c:v>
                </c:pt>
                <c:pt idx="13">
                  <c:v>24h PBS Inj B</c:v>
                </c:pt>
                <c:pt idx="14">
                  <c:v>2h Ecoli Prick A</c:v>
                </c:pt>
                <c:pt idx="15">
                  <c:v>2h Ecoli Prick B</c:v>
                </c:pt>
                <c:pt idx="16">
                  <c:v>6h Ecoli Prick A</c:v>
                </c:pt>
                <c:pt idx="17">
                  <c:v>6h Ecoli Prick B</c:v>
                </c:pt>
                <c:pt idx="18">
                  <c:v>24h Ecoli Prick A</c:v>
                </c:pt>
                <c:pt idx="19">
                  <c:v>24h Ecoli Prick B</c:v>
                </c:pt>
                <c:pt idx="20">
                  <c:v>2h Ecoli Inj A</c:v>
                </c:pt>
                <c:pt idx="21">
                  <c:v>2h Ecoli Inj B</c:v>
                </c:pt>
                <c:pt idx="22">
                  <c:v>6h Ecoli Inj A</c:v>
                </c:pt>
                <c:pt idx="23">
                  <c:v>6h Ecoli Inj B</c:v>
                </c:pt>
                <c:pt idx="24">
                  <c:v>24h Ecoli Inj A</c:v>
                </c:pt>
                <c:pt idx="25">
                  <c:v>24h Ecoli Inj B</c:v>
                </c:pt>
              </c:strCache>
            </c:strRef>
          </c:cat>
          <c:val>
            <c:numRef>
              <c:f>'[Jan 23 2017 qRT-PCR results for gfp vs pbs prick vs injection (002).xlsx]LARVAE SET2 AB'!$B$33:$B$58</c:f>
              <c:numCache>
                <c:formatCode>General</c:formatCode>
                <c:ptCount val="26"/>
                <c:pt idx="0">
                  <c:v>5.2426972124687814E-3</c:v>
                </c:pt>
                <c:pt idx="1">
                  <c:v>4.2435041867768695E-3</c:v>
                </c:pt>
                <c:pt idx="2">
                  <c:v>0.3256851299198294</c:v>
                </c:pt>
                <c:pt idx="3">
                  <c:v>0.18155095593842169</c:v>
                </c:pt>
                <c:pt idx="4">
                  <c:v>0.92209904059944814</c:v>
                </c:pt>
                <c:pt idx="5">
                  <c:v>0.68306053748708295</c:v>
                </c:pt>
                <c:pt idx="6">
                  <c:v>0.24212630415066191</c:v>
                </c:pt>
                <c:pt idx="7">
                  <c:v>3.4391486083615648E-2</c:v>
                </c:pt>
                <c:pt idx="8">
                  <c:v>0.41513099276838278</c:v>
                </c:pt>
                <c:pt idx="9">
                  <c:v>0.37034483966650644</c:v>
                </c:pt>
                <c:pt idx="10">
                  <c:v>1.4023681424806143</c:v>
                </c:pt>
                <c:pt idx="11">
                  <c:v>0.93488251103600795</c:v>
                </c:pt>
                <c:pt idx="12">
                  <c:v>0.41011956242625008</c:v>
                </c:pt>
                <c:pt idx="13">
                  <c:v>0.1011205541718412</c:v>
                </c:pt>
                <c:pt idx="14">
                  <c:v>1.2188427463676712</c:v>
                </c:pt>
                <c:pt idx="15">
                  <c:v>0.45465496663929783</c:v>
                </c:pt>
                <c:pt idx="16">
                  <c:v>1.2910472276525236</c:v>
                </c:pt>
                <c:pt idx="17">
                  <c:v>1.149611671234366</c:v>
                </c:pt>
                <c:pt idx="18">
                  <c:v>2.6652824859491386</c:v>
                </c:pt>
                <c:pt idx="19">
                  <c:v>1.5757824421176383</c:v>
                </c:pt>
                <c:pt idx="20">
                  <c:v>1.05165241973352</c:v>
                </c:pt>
                <c:pt idx="21">
                  <c:v>0.70197960514278368</c:v>
                </c:pt>
                <c:pt idx="22">
                  <c:v>3.51872977155378</c:v>
                </c:pt>
                <c:pt idx="23">
                  <c:v>2.3303738123745137</c:v>
                </c:pt>
                <c:pt idx="24">
                  <c:v>0.74517489936867398</c:v>
                </c:pt>
                <c:pt idx="25">
                  <c:v>7.9383161767538457E-2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4-7C92-4989-BABE-558A5D64E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53183776"/>
        <c:axId val="453184320"/>
      </c:barChart>
      <c:catAx>
        <c:axId val="45318377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453184320"/>
        <c:crosses val="autoZero"/>
        <c:auto val="1"/>
        <c:lblAlgn val="ctr"/>
        <c:lblOffset val="100"/>
        <c:noMultiLvlLbl val="0"/>
      </c:catAx>
      <c:valAx>
        <c:axId val="453184320"/>
        <c:scaling>
          <c:orientation val="minMax"/>
          <c:max val="4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4531837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DF9DC-292F-42CC-A896-73775660097A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CDD52-C9B4-44A8-B00F-23170145B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13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2CDD52-C9B4-44A8-B00F-23170145B8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750017"/>
      </p:ext>
    </p:extLst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E21-4CE8-4C32-9EE7-D6A7C7C95B09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290AB-D822-42C3-89D5-42672DD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49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E21-4CE8-4C32-9EE7-D6A7C7C95B09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290AB-D822-42C3-89D5-42672DD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210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E21-4CE8-4C32-9EE7-D6A7C7C95B09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290AB-D822-42C3-89D5-42672DD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56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E21-4CE8-4C32-9EE7-D6A7C7C95B09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290AB-D822-42C3-89D5-42672DD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572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E21-4CE8-4C32-9EE7-D6A7C7C95B09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290AB-D822-42C3-89D5-42672DD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95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E21-4CE8-4C32-9EE7-D6A7C7C95B09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290AB-D822-42C3-89D5-42672DD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15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E21-4CE8-4C32-9EE7-D6A7C7C95B09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290AB-D822-42C3-89D5-42672DD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17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E21-4CE8-4C32-9EE7-D6A7C7C95B09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290AB-D822-42C3-89D5-42672DD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14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E21-4CE8-4C32-9EE7-D6A7C7C95B09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290AB-D822-42C3-89D5-42672DD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7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E21-4CE8-4C32-9EE7-D6A7C7C95B09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290AB-D822-42C3-89D5-42672DD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98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E21-4CE8-4C32-9EE7-D6A7C7C95B09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290AB-D822-42C3-89D5-42672DD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305126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E0E21-4CE8-4C32-9EE7-D6A7C7C95B09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290AB-D822-42C3-89D5-42672DD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67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notesSlide" Target="../notesSlides/notesSlide1.xml"/>
   <Relationship Id="rId3" Type="http://schemas.openxmlformats.org/officeDocument/2006/relationships/image" Target="../media/image1.jpg"/>
   <Relationship Id="rId4" Type="http://schemas.openxmlformats.org/officeDocument/2006/relationships/chart" Target="../charts/chart1.xml"/>
   <Relationship Id="rId5" Type="http://schemas.openxmlformats.org/officeDocument/2006/relationships/chart" Target="../charts/chart2.xml"/>
   <Relationship Id="rId6" Type="http://schemas.openxmlformats.org/officeDocument/2006/relationships/chart" Target="../charts/chart3.xml"/>
   <Relationship Id="rId7" Type="http://schemas.openxmlformats.org/officeDocument/2006/relationships/chart" Target="../charts/chart4.xml"/>
   <Relationship Id="rId8" Type="http://schemas.openxmlformats.org/officeDocument/2006/relationships/chart" Target="../charts/chart5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chart" Target="../charts/chart6.xml"/>
   <Relationship Id="rId3" Type="http://schemas.openxmlformats.org/officeDocument/2006/relationships/chart" Target="../charts/chart7.xml"/>
   <Relationship Id="rId4" Type="http://schemas.openxmlformats.org/officeDocument/2006/relationships/image" Target="../media/image2.png"/>
   <Relationship Id="rId5" Type="http://schemas.openxmlformats.org/officeDocument/2006/relationships/image" Target="../media/image3.png"/>
   <Relationship Id="rId6" Type="http://schemas.openxmlformats.org/officeDocument/2006/relationships/chart" Target="../charts/chart8.xml"/>
   <Relationship Id="rId7" Type="http://schemas.openxmlformats.org/officeDocument/2006/relationships/chart" Target="../charts/chart9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62772" y="767461"/>
            <a:ext cx="2938714" cy="4777196"/>
            <a:chOff x="1215072" y="822960"/>
            <a:chExt cx="2938714" cy="477719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84" t="12417" r="40706" b="18024"/>
            <a:stretch/>
          </p:blipFill>
          <p:spPr>
            <a:xfrm>
              <a:off x="1559859" y="1024647"/>
              <a:ext cx="1051860" cy="2752483"/>
            </a:xfrm>
            <a:prstGeom prst="rect">
              <a:avLst/>
            </a:prstGeom>
          </p:spPr>
        </p:pic>
        <p:graphicFrame>
          <p:nvGraphicFramePr>
            <p:cNvPr id="38" name="Chart 3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88136096"/>
                </p:ext>
              </p:extLst>
            </p:nvPr>
          </p:nvGraphicFramePr>
          <p:xfrm>
            <a:off x="1215072" y="3771356"/>
            <a:ext cx="2743200" cy="1828800"/>
          </p:xfrm>
          <a:graphic>
            <a:graphicData uri="http://schemas.openxmlformats.org/drawingml/2006/chart">
              <c:chart xmlns:c="http://schemas.openxmlformats.org/drawingml/2006/chart" r:id="rId4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2245119" y="855193"/>
              <a:ext cx="350906" cy="141577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800" b="1" dirty="0"/>
                <a:t>IP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63970" y="855193"/>
              <a:ext cx="335108" cy="141577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800" b="1" dirty="0"/>
                <a:t>CP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691789" y="1085682"/>
              <a:ext cx="369464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1:    &gt;350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300538" y="1414298"/>
              <a:ext cx="207852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r"/>
              <a:r>
                <a:rPr lang="en-US" sz="700" dirty="0"/>
                <a:t>250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300538" y="1661938"/>
              <a:ext cx="207852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r"/>
              <a:r>
                <a:rPr lang="en-US" sz="700" dirty="0"/>
                <a:t>150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290784" y="1906952"/>
              <a:ext cx="217606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r"/>
              <a:r>
                <a:rPr lang="en-US" sz="700" dirty="0"/>
                <a:t>100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329798" y="2094546"/>
              <a:ext cx="178592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r"/>
              <a:r>
                <a:rPr lang="en-US" sz="700" dirty="0"/>
                <a:t>75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333049" y="2367158"/>
              <a:ext cx="175341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r"/>
              <a:r>
                <a:rPr lang="en-US" sz="700" dirty="0"/>
                <a:t>50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329798" y="2582392"/>
              <a:ext cx="178592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r"/>
              <a:r>
                <a:rPr lang="en-US" sz="700" dirty="0"/>
                <a:t>37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33049" y="2936241"/>
              <a:ext cx="175341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r"/>
              <a:r>
                <a:rPr lang="en-US" sz="700" dirty="0"/>
                <a:t>25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329798" y="3094351"/>
              <a:ext cx="178592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r"/>
              <a:r>
                <a:rPr lang="en-US" sz="700" dirty="0"/>
                <a:t>20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338630" y="3382058"/>
              <a:ext cx="169760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r"/>
              <a:r>
                <a:rPr lang="en-US" sz="700" dirty="0"/>
                <a:t>15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375308" y="3562683"/>
              <a:ext cx="133082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r"/>
              <a:r>
                <a:rPr lang="en-US" sz="700" dirty="0"/>
                <a:t>10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904545" y="855193"/>
              <a:ext cx="335108" cy="141577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800" b="1" dirty="0"/>
                <a:t>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691789" y="1300635"/>
              <a:ext cx="448976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2: 250−350 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691789" y="1450333"/>
              <a:ext cx="448976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3: 230−250 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91789" y="1611547"/>
              <a:ext cx="448976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4: 140−230 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691789" y="1918622"/>
              <a:ext cx="417172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5:  80−140 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691788" y="2087513"/>
              <a:ext cx="381391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6:   70−80 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691788" y="2241050"/>
              <a:ext cx="385367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7:   45−70 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691788" y="2590347"/>
              <a:ext cx="397294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8:   30−45 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691789" y="2908937"/>
              <a:ext cx="389341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9:   22−30 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691789" y="3081667"/>
              <a:ext cx="397293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10: 20−22 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691789" y="3246720"/>
              <a:ext cx="389341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11: 15−20 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691788" y="3503895"/>
              <a:ext cx="357537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12:   &lt;15 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558078" y="1245333"/>
              <a:ext cx="336464" cy="2167566"/>
              <a:chOff x="2153675" y="1859267"/>
              <a:chExt cx="1932333" cy="3853451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2153675" y="1859267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2153675" y="2239406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2153675" y="2363631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2153675" y="2806955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2153675" y="3356520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2153675" y="3521570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2153675" y="4006265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2153675" y="4648193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2153675" y="5173631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2153675" y="5300584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2153675" y="5712718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69"/>
            <p:cNvGrpSpPr/>
            <p:nvPr/>
          </p:nvGrpSpPr>
          <p:grpSpPr>
            <a:xfrm>
              <a:off x="2258145" y="1245333"/>
              <a:ext cx="381662" cy="2167566"/>
              <a:chOff x="2153675" y="1859267"/>
              <a:chExt cx="1932333" cy="3853451"/>
            </a:xfrm>
          </p:grpSpPr>
          <p:cxnSp>
            <p:nvCxnSpPr>
              <p:cNvPr id="71" name="Straight Connector 70"/>
              <p:cNvCxnSpPr/>
              <p:nvPr/>
            </p:nvCxnSpPr>
            <p:spPr>
              <a:xfrm>
                <a:off x="2153675" y="1859267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2153675" y="2239406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2153675" y="2363631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2153675" y="2806955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2153675" y="3356520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2153675" y="3521570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2153675" y="4006265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2153675" y="4648193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2153675" y="5173631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2153675" y="5300584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2153675" y="5712718"/>
                <a:ext cx="1932333" cy="0"/>
              </a:xfrm>
              <a:prstGeom prst="line">
                <a:avLst/>
              </a:prstGeom>
              <a:ln w="19050">
                <a:solidFill>
                  <a:srgbClr val="FFFFFF">
                    <a:alpha val="50196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81"/>
            <p:cNvGrpSpPr/>
            <p:nvPr/>
          </p:nvGrpSpPr>
          <p:grpSpPr>
            <a:xfrm>
              <a:off x="1512280" y="1478093"/>
              <a:ext cx="33452" cy="2146978"/>
              <a:chOff x="2017674" y="2239406"/>
              <a:chExt cx="2068334" cy="3816850"/>
            </a:xfrm>
          </p:grpSpPr>
          <p:cxnSp>
            <p:nvCxnSpPr>
              <p:cNvPr id="83" name="Straight Connector 82"/>
              <p:cNvCxnSpPr/>
              <p:nvPr/>
            </p:nvCxnSpPr>
            <p:spPr>
              <a:xfrm>
                <a:off x="2017674" y="2678300"/>
                <a:ext cx="1932333" cy="0"/>
              </a:xfrm>
              <a:prstGeom prst="line">
                <a:avLst/>
              </a:prstGeom>
              <a:ln w="19050">
                <a:solidFill>
                  <a:schemeClr val="tx1">
                    <a:alpha val="50196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2153675" y="2239406"/>
                <a:ext cx="1932333" cy="0"/>
              </a:xfrm>
              <a:prstGeom prst="line">
                <a:avLst/>
              </a:prstGeom>
              <a:ln w="19050">
                <a:solidFill>
                  <a:schemeClr val="tx1">
                    <a:alpha val="50196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2034675" y="3092907"/>
                <a:ext cx="1932333" cy="0"/>
              </a:xfrm>
              <a:prstGeom prst="line">
                <a:avLst/>
              </a:prstGeom>
              <a:ln w="19050">
                <a:solidFill>
                  <a:schemeClr val="tx1">
                    <a:alpha val="50196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2136678" y="3429645"/>
                <a:ext cx="1932333" cy="0"/>
              </a:xfrm>
              <a:prstGeom prst="line">
                <a:avLst/>
              </a:prstGeom>
              <a:ln w="19050">
                <a:solidFill>
                  <a:schemeClr val="tx1">
                    <a:alpha val="50196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2085676" y="3917502"/>
                <a:ext cx="1932333" cy="0"/>
              </a:xfrm>
              <a:prstGeom prst="line">
                <a:avLst/>
              </a:prstGeom>
              <a:ln w="19050">
                <a:solidFill>
                  <a:schemeClr val="tx1">
                    <a:alpha val="50196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2051675" y="4301335"/>
                <a:ext cx="1932333" cy="0"/>
              </a:xfrm>
              <a:prstGeom prst="line">
                <a:avLst/>
              </a:prstGeom>
              <a:ln w="19050">
                <a:solidFill>
                  <a:schemeClr val="tx1">
                    <a:alpha val="50196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2085676" y="4937494"/>
                <a:ext cx="1932333" cy="0"/>
              </a:xfrm>
              <a:prstGeom prst="line">
                <a:avLst/>
              </a:prstGeom>
              <a:ln w="19050">
                <a:solidFill>
                  <a:schemeClr val="tx1">
                    <a:alpha val="50196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2136674" y="6056256"/>
                <a:ext cx="1932333" cy="0"/>
              </a:xfrm>
              <a:prstGeom prst="line">
                <a:avLst/>
              </a:prstGeom>
              <a:ln w="19050">
                <a:solidFill>
                  <a:schemeClr val="tx1">
                    <a:alpha val="50196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2102677" y="5201680"/>
                <a:ext cx="1932333" cy="0"/>
              </a:xfrm>
              <a:prstGeom prst="line">
                <a:avLst/>
              </a:prstGeom>
              <a:ln w="19050">
                <a:solidFill>
                  <a:schemeClr val="tx1">
                    <a:alpha val="50196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2153675" y="5712718"/>
                <a:ext cx="1932333" cy="0"/>
              </a:xfrm>
              <a:prstGeom prst="line">
                <a:avLst/>
              </a:prstGeom>
              <a:ln w="19050">
                <a:solidFill>
                  <a:schemeClr val="tx1">
                    <a:alpha val="50196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TextBox 93"/>
            <p:cNvSpPr txBox="1"/>
            <p:nvPr/>
          </p:nvSpPr>
          <p:spPr>
            <a:xfrm>
              <a:off x="1313389" y="1033927"/>
              <a:ext cx="210200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r"/>
              <a:r>
                <a:rPr lang="en-US" sz="700" dirty="0"/>
                <a:t>kDa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687013" y="920289"/>
              <a:ext cx="461704" cy="1261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r>
                <a:rPr lang="en-US" sz="700" dirty="0"/>
                <a:t>#   </a:t>
              </a:r>
              <a:r>
                <a:rPr lang="en-US" sz="700" i="1" dirty="0"/>
                <a:t>M</a:t>
              </a:r>
              <a:r>
                <a:rPr lang="en-US" sz="700" baseline="-25000" dirty="0"/>
                <a:t>r</a:t>
              </a:r>
              <a:r>
                <a:rPr lang="en-US" sz="700" dirty="0"/>
                <a:t> range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085818" y="1588236"/>
              <a:ext cx="1067968" cy="1485762"/>
              <a:chOff x="2993431" y="1500013"/>
              <a:chExt cx="1067968" cy="1485762"/>
            </a:xfrm>
          </p:grpSpPr>
          <p:sp>
            <p:nvSpPr>
              <p:cNvPr id="161" name="TextBox 31"/>
              <p:cNvSpPr txBox="1">
                <a:spLocks noChangeArrowheads="1"/>
              </p:cNvSpPr>
              <p:nvPr/>
            </p:nvSpPr>
            <p:spPr bwMode="auto">
              <a:xfrm>
                <a:off x="2993431" y="1500013"/>
                <a:ext cx="478899" cy="3877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" tIns="9144" rIns="9144" bIns="9144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800" dirty="0">
                    <a:latin typeface="+mn-lt"/>
                  </a:rPr>
                  <a:t>in-gel trypsin digestion</a:t>
                </a:r>
              </a:p>
            </p:txBody>
          </p:sp>
          <p:sp>
            <p:nvSpPr>
              <p:cNvPr id="164" name="TextBox 45"/>
              <p:cNvSpPr txBox="1">
                <a:spLocks noChangeArrowheads="1"/>
              </p:cNvSpPr>
              <p:nvPr/>
            </p:nvSpPr>
            <p:spPr bwMode="auto">
              <a:xfrm>
                <a:off x="3321284" y="1885939"/>
                <a:ext cx="584882" cy="1415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" tIns="9144" rIns="9144" bIns="9144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800" dirty="0">
                    <a:latin typeface="+mn-lt"/>
                  </a:rPr>
                  <a:t>LC-MS/MS</a:t>
                </a:r>
              </a:p>
            </p:txBody>
          </p:sp>
          <p:sp>
            <p:nvSpPr>
              <p:cNvPr id="165" name="TextBox 52"/>
              <p:cNvSpPr txBox="1">
                <a:spLocks noChangeArrowheads="1"/>
              </p:cNvSpPr>
              <p:nvPr/>
            </p:nvSpPr>
            <p:spPr bwMode="auto">
              <a:xfrm>
                <a:off x="3308329" y="2483740"/>
                <a:ext cx="610793" cy="264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" tIns="9144" rIns="9144" bIns="9144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800" dirty="0" smtClean="0">
                    <a:latin typeface="+mn-lt"/>
                  </a:rPr>
                  <a:t>Protein </a:t>
                </a:r>
                <a:r>
                  <a:rPr lang="en-US" altLang="en-US" sz="800" dirty="0">
                    <a:latin typeface="+mn-lt"/>
                  </a:rPr>
                  <a:t>identification</a:t>
                </a:r>
              </a:p>
            </p:txBody>
          </p:sp>
          <p:sp>
            <p:nvSpPr>
              <p:cNvPr id="166" name="TextBox 53"/>
              <p:cNvSpPr txBox="1">
                <a:spLocks noChangeArrowheads="1"/>
              </p:cNvSpPr>
              <p:nvPr/>
            </p:nvSpPr>
            <p:spPr bwMode="auto">
              <a:xfrm>
                <a:off x="3232724" y="2844198"/>
                <a:ext cx="828675" cy="1415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" tIns="9144" rIns="9144" bIns="9144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800" dirty="0" smtClean="0">
                    <a:latin typeface="+mn-lt"/>
                  </a:rPr>
                  <a:t>Quantification</a:t>
                </a:r>
                <a:endParaRPr lang="en-US" altLang="en-US" sz="800" dirty="0">
                  <a:latin typeface="+mn-lt"/>
                </a:endParaRPr>
              </a:p>
            </p:txBody>
          </p:sp>
          <p:sp>
            <p:nvSpPr>
              <p:cNvPr id="167" name="TextBox 55"/>
              <p:cNvSpPr txBox="1">
                <a:spLocks noChangeArrowheads="1"/>
              </p:cNvSpPr>
              <p:nvPr/>
            </p:nvSpPr>
            <p:spPr bwMode="auto">
              <a:xfrm>
                <a:off x="3368456" y="2123284"/>
                <a:ext cx="490538" cy="264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" tIns="9144" rIns="9144" bIns="9144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800" dirty="0" smtClean="0">
                    <a:latin typeface="+mn-lt"/>
                  </a:rPr>
                  <a:t>Database search</a:t>
                </a:r>
                <a:endParaRPr lang="en-US" altLang="en-US" sz="800" dirty="0">
                  <a:latin typeface="+mn-lt"/>
                </a:endParaRPr>
              </a:p>
            </p:txBody>
          </p:sp>
          <p:cxnSp>
            <p:nvCxnSpPr>
              <p:cNvPr id="208" name="Straight Arrow Connector 56"/>
              <p:cNvCxnSpPr>
                <a:cxnSpLocks noChangeShapeType="1"/>
              </p:cNvCxnSpPr>
              <p:nvPr/>
            </p:nvCxnSpPr>
            <p:spPr bwMode="auto">
              <a:xfrm flipH="1">
                <a:off x="3612536" y="2010872"/>
                <a:ext cx="2379" cy="129056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9" name="Straight Arrow Connector 56"/>
              <p:cNvCxnSpPr>
                <a:cxnSpLocks noChangeShapeType="1"/>
              </p:cNvCxnSpPr>
              <p:nvPr/>
            </p:nvCxnSpPr>
            <p:spPr bwMode="auto">
              <a:xfrm flipH="1">
                <a:off x="3612536" y="2371328"/>
                <a:ext cx="2379" cy="129056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0" name="Straight Arrow Connector 56"/>
              <p:cNvCxnSpPr>
                <a:cxnSpLocks noChangeShapeType="1"/>
              </p:cNvCxnSpPr>
              <p:nvPr/>
            </p:nvCxnSpPr>
            <p:spPr bwMode="auto">
              <a:xfrm flipH="1">
                <a:off x="3612536" y="2731784"/>
                <a:ext cx="2379" cy="129056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2" name="Straight Arrow Connector 56"/>
              <p:cNvCxnSpPr>
                <a:cxnSpLocks noChangeShapeType="1"/>
              </p:cNvCxnSpPr>
              <p:nvPr/>
            </p:nvCxnSpPr>
            <p:spPr bwMode="auto">
              <a:xfrm>
                <a:off x="3103157" y="1949277"/>
                <a:ext cx="271462" cy="0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92" name="TextBox 91"/>
            <p:cNvSpPr txBox="1"/>
            <p:nvPr/>
          </p:nvSpPr>
          <p:spPr>
            <a:xfrm>
              <a:off x="1233045" y="822960"/>
              <a:ext cx="108075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233045" y="3727269"/>
              <a:ext cx="108075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9" name="TextBox 118"/>
          <p:cNvSpPr txBox="1"/>
          <p:nvPr/>
        </p:nvSpPr>
        <p:spPr>
          <a:xfrm>
            <a:off x="1351561" y="346844"/>
            <a:ext cx="370015" cy="141577"/>
          </a:xfrm>
          <a:prstGeom prst="rect">
            <a:avLst/>
          </a:prstGeom>
          <a:noFill/>
        </p:spPr>
        <p:txBody>
          <a:bodyPr wrap="square" lIns="9144" tIns="9144" rIns="9144" bIns="9144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Fig. 1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8" name="Chart 9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542264"/>
              </p:ext>
            </p:extLst>
          </p:nvPr>
        </p:nvGraphicFramePr>
        <p:xfrm>
          <a:off x="3367270" y="2404763"/>
          <a:ext cx="3327165" cy="2541662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419046" y="2655015"/>
            <a:ext cx="2720497" cy="4552609"/>
            <a:chOff x="3419046" y="2655015"/>
            <a:chExt cx="2720497" cy="4552609"/>
          </a:xfrm>
        </p:grpSpPr>
        <p:graphicFrame>
          <p:nvGraphicFramePr>
            <p:cNvPr id="99" name="Chart 9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06267129"/>
                </p:ext>
              </p:extLst>
            </p:nvPr>
          </p:nvGraphicFramePr>
          <p:xfrm>
            <a:off x="3995697" y="5009990"/>
            <a:ext cx="2143846" cy="2197634"/>
          </p:xfrm>
          <a:graphic>
            <a:graphicData uri="http://schemas.openxmlformats.org/drawingml/2006/chart">
              <c:chart xmlns:c="http://schemas.openxmlformats.org/drawingml/2006/chart" r:id="rId6"/>
            </a:graphicData>
          </a:graphic>
        </p:graphicFrame>
        <p:sp>
          <p:nvSpPr>
            <p:cNvPr id="100" name="TextBox 99"/>
            <p:cNvSpPr txBox="1"/>
            <p:nvPr/>
          </p:nvSpPr>
          <p:spPr>
            <a:xfrm>
              <a:off x="5072408" y="2936222"/>
              <a:ext cx="428835" cy="264688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b="1" dirty="0" smtClean="0"/>
                <a:t>immunity</a:t>
              </a:r>
            </a:p>
            <a:p>
              <a:pPr algn="ctr"/>
              <a:r>
                <a:rPr lang="en-US" sz="800" b="1" dirty="0" smtClean="0"/>
                <a:t>(233)</a:t>
              </a:r>
              <a:endParaRPr lang="en-US" sz="800" b="1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5338223" y="3659235"/>
              <a:ext cx="525016" cy="264688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b="1" dirty="0" smtClean="0">
                  <a:solidFill>
                    <a:schemeClr val="bg1"/>
                  </a:solidFill>
                </a:rPr>
                <a:t>metabolism</a:t>
              </a:r>
            </a:p>
            <a:p>
              <a:pPr algn="ctr"/>
              <a:r>
                <a:rPr lang="en-US" sz="800" b="1" dirty="0" smtClean="0">
                  <a:solidFill>
                    <a:schemeClr val="bg1"/>
                  </a:solidFill>
                </a:rPr>
                <a:t>(524)</a:t>
              </a:r>
              <a:endParaRPr 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5109623" y="4664012"/>
              <a:ext cx="640432" cy="264688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pPr algn="ctr"/>
              <a:r>
                <a:rPr lang="en-US" sz="800" dirty="0" smtClean="0"/>
                <a:t>DNA/RNA</a:t>
              </a:r>
            </a:p>
            <a:p>
              <a:r>
                <a:rPr lang="en-US" sz="800" dirty="0" smtClean="0"/>
                <a:t>synthesis (105)</a:t>
              </a:r>
              <a:endParaRPr lang="en-US" sz="800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4519516" y="4664012"/>
              <a:ext cx="510361" cy="2646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800" dirty="0" smtClean="0"/>
                <a:t>Ion binding (147)</a:t>
              </a:r>
              <a:endParaRPr lang="en-US" sz="800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892195" y="4488575"/>
              <a:ext cx="600739" cy="2646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800" dirty="0" smtClean="0"/>
                <a:t>Cytoskeleton/motor (73)</a:t>
              </a:r>
              <a:endParaRPr lang="en-US" sz="800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502946" y="4068007"/>
              <a:ext cx="648585" cy="2646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800" dirty="0" smtClean="0"/>
                <a:t>ATP/NAD(P)H binding (181)</a:t>
              </a:r>
              <a:endParaRPr lang="en-US" sz="8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419046" y="3345573"/>
              <a:ext cx="648585" cy="2646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800" dirty="0" smtClean="0"/>
                <a:t>ribosomal protein (78)</a:t>
              </a:r>
              <a:endParaRPr lang="en-US" sz="8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3488160" y="3653918"/>
              <a:ext cx="606054" cy="2646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800" dirty="0" smtClean="0"/>
                <a:t>sensory/ cuticle (52)</a:t>
              </a:r>
              <a:endParaRPr lang="en-US" sz="8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466351" y="2936220"/>
              <a:ext cx="435936" cy="264688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800" b="1" dirty="0" smtClean="0">
                  <a:solidFill>
                    <a:schemeClr val="bg1"/>
                  </a:solidFill>
                </a:rPr>
                <a:t>Others</a:t>
              </a:r>
            </a:p>
            <a:p>
              <a:pPr algn="ctr"/>
              <a:r>
                <a:rPr lang="en-US" sz="800" b="1" dirty="0" smtClean="0">
                  <a:solidFill>
                    <a:schemeClr val="bg1"/>
                  </a:solidFill>
                </a:rPr>
                <a:t>(363)</a:t>
              </a:r>
              <a:endParaRPr 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172211" y="5519934"/>
              <a:ext cx="481735" cy="141577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b="1" dirty="0" smtClean="0"/>
                <a:t>others (42)</a:t>
              </a:r>
              <a:endParaRPr lang="en-US" sz="800" b="1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491142" y="6229946"/>
              <a:ext cx="310213" cy="141577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b="1" dirty="0" smtClean="0">
                  <a:solidFill>
                    <a:schemeClr val="bg1"/>
                  </a:solidFill>
                </a:rPr>
                <a:t>SP (59)</a:t>
              </a:r>
              <a:endParaRPr 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838492" y="6698314"/>
              <a:ext cx="374333" cy="141577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b="1" dirty="0" smtClean="0"/>
                <a:t>SPH (38)</a:t>
              </a:r>
              <a:endParaRPr lang="en-US" sz="800" b="1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803589" y="6526482"/>
              <a:ext cx="363113" cy="141577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dirty="0" smtClean="0"/>
                <a:t>AMP (9)</a:t>
              </a:r>
              <a:endParaRPr lang="en-US" sz="800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3679940" y="6292566"/>
              <a:ext cx="417615" cy="141577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dirty="0" smtClean="0"/>
                <a:t>proPO (7)</a:t>
              </a:r>
              <a:endParaRPr lang="en-US" sz="800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734478" y="6085231"/>
              <a:ext cx="311817" cy="141577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dirty="0" smtClean="0"/>
                <a:t>TEP (8)</a:t>
              </a:r>
              <a:endParaRPr lang="en-US" sz="800" dirty="0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505338" y="5521704"/>
              <a:ext cx="377539" cy="141577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b="1" dirty="0" smtClean="0">
                  <a:solidFill>
                    <a:schemeClr val="bg1"/>
                  </a:solidFill>
                </a:rPr>
                <a:t>PRR (53)</a:t>
              </a:r>
              <a:endParaRPr 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893966" y="6781664"/>
              <a:ext cx="464101" cy="141577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dirty="0" smtClean="0"/>
                <a:t>serpin (17)</a:t>
              </a:r>
              <a:endParaRPr lang="en-US" sz="800" dirty="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734384" y="5143079"/>
              <a:ext cx="108075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734384" y="2655015"/>
              <a:ext cx="108075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5" name="TextBox 144"/>
          <p:cNvSpPr txBox="1"/>
          <p:nvPr/>
        </p:nvSpPr>
        <p:spPr>
          <a:xfrm>
            <a:off x="168008" y="5783286"/>
            <a:ext cx="370015" cy="141577"/>
          </a:xfrm>
          <a:prstGeom prst="rect">
            <a:avLst/>
          </a:prstGeom>
          <a:noFill/>
        </p:spPr>
        <p:txBody>
          <a:bodyPr wrap="square" lIns="9144" tIns="9144" rIns="9144" bIns="9144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Fig. 3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4783500" y="1898994"/>
            <a:ext cx="370015" cy="141577"/>
          </a:xfrm>
          <a:prstGeom prst="rect">
            <a:avLst/>
          </a:prstGeom>
          <a:noFill/>
        </p:spPr>
        <p:txBody>
          <a:bodyPr wrap="square" lIns="9144" tIns="9144" rIns="9144" bIns="9144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Fig. 2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7372" y="6060877"/>
            <a:ext cx="2078143" cy="2705067"/>
            <a:chOff x="707372" y="6060877"/>
            <a:chExt cx="2078143" cy="2705067"/>
          </a:xfrm>
        </p:grpSpPr>
        <p:graphicFrame>
          <p:nvGraphicFramePr>
            <p:cNvPr id="123" name="Chart 1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52109587"/>
                </p:ext>
              </p:extLst>
            </p:nvPr>
          </p:nvGraphicFramePr>
          <p:xfrm>
            <a:off x="860723" y="6080444"/>
            <a:ext cx="1920240" cy="1280160"/>
          </p:xfrm>
          <a:graphic>
            <a:graphicData uri="http://schemas.openxmlformats.org/drawingml/2006/chart">
              <c:chart xmlns:c="http://schemas.openxmlformats.org/drawingml/2006/chart" r:id="rId7"/>
            </a:graphicData>
          </a:graphic>
        </p:graphicFrame>
        <p:graphicFrame>
          <p:nvGraphicFramePr>
            <p:cNvPr id="124" name="Chart 1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07782144"/>
                </p:ext>
              </p:extLst>
            </p:nvPr>
          </p:nvGraphicFramePr>
          <p:xfrm>
            <a:off x="865275" y="7323732"/>
            <a:ext cx="1920240" cy="1280160"/>
          </p:xfrm>
          <a:graphic>
            <a:graphicData uri="http://schemas.openxmlformats.org/drawingml/2006/chart">
              <c:chart xmlns:c="http://schemas.openxmlformats.org/drawingml/2006/chart" r:id="rId8"/>
            </a:graphicData>
          </a:graphic>
        </p:graphicFrame>
        <p:grpSp>
          <p:nvGrpSpPr>
            <p:cNvPr id="2" name="Group 1"/>
            <p:cNvGrpSpPr/>
            <p:nvPr/>
          </p:nvGrpSpPr>
          <p:grpSpPr>
            <a:xfrm>
              <a:off x="1232607" y="7252738"/>
              <a:ext cx="1419008" cy="126188"/>
              <a:chOff x="1216449" y="7308683"/>
              <a:chExt cx="1419008" cy="126188"/>
            </a:xfrm>
          </p:grpSpPr>
          <p:sp>
            <p:nvSpPr>
              <p:cNvPr id="125" name="TextBox 124"/>
              <p:cNvSpPr txBox="1"/>
              <p:nvPr/>
            </p:nvSpPr>
            <p:spPr>
              <a:xfrm>
                <a:off x="1216449" y="7308683"/>
                <a:ext cx="63351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0</a:t>
                </a:r>
                <a:endParaRPr lang="en-US" sz="700" dirty="0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1336013" y="7308683"/>
                <a:ext cx="186782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10</a:t>
                </a:r>
                <a:r>
                  <a:rPr lang="en-US" sz="700" baseline="30000" dirty="0" smtClean="0"/>
                  <a:t>0-6</a:t>
                </a:r>
                <a:endParaRPr lang="en-US" sz="700" baseline="30000" dirty="0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1551386" y="7308683"/>
                <a:ext cx="186782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10</a:t>
                </a:r>
                <a:r>
                  <a:rPr lang="en-US" sz="700" baseline="30000" dirty="0" smtClean="0"/>
                  <a:t>6-7</a:t>
                </a:r>
                <a:endParaRPr lang="en-US" sz="700" baseline="30000" dirty="0"/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1766759" y="7308683"/>
                <a:ext cx="186782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10</a:t>
                </a:r>
                <a:r>
                  <a:rPr lang="en-US" sz="700" baseline="30000" dirty="0" smtClean="0"/>
                  <a:t>7-8</a:t>
                </a:r>
                <a:endParaRPr lang="en-US" sz="700" baseline="30000" dirty="0"/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1982132" y="7308683"/>
                <a:ext cx="186782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10</a:t>
                </a:r>
                <a:r>
                  <a:rPr lang="en-US" sz="700" baseline="30000" dirty="0" smtClean="0"/>
                  <a:t>8-9</a:t>
                </a:r>
                <a:endParaRPr lang="en-US" sz="700" baseline="30000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2197503" y="7308683"/>
                <a:ext cx="217239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10</a:t>
                </a:r>
                <a:r>
                  <a:rPr lang="en-US" sz="700" baseline="30000" dirty="0" smtClean="0"/>
                  <a:t>9-10</a:t>
                </a:r>
                <a:endParaRPr lang="en-US" sz="700" baseline="30000" dirty="0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2421424" y="7308683"/>
                <a:ext cx="214033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&gt;10</a:t>
                </a:r>
                <a:r>
                  <a:rPr lang="en-US" sz="700" baseline="30000" dirty="0" smtClean="0"/>
                  <a:t>10</a:t>
                </a:r>
                <a:endParaRPr lang="en-US" sz="700" baseline="30000" dirty="0"/>
              </a:p>
            </p:txBody>
          </p:sp>
        </p:grpSp>
        <p:sp>
          <p:nvSpPr>
            <p:cNvPr id="141" name="TextBox 140"/>
            <p:cNvSpPr txBox="1"/>
            <p:nvPr/>
          </p:nvSpPr>
          <p:spPr>
            <a:xfrm rot="16200000">
              <a:off x="437882" y="7894850"/>
              <a:ext cx="869662" cy="141577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dirty="0" smtClean="0"/>
                <a:t>LFQ percentages (%)</a:t>
              </a:r>
              <a:endParaRPr lang="en-US" sz="800" baseline="30000" dirty="0"/>
            </a:p>
          </p:txBody>
        </p:sp>
        <p:sp>
          <p:nvSpPr>
            <p:cNvPr id="142" name="TextBox 141"/>
            <p:cNvSpPr txBox="1"/>
            <p:nvPr/>
          </p:nvSpPr>
          <p:spPr>
            <a:xfrm rot="16200000">
              <a:off x="513224" y="6650626"/>
              <a:ext cx="718979" cy="141577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dirty="0" smtClean="0"/>
                <a:t>Protein numbers</a:t>
              </a:r>
              <a:endParaRPr lang="en-US" sz="800" baseline="30000" dirty="0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707372" y="7404648"/>
              <a:ext cx="108075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32907" y="6060877"/>
              <a:ext cx="108075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691794" y="8624367"/>
              <a:ext cx="438453" cy="141577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800" dirty="0" smtClean="0"/>
                <a:t>LFQ range</a:t>
              </a:r>
              <a:endParaRPr lang="en-US" sz="800" baseline="30000" dirty="0"/>
            </a:p>
          </p:txBody>
        </p:sp>
        <p:grpSp>
          <p:nvGrpSpPr>
            <p:cNvPr id="120" name="Group 119"/>
            <p:cNvGrpSpPr/>
            <p:nvPr/>
          </p:nvGrpSpPr>
          <p:grpSpPr>
            <a:xfrm>
              <a:off x="1232607" y="8496002"/>
              <a:ext cx="1419008" cy="126188"/>
              <a:chOff x="1216449" y="7308683"/>
              <a:chExt cx="1419008" cy="126188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216449" y="7308683"/>
                <a:ext cx="63351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0</a:t>
                </a:r>
                <a:endParaRPr lang="en-US" sz="700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336013" y="7308683"/>
                <a:ext cx="186782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10</a:t>
                </a:r>
                <a:r>
                  <a:rPr lang="en-US" sz="700" baseline="30000" dirty="0" smtClean="0"/>
                  <a:t>0-6</a:t>
                </a:r>
                <a:endParaRPr lang="en-US" sz="700" baseline="30000" dirty="0"/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1551386" y="7308683"/>
                <a:ext cx="186782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10</a:t>
                </a:r>
                <a:r>
                  <a:rPr lang="en-US" sz="700" baseline="30000" dirty="0" smtClean="0"/>
                  <a:t>6-7</a:t>
                </a:r>
                <a:endParaRPr lang="en-US" sz="700" baseline="30000" dirty="0"/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1766759" y="7308683"/>
                <a:ext cx="186782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10</a:t>
                </a:r>
                <a:r>
                  <a:rPr lang="en-US" sz="700" baseline="30000" dirty="0" smtClean="0"/>
                  <a:t>7-8</a:t>
                </a:r>
                <a:endParaRPr lang="en-US" sz="700" baseline="30000" dirty="0"/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1982132" y="7308683"/>
                <a:ext cx="186782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10</a:t>
                </a:r>
                <a:r>
                  <a:rPr lang="en-US" sz="700" baseline="30000" dirty="0" smtClean="0"/>
                  <a:t>8-9</a:t>
                </a:r>
                <a:endParaRPr lang="en-US" sz="700" baseline="30000" dirty="0"/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2197503" y="7308683"/>
                <a:ext cx="217239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10</a:t>
                </a:r>
                <a:r>
                  <a:rPr lang="en-US" sz="700" baseline="30000" dirty="0" smtClean="0"/>
                  <a:t>9-10</a:t>
                </a:r>
                <a:endParaRPr lang="en-US" sz="700" baseline="30000" dirty="0"/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2421424" y="7308683"/>
                <a:ext cx="214033" cy="126188"/>
              </a:xfrm>
              <a:prstGeom prst="rect">
                <a:avLst/>
              </a:prstGeom>
              <a:noFill/>
            </p:spPr>
            <p:txBody>
              <a:bodyPr wrap="none" lIns="9144" tIns="9144" rIns="9144" bIns="9144" rtlCol="0">
                <a:spAutoFit/>
              </a:bodyPr>
              <a:lstStyle/>
              <a:p>
                <a:r>
                  <a:rPr lang="en-US" sz="700" dirty="0" smtClean="0"/>
                  <a:t>&gt;10</a:t>
                </a:r>
                <a:r>
                  <a:rPr lang="en-US" sz="700" baseline="30000" dirty="0" smtClean="0"/>
                  <a:t>10</a:t>
                </a:r>
                <a:endParaRPr lang="en-US" sz="700" baseline="30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493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637351"/>
              </p:ext>
            </p:extLst>
          </p:nvPr>
        </p:nvGraphicFramePr>
        <p:xfrm>
          <a:off x="781208" y="1029480"/>
          <a:ext cx="2199402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81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81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1737921584"/>
                    </a:ext>
                  </a:extLst>
                </a:gridCol>
              </a:tblGrid>
              <a:tr h="152400">
                <a:tc rowSpan="2"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chemeClr val="tx1"/>
                          </a:solidFill>
                        </a:rPr>
                        <a:t>treatment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" marR="9144" marT="9144" marB="9144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i="1" dirty="0" smtClean="0">
                          <a:solidFill>
                            <a:schemeClr val="tx1"/>
                          </a:solidFill>
                        </a:rPr>
                        <a:t>E. coli</a:t>
                      </a:r>
                      <a:endParaRPr lang="en-US" sz="800" i="1" dirty="0">
                        <a:solidFill>
                          <a:schemeClr val="tx1"/>
                        </a:solidFill>
                      </a:endParaRPr>
                    </a:p>
                  </a:txBody>
                  <a:tcPr marL="9144" marR="9144" marT="9144" marB="914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PBS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9144" marR="9144" marT="9144" marB="914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9144" marR="9144" marT="9144" marB="9144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pricked</a:t>
                      </a:r>
                      <a:endParaRPr lang="en-US" sz="800" dirty="0"/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injected</a:t>
                      </a:r>
                      <a:endParaRPr lang="en-US" sz="800" dirty="0"/>
                    </a:p>
                  </a:txBody>
                  <a:tcPr marL="0" marR="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pricked</a:t>
                      </a:r>
                      <a:endParaRPr lang="en-US" sz="800" dirty="0"/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injected</a:t>
                      </a:r>
                      <a:endParaRPr lang="en-US" sz="800" dirty="0"/>
                    </a:p>
                  </a:txBody>
                  <a:tcPr marL="0" marR="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total #</a:t>
                      </a:r>
                    </a:p>
                  </a:txBody>
                  <a:tcPr marL="9144" marR="9144" marT="9144" marB="9144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146</a:t>
                      </a:r>
                      <a:endParaRPr lang="en-US" sz="800" dirty="0"/>
                    </a:p>
                  </a:txBody>
                  <a:tcPr marL="9144" marR="9144" marT="9144" marB="914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134</a:t>
                      </a:r>
                      <a:endParaRPr lang="en-US" sz="800" dirty="0"/>
                    </a:p>
                  </a:txBody>
                  <a:tcPr marL="9144" marR="9144" marT="9144" marB="9144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151</a:t>
                      </a:r>
                      <a:endParaRPr lang="en-US" sz="800" dirty="0"/>
                    </a:p>
                  </a:txBody>
                  <a:tcPr marL="9144" marR="9144" marT="9144" marB="914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173</a:t>
                      </a:r>
                      <a:endParaRPr lang="en-US" sz="800" dirty="0"/>
                    </a:p>
                  </a:txBody>
                  <a:tcPr marL="9144" marR="9144" marT="9144" marB="9144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180</a:t>
                      </a:r>
                      <a:endParaRPr lang="en-US" sz="800" dirty="0"/>
                    </a:p>
                  </a:txBody>
                  <a:tcPr marL="9144" marR="9144" marT="9144" marB="914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153629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tx1"/>
                          </a:solidFill>
                        </a:rPr>
                        <a:t>survival</a:t>
                      </a:r>
                    </a:p>
                  </a:txBody>
                  <a:tcPr marL="9144" marR="9144" marT="9144" marB="9144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63%</a:t>
                      </a:r>
                      <a:endParaRPr lang="en-US" sz="800" dirty="0"/>
                    </a:p>
                  </a:txBody>
                  <a:tcPr marL="9144" marR="9144" marT="9144" marB="914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66%</a:t>
                      </a:r>
                      <a:endParaRPr lang="en-US" sz="800" dirty="0"/>
                    </a:p>
                  </a:txBody>
                  <a:tcPr marL="9144" marR="9144" marT="9144" marB="9144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80%</a:t>
                      </a:r>
                      <a:endParaRPr lang="en-US" sz="800" dirty="0"/>
                    </a:p>
                  </a:txBody>
                  <a:tcPr marL="9144" marR="9144" marT="9144" marB="914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83%</a:t>
                      </a:r>
                      <a:endParaRPr lang="en-US" sz="800" dirty="0"/>
                    </a:p>
                  </a:txBody>
                  <a:tcPr marL="9144" marR="9144" marT="9144" marB="9144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100%</a:t>
                      </a:r>
                      <a:endParaRPr lang="en-US" sz="800" dirty="0"/>
                    </a:p>
                  </a:txBody>
                  <a:tcPr marL="9144" marR="9144" marT="9144" marB="914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1526351" y="273496"/>
            <a:ext cx="370015" cy="141577"/>
          </a:xfrm>
          <a:prstGeom prst="rect">
            <a:avLst/>
          </a:prstGeom>
          <a:noFill/>
        </p:spPr>
        <p:txBody>
          <a:bodyPr wrap="square" lIns="9144" tIns="9144" rIns="9144" bIns="9144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Fig. 4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39744" y="709765"/>
            <a:ext cx="238416" cy="172355"/>
          </a:xfrm>
          <a:prstGeom prst="rect">
            <a:avLst/>
          </a:prstGeom>
          <a:noFill/>
        </p:spPr>
        <p:txBody>
          <a:bodyPr wrap="square" lIns="9144" tIns="9144" rIns="9144" bIns="9144" rtlCol="0">
            <a:spAutoFit/>
          </a:bodyPr>
          <a:lstStyle/>
          <a:p>
            <a:pPr algn="ctr"/>
            <a:r>
              <a:rPr lang="en-US" sz="1000" b="1" dirty="0"/>
              <a:t>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9744" y="3034267"/>
            <a:ext cx="238416" cy="172355"/>
          </a:xfrm>
          <a:prstGeom prst="rect">
            <a:avLst/>
          </a:prstGeom>
          <a:noFill/>
        </p:spPr>
        <p:txBody>
          <a:bodyPr wrap="square" lIns="9144" tIns="9144" rIns="9144" bIns="9144" rtlCol="0">
            <a:spAutoFit/>
          </a:bodyPr>
          <a:lstStyle/>
          <a:p>
            <a:pPr algn="ctr"/>
            <a:r>
              <a:rPr lang="en-US" sz="1000" b="1" dirty="0"/>
              <a:t>C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9744" y="1692152"/>
            <a:ext cx="238416" cy="172355"/>
          </a:xfrm>
          <a:prstGeom prst="rect">
            <a:avLst/>
          </a:prstGeom>
          <a:noFill/>
        </p:spPr>
        <p:txBody>
          <a:bodyPr wrap="square" lIns="9144" tIns="9144" rIns="9144" bIns="9144" rtlCol="0">
            <a:spAutoFit/>
          </a:bodyPr>
          <a:lstStyle/>
          <a:p>
            <a:pPr algn="ctr"/>
            <a:r>
              <a:rPr lang="en-US" sz="1000" b="1" dirty="0" smtClean="0"/>
              <a:t>B</a:t>
            </a:r>
            <a:endParaRPr lang="en-US" sz="1000" b="1" dirty="0"/>
          </a:p>
        </p:txBody>
      </p:sp>
      <p:sp>
        <p:nvSpPr>
          <p:cNvPr id="128" name="TextBox 127"/>
          <p:cNvSpPr txBox="1"/>
          <p:nvPr/>
        </p:nvSpPr>
        <p:spPr>
          <a:xfrm>
            <a:off x="4857612" y="345340"/>
            <a:ext cx="370015" cy="141577"/>
          </a:xfrm>
          <a:prstGeom prst="rect">
            <a:avLst/>
          </a:prstGeom>
          <a:noFill/>
        </p:spPr>
        <p:txBody>
          <a:bodyPr wrap="square" lIns="9144" tIns="9144" rIns="9144" bIns="9144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Fig. 5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929136" y="966344"/>
            <a:ext cx="2300472" cy="3063493"/>
            <a:chOff x="3929136" y="966344"/>
            <a:chExt cx="2300472" cy="3063493"/>
          </a:xfrm>
        </p:grpSpPr>
        <p:sp>
          <p:nvSpPr>
            <p:cNvPr id="96" name="TextBox 95"/>
            <p:cNvSpPr txBox="1"/>
            <p:nvPr/>
          </p:nvSpPr>
          <p:spPr>
            <a:xfrm>
              <a:off x="4616830" y="3872871"/>
              <a:ext cx="1084464" cy="156966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900" dirty="0" smtClean="0"/>
                <a:t># of gel slices detected</a:t>
              </a:r>
              <a:endParaRPr lang="en-US" sz="900" baseline="30000" dirty="0"/>
            </a:p>
          </p:txBody>
        </p:sp>
        <p:sp>
          <p:nvSpPr>
            <p:cNvPr id="101" name="TextBox 100"/>
            <p:cNvSpPr txBox="1"/>
            <p:nvPr/>
          </p:nvSpPr>
          <p:spPr>
            <a:xfrm rot="16200000">
              <a:off x="3840480" y="3047959"/>
              <a:ext cx="377539" cy="156966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900" dirty="0" smtClean="0"/>
                <a:t>log</a:t>
              </a:r>
              <a:r>
                <a:rPr lang="en-US" sz="900" baseline="-25000" dirty="0" smtClean="0"/>
                <a:t>2</a:t>
              </a:r>
              <a:r>
                <a:rPr lang="en-US" sz="900" dirty="0" smtClean="0"/>
                <a:t>LFQ</a:t>
              </a:r>
              <a:endParaRPr lang="en-US" sz="900" baseline="30000" dirty="0"/>
            </a:p>
          </p:txBody>
        </p:sp>
        <p:graphicFrame>
          <p:nvGraphicFramePr>
            <p:cNvPr id="88" name="Chart 8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86979323"/>
                </p:ext>
              </p:extLst>
            </p:nvPr>
          </p:nvGraphicFramePr>
          <p:xfrm>
            <a:off x="4035048" y="989204"/>
            <a:ext cx="2194560" cy="1463040"/>
          </p:xfrm>
          <a:graphic>
            <a:graphicData uri="http://schemas.openxmlformats.org/drawingml/2006/chart">
              <c:chart xmlns:c="http://schemas.openxmlformats.org/drawingml/2006/chart" r:id="rId2"/>
            </a:graphicData>
          </a:graphic>
        </p:graphicFrame>
        <p:sp>
          <p:nvSpPr>
            <p:cNvPr id="89" name="TextBox 88"/>
            <p:cNvSpPr txBox="1"/>
            <p:nvPr/>
          </p:nvSpPr>
          <p:spPr>
            <a:xfrm>
              <a:off x="4214465" y="1523275"/>
              <a:ext cx="155255" cy="110800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600" dirty="0"/>
                <a:t>213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4368864" y="1504426"/>
              <a:ext cx="154701" cy="110800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600" dirty="0"/>
                <a:t>151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523286" y="1431464"/>
              <a:ext cx="154702" cy="110800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600" dirty="0"/>
                <a:t>134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679480" y="1411708"/>
              <a:ext cx="152165" cy="110800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600" dirty="0"/>
                <a:t>133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833867" y="1436430"/>
              <a:ext cx="184608" cy="110800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600" dirty="0"/>
                <a:t>133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994030" y="1282923"/>
              <a:ext cx="182972" cy="110800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600" dirty="0"/>
                <a:t>117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5183963" y="1304262"/>
              <a:ext cx="111788" cy="110800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600" dirty="0"/>
                <a:t>99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5351015" y="1372493"/>
              <a:ext cx="112059" cy="110800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600" dirty="0"/>
                <a:t>55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508136" y="1418226"/>
              <a:ext cx="109052" cy="110800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600" dirty="0"/>
                <a:t>84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5659170" y="1337998"/>
              <a:ext cx="111550" cy="110800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600" dirty="0"/>
                <a:t>68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825018" y="1360833"/>
              <a:ext cx="113893" cy="110800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600" dirty="0"/>
                <a:t>93</a:t>
              </a: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7960" y="1149402"/>
              <a:ext cx="158845" cy="110800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600" dirty="0"/>
                <a:t>321</a:t>
              </a: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5895987" y="2003893"/>
              <a:ext cx="140295" cy="156966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900" b="1" dirty="0" smtClean="0"/>
                <a:t>CP</a:t>
              </a:r>
              <a:endParaRPr lang="en-US" sz="900" b="1" baseline="30000" dirty="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3929136" y="966344"/>
              <a:ext cx="108075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 rot="16200000">
              <a:off x="3840480" y="1578922"/>
              <a:ext cx="377539" cy="156966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900" dirty="0" smtClean="0"/>
                <a:t>log</a:t>
              </a:r>
              <a:r>
                <a:rPr lang="en-US" sz="900" baseline="-25000" dirty="0" smtClean="0"/>
                <a:t>2</a:t>
              </a:r>
              <a:r>
                <a:rPr lang="en-US" sz="900" dirty="0" smtClean="0"/>
                <a:t>LFQ</a:t>
              </a:r>
              <a:endParaRPr lang="en-US" sz="900" baseline="30000" dirty="0"/>
            </a:p>
          </p:txBody>
        </p:sp>
        <p:grpSp>
          <p:nvGrpSpPr>
            <p:cNvPr id="142" name="Group 141"/>
            <p:cNvGrpSpPr/>
            <p:nvPr/>
          </p:nvGrpSpPr>
          <p:grpSpPr>
            <a:xfrm>
              <a:off x="4032504" y="2488221"/>
              <a:ext cx="2194560" cy="1463040"/>
              <a:chOff x="2729587" y="6768107"/>
              <a:chExt cx="2194560" cy="1463040"/>
            </a:xfrm>
          </p:grpSpPr>
          <p:graphicFrame>
            <p:nvGraphicFramePr>
              <p:cNvPr id="143" name="Chart 14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98402186"/>
                  </p:ext>
                </p:extLst>
              </p:nvPr>
            </p:nvGraphicFramePr>
            <p:xfrm>
              <a:off x="2729587" y="6768107"/>
              <a:ext cx="2194560" cy="1463040"/>
            </p:xfrm>
            <a:graphic>
              <a:graphicData uri="http://schemas.openxmlformats.org/drawingml/2006/chart">
                <c:chart xmlns:c="http://schemas.openxmlformats.org/drawingml/2006/chart" r:id="rId3"/>
              </a:graphicData>
            </a:graphic>
          </p:graphicFrame>
          <p:sp>
            <p:nvSpPr>
              <p:cNvPr id="144" name="TextBox 143"/>
              <p:cNvSpPr txBox="1"/>
              <p:nvPr/>
            </p:nvSpPr>
            <p:spPr>
              <a:xfrm>
                <a:off x="2910686" y="7269007"/>
                <a:ext cx="144122" cy="110800"/>
              </a:xfrm>
              <a:prstGeom prst="rect">
                <a:avLst/>
              </a:prstGeom>
              <a:noFill/>
            </p:spPr>
            <p:txBody>
              <a:bodyPr wrap="square" lIns="9144" tIns="9144" rIns="9144" bIns="9144" rtlCol="0">
                <a:spAutoFit/>
              </a:bodyPr>
              <a:lstStyle/>
              <a:p>
                <a:r>
                  <a:rPr lang="en-US" sz="600" dirty="0"/>
                  <a:t>284</a:t>
                </a:r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3073290" y="7245998"/>
                <a:ext cx="141246" cy="110800"/>
              </a:xfrm>
              <a:prstGeom prst="rect">
                <a:avLst/>
              </a:prstGeom>
              <a:noFill/>
            </p:spPr>
            <p:txBody>
              <a:bodyPr wrap="square" lIns="9144" tIns="9144" rIns="9144" bIns="9144" rtlCol="0">
                <a:spAutoFit/>
              </a:bodyPr>
              <a:lstStyle/>
              <a:p>
                <a:r>
                  <a:rPr lang="en-US" sz="600" dirty="0"/>
                  <a:t>141</a:t>
                </a: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3233019" y="7204151"/>
                <a:ext cx="142556" cy="110800"/>
              </a:xfrm>
              <a:prstGeom prst="rect">
                <a:avLst/>
              </a:prstGeom>
              <a:noFill/>
            </p:spPr>
            <p:txBody>
              <a:bodyPr wrap="square" lIns="9144" tIns="9144" rIns="9144" bIns="9144" rtlCol="0">
                <a:spAutoFit/>
              </a:bodyPr>
              <a:lstStyle/>
              <a:p>
                <a:r>
                  <a:rPr lang="en-US" sz="600" dirty="0"/>
                  <a:t>112</a:t>
                </a: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3384821" y="7171816"/>
                <a:ext cx="162857" cy="110800"/>
              </a:xfrm>
              <a:prstGeom prst="rect">
                <a:avLst/>
              </a:prstGeom>
              <a:noFill/>
            </p:spPr>
            <p:txBody>
              <a:bodyPr wrap="square" lIns="9144" tIns="9144" rIns="9144" bIns="9144" rtlCol="0">
                <a:spAutoFit/>
              </a:bodyPr>
              <a:lstStyle/>
              <a:p>
                <a:r>
                  <a:rPr lang="en-US" sz="600" dirty="0"/>
                  <a:t>143</a:t>
                </a:r>
              </a:p>
            </p:txBody>
          </p:sp>
          <p:sp>
            <p:nvSpPr>
              <p:cNvPr id="148" name="TextBox 147"/>
              <p:cNvSpPr txBox="1"/>
              <p:nvPr/>
            </p:nvSpPr>
            <p:spPr>
              <a:xfrm>
                <a:off x="3547688" y="7178872"/>
                <a:ext cx="133475" cy="110800"/>
              </a:xfrm>
              <a:prstGeom prst="rect">
                <a:avLst/>
              </a:prstGeom>
              <a:noFill/>
            </p:spPr>
            <p:txBody>
              <a:bodyPr wrap="square" lIns="9144" tIns="9144" rIns="9144" bIns="9144" rtlCol="0">
                <a:spAutoFit/>
              </a:bodyPr>
              <a:lstStyle/>
              <a:p>
                <a:r>
                  <a:rPr lang="en-US" sz="600" dirty="0"/>
                  <a:t>173</a:t>
                </a:r>
              </a:p>
            </p:txBody>
          </p:sp>
          <p:sp>
            <p:nvSpPr>
              <p:cNvPr id="149" name="TextBox 148"/>
              <p:cNvSpPr txBox="1"/>
              <p:nvPr/>
            </p:nvSpPr>
            <p:spPr>
              <a:xfrm>
                <a:off x="3730752" y="7105865"/>
                <a:ext cx="98977" cy="110800"/>
              </a:xfrm>
              <a:prstGeom prst="rect">
                <a:avLst/>
              </a:prstGeom>
              <a:noFill/>
            </p:spPr>
            <p:txBody>
              <a:bodyPr wrap="square" lIns="9144" tIns="9144" rIns="9144" bIns="9144" rtlCol="0">
                <a:spAutoFit/>
              </a:bodyPr>
              <a:lstStyle/>
              <a:p>
                <a:r>
                  <a:rPr lang="en-US" sz="600" dirty="0"/>
                  <a:t>97</a:t>
                </a:r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3890799" y="7097928"/>
                <a:ext cx="98978" cy="110800"/>
              </a:xfrm>
              <a:prstGeom prst="rect">
                <a:avLst/>
              </a:prstGeom>
              <a:noFill/>
            </p:spPr>
            <p:txBody>
              <a:bodyPr wrap="square" lIns="9144" tIns="9144" rIns="9144" bIns="9144" rtlCol="0">
                <a:spAutoFit/>
              </a:bodyPr>
              <a:lstStyle/>
              <a:p>
                <a:r>
                  <a:rPr lang="en-US" sz="600" dirty="0"/>
                  <a:t>98</a:t>
                </a:r>
              </a:p>
            </p:txBody>
          </p:sp>
          <p:sp>
            <p:nvSpPr>
              <p:cNvPr id="151" name="TextBox 150"/>
              <p:cNvSpPr txBox="1"/>
              <p:nvPr/>
            </p:nvSpPr>
            <p:spPr>
              <a:xfrm>
                <a:off x="4044689" y="7186504"/>
                <a:ext cx="105883" cy="110800"/>
              </a:xfrm>
              <a:prstGeom prst="rect">
                <a:avLst/>
              </a:prstGeom>
              <a:noFill/>
            </p:spPr>
            <p:txBody>
              <a:bodyPr wrap="square" lIns="9144" tIns="9144" rIns="9144" bIns="9144" rtlCol="0">
                <a:spAutoFit/>
              </a:bodyPr>
              <a:lstStyle/>
              <a:p>
                <a:r>
                  <a:rPr lang="en-US" sz="600" dirty="0"/>
                  <a:t>65</a:t>
                </a:r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4208563" y="7123595"/>
                <a:ext cx="107529" cy="110800"/>
              </a:xfrm>
              <a:prstGeom prst="rect">
                <a:avLst/>
              </a:prstGeom>
              <a:noFill/>
            </p:spPr>
            <p:txBody>
              <a:bodyPr wrap="square" lIns="9144" tIns="9144" rIns="9144" bIns="9144" rtlCol="0">
                <a:spAutoFit/>
              </a:bodyPr>
              <a:lstStyle/>
              <a:p>
                <a:r>
                  <a:rPr lang="en-US" sz="600" dirty="0"/>
                  <a:t>64</a:t>
                </a:r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4364847" y="7242430"/>
                <a:ext cx="96675" cy="110800"/>
              </a:xfrm>
              <a:prstGeom prst="rect">
                <a:avLst/>
              </a:prstGeom>
              <a:noFill/>
            </p:spPr>
            <p:txBody>
              <a:bodyPr wrap="square" lIns="9144" tIns="9144" rIns="9144" bIns="9144" rtlCol="0">
                <a:spAutoFit/>
              </a:bodyPr>
              <a:lstStyle/>
              <a:p>
                <a:r>
                  <a:rPr lang="en-US" sz="600" dirty="0"/>
                  <a:t>73</a:t>
                </a:r>
              </a:p>
            </p:txBody>
          </p:sp>
          <p:sp>
            <p:nvSpPr>
              <p:cNvPr id="154" name="TextBox 153"/>
              <p:cNvSpPr txBox="1"/>
              <p:nvPr/>
            </p:nvSpPr>
            <p:spPr>
              <a:xfrm>
                <a:off x="4522590" y="7127069"/>
                <a:ext cx="98977" cy="110800"/>
              </a:xfrm>
              <a:prstGeom prst="rect">
                <a:avLst/>
              </a:prstGeom>
              <a:noFill/>
            </p:spPr>
            <p:txBody>
              <a:bodyPr wrap="square" lIns="9144" tIns="9144" rIns="9144" bIns="9144" rtlCol="0">
                <a:spAutoFit/>
              </a:bodyPr>
              <a:lstStyle/>
              <a:p>
                <a:r>
                  <a:rPr lang="en-US" sz="600" dirty="0"/>
                  <a:t>78</a:t>
                </a:r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4663440" y="6952252"/>
                <a:ext cx="133505" cy="110800"/>
              </a:xfrm>
              <a:prstGeom prst="rect">
                <a:avLst/>
              </a:prstGeom>
              <a:noFill/>
            </p:spPr>
            <p:txBody>
              <a:bodyPr wrap="square" lIns="9144" tIns="9144" rIns="9144" bIns="9144" rtlCol="0">
                <a:spAutoFit/>
              </a:bodyPr>
              <a:lstStyle/>
              <a:p>
                <a:r>
                  <a:rPr lang="en-US" sz="600" dirty="0"/>
                  <a:t>355</a:t>
                </a:r>
              </a:p>
            </p:txBody>
          </p:sp>
        </p:grpSp>
        <p:sp>
          <p:nvSpPr>
            <p:cNvPr id="156" name="TextBox 155"/>
            <p:cNvSpPr txBox="1"/>
            <p:nvPr/>
          </p:nvSpPr>
          <p:spPr>
            <a:xfrm>
              <a:off x="5911215" y="3502910"/>
              <a:ext cx="109838" cy="156966"/>
            </a:xfrm>
            <a:prstGeom prst="rect">
              <a:avLst/>
            </a:prstGeom>
            <a:noFill/>
          </p:spPr>
          <p:txBody>
            <a:bodyPr wrap="none" lIns="9144" tIns="9144" rIns="9144" bIns="9144" rtlCol="0">
              <a:spAutoFit/>
            </a:bodyPr>
            <a:lstStyle/>
            <a:p>
              <a:r>
                <a:rPr lang="en-US" sz="900" b="1" dirty="0" smtClean="0"/>
                <a:t>IP</a:t>
              </a:r>
              <a:endParaRPr lang="en-US" sz="900" b="1" baseline="30000" dirty="0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3929136" y="2369827"/>
              <a:ext cx="108075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85105" y="1758337"/>
            <a:ext cx="2412118" cy="1315253"/>
            <a:chOff x="685105" y="2405095"/>
            <a:chExt cx="2412118" cy="1315253"/>
          </a:xfrm>
        </p:grpSpPr>
        <p:sp>
          <p:nvSpPr>
            <p:cNvPr id="92" name="TextBox 55"/>
            <p:cNvSpPr txBox="1"/>
            <p:nvPr/>
          </p:nvSpPr>
          <p:spPr>
            <a:xfrm>
              <a:off x="842473" y="2407905"/>
              <a:ext cx="492028" cy="179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600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PBS, live</a:t>
              </a:r>
              <a:endParaRPr lang="en-US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93" name="TextBox 56"/>
            <p:cNvSpPr txBox="1"/>
            <p:nvPr/>
          </p:nvSpPr>
          <p:spPr>
            <a:xfrm>
              <a:off x="1337938" y="2407905"/>
              <a:ext cx="547262" cy="179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600" i="1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E. coli</a:t>
              </a:r>
              <a:r>
                <a:rPr lang="en-US" sz="600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, live</a:t>
              </a:r>
              <a:endParaRPr lang="en-US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94" name="TextBox 57"/>
            <p:cNvSpPr txBox="1"/>
            <p:nvPr/>
          </p:nvSpPr>
          <p:spPr>
            <a:xfrm>
              <a:off x="1868614" y="2407905"/>
              <a:ext cx="602496" cy="179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600" i="1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E. coli</a:t>
              </a:r>
              <a:r>
                <a:rPr lang="en-US" sz="600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, dead</a:t>
              </a:r>
              <a:endParaRPr lang="en-US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102" name="TextBox 56"/>
            <p:cNvSpPr txBox="1"/>
            <p:nvPr/>
          </p:nvSpPr>
          <p:spPr>
            <a:xfrm>
              <a:off x="2432304" y="2405095"/>
              <a:ext cx="6649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600" i="1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E. </a:t>
              </a:r>
              <a:r>
                <a:rPr lang="en-US" sz="600" i="1" kern="1200" dirty="0" smtClean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coli </a:t>
              </a:r>
              <a:r>
                <a:rPr lang="en-US" sz="600" kern="1200" dirty="0" smtClean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culture</a:t>
              </a:r>
              <a:endParaRPr lang="en-US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285" y="2587210"/>
              <a:ext cx="1662578" cy="1108456"/>
            </a:xfrm>
            <a:prstGeom prst="rect">
              <a:avLst/>
            </a:prstGeom>
          </p:spPr>
        </p:pic>
        <p:pic>
          <p:nvPicPr>
            <p:cNvPr id="100" name="Picture 99" descr="C:\Users\Haobo\AppData\Local\Microsoft\Windows\INetCache\Content.Word\Ecoli.png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1448" y="2587290"/>
              <a:ext cx="608690" cy="11054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" name="TextBox 59"/>
            <p:cNvSpPr txBox="1"/>
            <p:nvPr/>
          </p:nvSpPr>
          <p:spPr>
            <a:xfrm>
              <a:off x="1021900" y="2975667"/>
              <a:ext cx="373941" cy="179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600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1 mm</a:t>
              </a:r>
              <a:endParaRPr lang="en-US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95" name="TextBox 58"/>
            <p:cNvSpPr txBox="1"/>
            <p:nvPr/>
          </p:nvSpPr>
          <p:spPr>
            <a:xfrm>
              <a:off x="990200" y="3519069"/>
              <a:ext cx="437429" cy="179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600" kern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0.1 mm</a:t>
              </a:r>
              <a:endParaRPr lang="en-US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99" name="TextBox 61"/>
            <p:cNvSpPr txBox="1"/>
            <p:nvPr/>
          </p:nvSpPr>
          <p:spPr>
            <a:xfrm>
              <a:off x="714717" y="3541302"/>
              <a:ext cx="339658" cy="179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600" b="1" kern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GFP</a:t>
              </a:r>
              <a:endParaRPr lang="en-US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98" name="TextBox 60"/>
            <p:cNvSpPr txBox="1"/>
            <p:nvPr/>
          </p:nvSpPr>
          <p:spPr>
            <a:xfrm>
              <a:off x="685105" y="2990948"/>
              <a:ext cx="284424" cy="179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600" b="1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BF</a:t>
              </a:r>
              <a:endParaRPr lang="en-US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430586" y="3099441"/>
            <a:ext cx="2783046" cy="3114829"/>
            <a:chOff x="224640" y="2764356"/>
            <a:chExt cx="2783046" cy="3114829"/>
          </a:xfrm>
        </p:grpSpPr>
        <p:graphicFrame>
          <p:nvGraphicFramePr>
            <p:cNvPr id="104" name="Chart 10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59535026"/>
                </p:ext>
              </p:extLst>
            </p:nvPr>
          </p:nvGraphicFramePr>
          <p:xfrm>
            <a:off x="224640" y="2764356"/>
            <a:ext cx="2743200" cy="1463040"/>
          </p:xfrm>
          <a:graphic>
            <a:graphicData uri="http://schemas.openxmlformats.org/drawingml/2006/chart">
              <c:chart xmlns:c="http://schemas.openxmlformats.org/drawingml/2006/chart" r:id="rId6"/>
            </a:graphicData>
          </a:graphic>
        </p:graphicFrame>
        <p:graphicFrame>
          <p:nvGraphicFramePr>
            <p:cNvPr id="105" name="Chart 10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3479853"/>
                </p:ext>
              </p:extLst>
            </p:nvPr>
          </p:nvGraphicFramePr>
          <p:xfrm>
            <a:off x="224640" y="4083560"/>
            <a:ext cx="2743200" cy="1463040"/>
          </p:xfrm>
          <a:graphic>
            <a:graphicData uri="http://schemas.openxmlformats.org/drawingml/2006/chart">
              <c:chart xmlns:c="http://schemas.openxmlformats.org/drawingml/2006/chart" r:id="rId7"/>
            </a:graphicData>
          </a:graphic>
        </p:graphicFrame>
        <p:sp>
          <p:nvSpPr>
            <p:cNvPr id="106" name="TextBox 105"/>
            <p:cNvSpPr txBox="1"/>
            <p:nvPr/>
          </p:nvSpPr>
          <p:spPr>
            <a:xfrm>
              <a:off x="584203" y="2950016"/>
              <a:ext cx="65434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/>
                <a:t>g</a:t>
              </a:r>
              <a:r>
                <a:rPr lang="en-US" sz="800" b="1" dirty="0" smtClean="0"/>
                <a:t>ambicin-1</a:t>
              </a:r>
              <a:endParaRPr lang="en-US" sz="800" b="1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84203" y="4213047"/>
              <a:ext cx="63350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err="1" smtClean="0"/>
                <a:t>cecropin</a:t>
              </a:r>
              <a:r>
                <a:rPr lang="en-US" sz="800" b="1" dirty="0" smtClean="0"/>
                <a:t> A</a:t>
              </a:r>
              <a:endParaRPr lang="en-US" sz="800" b="1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53321" y="5447989"/>
              <a:ext cx="2454365" cy="160044"/>
            </a:xfrm>
            <a:prstGeom prst="rect">
              <a:avLst/>
            </a:prstGeom>
            <a:noFill/>
          </p:spPr>
          <p:txBody>
            <a:bodyPr wrap="square" lIns="45720" tIns="18288" rIns="45720" bIns="18288" rtlCol="0">
              <a:spAutoFit/>
            </a:bodyPr>
            <a:lstStyle/>
            <a:p>
              <a:r>
                <a:rPr lang="en-US" sz="800" dirty="0" smtClean="0"/>
                <a:t>0      2     6     24    2      6    24     2      6   </a:t>
              </a:r>
              <a:r>
                <a:rPr lang="en-US" sz="400" dirty="0" smtClean="0"/>
                <a:t> </a:t>
              </a:r>
              <a:r>
                <a:rPr lang="en-US" sz="800" dirty="0" smtClean="0"/>
                <a:t>24     2      6     24 (h)       </a:t>
              </a:r>
              <a:r>
                <a:rPr lang="en-US" sz="800" u="sng" dirty="0" smtClean="0"/>
                <a:t>               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84043" y="5604238"/>
              <a:ext cx="160083" cy="2749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9144" tIns="9144" rIns="9144" bIns="9144" rtlCol="0">
              <a:spAutoFit/>
            </a:bodyPr>
            <a:lstStyle/>
            <a:p>
              <a:pPr algn="ctr">
                <a:lnSpc>
                  <a:spcPts val="960"/>
                </a:lnSpc>
              </a:pPr>
              <a:r>
                <a:rPr lang="en-US" sz="800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- ctrl</a:t>
              </a:r>
              <a:endParaRPr lang="en-US" sz="800" dirty="0">
                <a:solidFill>
                  <a:srgbClr val="FF6600"/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93093" y="5654059"/>
              <a:ext cx="2291115" cy="22365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9144" tIns="9144" rIns="9144" bIns="9144" rtlCol="0">
              <a:spAutoFit/>
            </a:bodyPr>
            <a:lstStyle/>
            <a:p>
              <a:pPr>
                <a:lnSpc>
                  <a:spcPts val="800"/>
                </a:lnSpc>
              </a:pPr>
              <a:r>
                <a:rPr lang="en-US" sz="800" dirty="0" smtClean="0">
                  <a:solidFill>
                    <a:srgbClr val="0000FF"/>
                  </a:solidFill>
                </a:rPr>
                <a:t>                        </a:t>
              </a:r>
              <a:r>
                <a:rPr lang="en-US" sz="800" dirty="0" smtClean="0"/>
                <a:t>PBS</a:t>
              </a:r>
              <a:r>
                <a:rPr lang="en-US" sz="800" dirty="0" smtClean="0">
                  <a:solidFill>
                    <a:srgbClr val="0000FF"/>
                  </a:solidFill>
                </a:rPr>
                <a:t>                                       </a:t>
              </a:r>
              <a:r>
                <a:rPr lang="en-US" sz="800" i="1" dirty="0" smtClean="0"/>
                <a:t>E. coli</a:t>
              </a:r>
            </a:p>
            <a:p>
              <a:pPr>
                <a:lnSpc>
                  <a:spcPts val="800"/>
                </a:lnSpc>
              </a:pPr>
              <a:r>
                <a:rPr lang="en-US" sz="800" dirty="0" smtClean="0">
                  <a:solidFill>
                    <a:srgbClr val="0000FF"/>
                  </a:solidFill>
                </a:rPr>
                <a:t>         </a:t>
              </a:r>
              <a:r>
                <a:rPr lang="en-US" sz="800" dirty="0" smtClean="0">
                  <a:solidFill>
                    <a:srgbClr val="0070C0"/>
                  </a:solidFill>
                </a:rPr>
                <a:t>pricking</a:t>
              </a:r>
              <a:r>
                <a:rPr lang="en-US" sz="800" dirty="0" smtClean="0">
                  <a:solidFill>
                    <a:srgbClr val="0000FF"/>
                  </a:solidFill>
                </a:rPr>
                <a:t>        </a:t>
              </a:r>
              <a:r>
                <a:rPr lang="en-US" sz="800" dirty="0" smtClean="0">
                  <a:solidFill>
                    <a:srgbClr val="FF6600"/>
                  </a:solidFill>
                </a:rPr>
                <a:t>injection</a:t>
              </a:r>
              <a:r>
                <a:rPr lang="en-US" sz="800" dirty="0" smtClean="0">
                  <a:solidFill>
                    <a:srgbClr val="0000FF"/>
                  </a:solidFill>
                </a:rPr>
                <a:t>         </a:t>
              </a:r>
              <a:r>
                <a:rPr lang="en-US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pricking</a:t>
              </a:r>
              <a:r>
                <a:rPr lang="en-US" sz="800" dirty="0">
                  <a:solidFill>
                    <a:srgbClr val="FF6600"/>
                  </a:solidFill>
                </a:rPr>
                <a:t> </a:t>
              </a:r>
              <a:r>
                <a:rPr lang="en-US" sz="800" dirty="0" smtClean="0">
                  <a:solidFill>
                    <a:srgbClr val="FF6600"/>
                  </a:solidFill>
                </a:rPr>
                <a:t>         </a:t>
              </a:r>
              <a:r>
                <a:rPr lang="en-US" sz="800" dirty="0" smtClean="0"/>
                <a:t>injection</a:t>
              </a:r>
              <a:r>
                <a:rPr lang="en-US" sz="800" dirty="0" smtClean="0">
                  <a:solidFill>
                    <a:srgbClr val="FF6600"/>
                  </a:solidFill>
                </a:rPr>
                <a:t> </a:t>
              </a:r>
              <a:endParaRPr lang="en-US" sz="800" dirty="0"/>
            </a:p>
          </p:txBody>
        </p:sp>
        <p:cxnSp>
          <p:nvCxnSpPr>
            <p:cNvPr id="111" name="Straight Connector 110"/>
            <p:cNvCxnSpPr/>
            <p:nvPr/>
          </p:nvCxnSpPr>
          <p:spPr>
            <a:xfrm flipH="1" flipV="1">
              <a:off x="543682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 flipV="1">
              <a:off x="721797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flipH="1" flipV="1">
              <a:off x="899912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flipH="1" flipV="1">
              <a:off x="1078027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flipH="1" flipV="1">
              <a:off x="1256142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H="1" flipV="1">
              <a:off x="1434257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H="1" flipV="1">
              <a:off x="1612372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flipH="1" flipV="1">
              <a:off x="1790487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H="1" flipV="1">
              <a:off x="2146717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 flipV="1">
              <a:off x="2502947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H="1" flipV="1">
              <a:off x="1968602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flipH="1" flipV="1">
              <a:off x="2324832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H="1" flipV="1">
              <a:off x="2681066" y="5595103"/>
              <a:ext cx="13590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1639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10517</TotalTime>
  <Words>330</Words>
  <Application>Microsoft Office PowerPoint</Application>
  <PresentationFormat>Letter Paper (8.5x11 in)</PresentationFormat>
  <Paragraphs>152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SimSun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