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50" autoAdjust="0"/>
  </p:normalViewPr>
  <p:slideViewPr>
    <p:cSldViewPr snapToGrid="0" snapToObjects="1">
      <p:cViewPr>
        <p:scale>
          <a:sx n="120" d="100"/>
          <a:sy n="120" d="100"/>
        </p:scale>
        <p:origin x="-3360" y="-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98718-EED9-5247-A622-F2DD4332715B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E6351-DED5-1B40-806F-A121AED7A6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123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E6351-DED5-1B40-806F-A121AED7A6A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474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86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64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03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413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36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74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03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85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79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11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68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760E9-CE9C-E84E-8D1D-E08CD1AAE516}" type="datetimeFigureOut">
              <a:rPr kumimoji="1" lang="ja-JP" altLang="en-US" smtClean="0"/>
              <a:t>17/07/17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9BDB0-173A-0F42-826F-22916E6367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06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39" y="599958"/>
            <a:ext cx="2304649" cy="1874064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800" y="491481"/>
            <a:ext cx="2213254" cy="194430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066" y="3357011"/>
            <a:ext cx="2392530" cy="190395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1743" y="3357010"/>
            <a:ext cx="2440222" cy="190395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271480" y="5095249"/>
            <a:ext cx="7551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ST-Asthma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(N=9)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46646" y="5083068"/>
            <a:ext cx="8274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SN-Asthma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(N=13)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21325" y="3180430"/>
            <a:ext cx="834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P=0.0495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90419" y="3180430"/>
            <a:ext cx="860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P=0.0132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25934" y="5091468"/>
            <a:ext cx="69344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ST-Asthma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(N=9)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14672" y="5097286"/>
            <a:ext cx="7224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SN-Asthma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(N=13)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813" y="6310777"/>
            <a:ext cx="2549092" cy="175380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4800" y="6310777"/>
            <a:ext cx="2402311" cy="1753809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641640" y="6166468"/>
            <a:ext cx="917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P=0.0141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83268" y="8048496"/>
            <a:ext cx="740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Medium alone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(N=11)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77143" y="8048496"/>
            <a:ext cx="868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IL-13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(10ng/ml)</a:t>
            </a:r>
          </a:p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(N=11)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57494" y="6033778"/>
            <a:ext cx="993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P=0.0116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61672" y="8048496"/>
            <a:ext cx="90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Medium alone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(N=11)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10673" y="8048496"/>
            <a:ext cx="1011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IL-13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(10ng/ml)</a:t>
            </a:r>
          </a:p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(N=11)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6189" y="3314056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0.07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66189" y="3558930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0.06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6189" y="3771818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0.05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6189" y="4010899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0.04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66189" y="4240140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0.03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66189" y="4467802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0.02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6189" y="4733565"/>
            <a:ext cx="534686" cy="33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0.01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66189" y="4953292"/>
            <a:ext cx="534686" cy="2036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b="1" dirty="0" smtClean="0">
                <a:latin typeface="Times New Roman"/>
                <a:cs typeface="Times New Roman"/>
              </a:rPr>
              <a:t>0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 rot="16200000">
            <a:off x="-290571" y="4140518"/>
            <a:ext cx="1636537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i="1" dirty="0" smtClean="0">
                <a:latin typeface="Times New Roman"/>
                <a:cs typeface="Times New Roman"/>
              </a:rPr>
              <a:t>ITLN-1/B2M</a:t>
            </a:r>
            <a:r>
              <a:rPr kumimoji="1" lang="ja-JP" altLang="en-US" sz="1200" b="1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mRNA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3645991" y="3308362"/>
            <a:ext cx="597666" cy="1819351"/>
            <a:chOff x="4793467" y="1052752"/>
            <a:chExt cx="563074" cy="2105533"/>
          </a:xfrm>
          <a:solidFill>
            <a:schemeClr val="bg1"/>
          </a:solidFill>
        </p:grpSpPr>
        <p:sp>
          <p:nvSpPr>
            <p:cNvPr id="35" name="テキスト ボックス 34"/>
            <p:cNvSpPr txBox="1"/>
            <p:nvPr/>
          </p:nvSpPr>
          <p:spPr>
            <a:xfrm>
              <a:off x="4830016" y="2008143"/>
              <a:ext cx="526525" cy="3000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0.075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941129" y="1713558"/>
              <a:ext cx="415412" cy="3000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0.1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941129" y="2307205"/>
              <a:ext cx="415412" cy="3000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0.05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941129" y="1052752"/>
              <a:ext cx="415412" cy="3000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0.15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4793467" y="1377882"/>
              <a:ext cx="563074" cy="3000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0.125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857428" y="2642383"/>
              <a:ext cx="499113" cy="30008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0.025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941129" y="2973619"/>
              <a:ext cx="415412" cy="1846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000" b="1" dirty="0" smtClean="0">
                  <a:latin typeface="Times New Roman"/>
                  <a:cs typeface="Times New Roman"/>
                </a:rPr>
                <a:t>0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 rot="16200000">
            <a:off x="2781353" y="4105971"/>
            <a:ext cx="1702550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 smtClean="0">
                <a:latin typeface="Times New Roman"/>
                <a:cs typeface="Times New Roman"/>
              </a:rPr>
              <a:t>ITLN-1/RPLP0</a:t>
            </a:r>
            <a:r>
              <a:rPr kumimoji="1" lang="ja-JP" altLang="en-US" sz="1200" b="1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mRNA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89198" y="6507687"/>
            <a:ext cx="832011" cy="1692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0.003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21739" y="6952583"/>
            <a:ext cx="699470" cy="2750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0.002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57886" y="7404670"/>
            <a:ext cx="663323" cy="2750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0.001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3406" y="7854194"/>
            <a:ext cx="547803" cy="1692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b="1" dirty="0" smtClean="0">
                <a:latin typeface="Times New Roman"/>
                <a:cs typeface="Times New Roman"/>
              </a:rPr>
              <a:t>0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5144" y="7187536"/>
            <a:ext cx="796065" cy="2750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0.0015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25144" y="7647107"/>
            <a:ext cx="796065" cy="2750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0.0005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21739" y="6735979"/>
            <a:ext cx="699470" cy="2750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0.0025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89198" y="6268432"/>
            <a:ext cx="832011" cy="2750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 smtClean="0">
                <a:latin typeface="Times New Roman"/>
                <a:cs typeface="Times New Roman"/>
              </a:rPr>
              <a:t>0.0035</a:t>
            </a:r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-263223" y="6956798"/>
            <a:ext cx="1653733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i="1" dirty="0" smtClean="0">
                <a:latin typeface="Times New Roman"/>
                <a:cs typeface="Times New Roman"/>
              </a:rPr>
              <a:t>ITLN-1/B2M</a:t>
            </a:r>
            <a:r>
              <a:rPr kumimoji="1" lang="ja-JP" altLang="en-US" sz="1200" b="1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mRNA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518169" y="8116526"/>
            <a:ext cx="40571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16200000">
            <a:off x="2760676" y="6994193"/>
            <a:ext cx="1743904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 smtClean="0">
                <a:latin typeface="Times New Roman"/>
                <a:cs typeface="Times New Roman"/>
              </a:rPr>
              <a:t>ITLN-1/RPLP0</a:t>
            </a:r>
            <a:r>
              <a:rPr kumimoji="1" lang="ja-JP" altLang="en-US" sz="1200" b="1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mRNA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9832" y="87903"/>
            <a:ext cx="28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a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507776" y="87903"/>
            <a:ext cx="28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b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94911" y="5849112"/>
            <a:ext cx="28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e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711746" y="5849112"/>
            <a:ext cx="28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grpSp>
        <p:nvGrpSpPr>
          <p:cNvPr id="4" name="図形グループ 3"/>
          <p:cNvGrpSpPr/>
          <p:nvPr/>
        </p:nvGrpSpPr>
        <p:grpSpPr>
          <a:xfrm>
            <a:off x="3746589" y="6277765"/>
            <a:ext cx="545784" cy="1663146"/>
            <a:chOff x="3746589" y="6277765"/>
            <a:chExt cx="545784" cy="1663146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3807987" y="6451004"/>
              <a:ext cx="48438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0.007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746589" y="6631918"/>
              <a:ext cx="54578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0.006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3777288" y="6809226"/>
              <a:ext cx="51508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0.005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3777288" y="6989487"/>
              <a:ext cx="51508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0.004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3807987" y="7171929"/>
              <a:ext cx="48438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0.003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3807987" y="7351364"/>
              <a:ext cx="48438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0.002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3807988" y="7519073"/>
              <a:ext cx="48438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0.001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807986" y="7694690"/>
              <a:ext cx="48438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3807987" y="6277765"/>
              <a:ext cx="48438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0.008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</p:grpSp>
      <p:sp>
        <p:nvSpPr>
          <p:cNvPr id="66" name="テキスト ボックス 65"/>
          <p:cNvSpPr txBox="1"/>
          <p:nvPr/>
        </p:nvSpPr>
        <p:spPr>
          <a:xfrm>
            <a:off x="3807986" y="7925385"/>
            <a:ext cx="4843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kumimoji="1" lang="ja-JP" altLang="en-US" sz="1000" b="1" dirty="0">
              <a:latin typeface="Times New Roman"/>
              <a:cs typeface="Times New Roman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21739" y="2939030"/>
            <a:ext cx="28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c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469683" y="2939030"/>
            <a:ext cx="28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d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230455" y="2412129"/>
            <a:ext cx="74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Medium alone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=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6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112306" y="2412129"/>
            <a:ext cx="918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IL-13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(10ng/ml)</a:t>
            </a:r>
          </a:p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(N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=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6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149735" y="2412129"/>
            <a:ext cx="74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Medium alone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(N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=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6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031586" y="2412129"/>
            <a:ext cx="918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IL-13</a:t>
            </a:r>
          </a:p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(10ng/ml)</a:t>
            </a:r>
          </a:p>
          <a:p>
            <a:pPr algn="ctr"/>
            <a:r>
              <a:rPr kumimoji="1" lang="en-US" altLang="ja-JP" sz="1200" b="1" dirty="0" smtClean="0">
                <a:latin typeface="Times New Roman"/>
                <a:cs typeface="Times New Roman"/>
              </a:rPr>
              <a:t>(N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=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6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)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 rot="16200000">
            <a:off x="-8742" y="1301570"/>
            <a:ext cx="1667518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i="1" dirty="0" smtClean="0">
                <a:latin typeface="Times New Roman"/>
                <a:cs typeface="Times New Roman"/>
              </a:rPr>
              <a:t>GAPDH</a:t>
            </a:r>
            <a:r>
              <a:rPr kumimoji="1" lang="en-US" altLang="ja-JP" sz="1200" b="1" i="1" dirty="0" smtClean="0">
                <a:latin typeface="Times New Roman"/>
                <a:cs typeface="Times New Roman"/>
              </a:rPr>
              <a:t>/</a:t>
            </a:r>
            <a:r>
              <a:rPr kumimoji="1" lang="en-US" altLang="ja-JP" sz="1200" b="1" i="1" dirty="0" smtClean="0">
                <a:latin typeface="Times New Roman"/>
                <a:cs typeface="Times New Roman"/>
              </a:rPr>
              <a:t>B2M</a:t>
            </a:r>
            <a:r>
              <a:rPr kumimoji="1" lang="ja-JP" altLang="en-US" sz="1200" b="1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mRNA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571442" y="322960"/>
            <a:ext cx="76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P=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0.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38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687296" y="322960"/>
            <a:ext cx="76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>
                <a:latin typeface="Times New Roman"/>
                <a:cs typeface="Times New Roman"/>
              </a:rPr>
              <a:t>P=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0.0</a:t>
            </a:r>
            <a:r>
              <a:rPr lang="en-US" altLang="ja-JP" sz="1200" b="1" dirty="0">
                <a:latin typeface="Times New Roman"/>
                <a:cs typeface="Times New Roman"/>
              </a:rPr>
              <a:t>7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 rot="16200000">
            <a:off x="2932103" y="1323793"/>
            <a:ext cx="1724668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i="1" dirty="0" smtClean="0">
                <a:latin typeface="Times New Roman"/>
                <a:cs typeface="Times New Roman"/>
              </a:rPr>
              <a:t>GAPDH</a:t>
            </a:r>
            <a:r>
              <a:rPr kumimoji="1" lang="en-US" altLang="ja-JP" sz="1200" b="1" i="1" dirty="0" smtClean="0">
                <a:latin typeface="Times New Roman"/>
                <a:cs typeface="Times New Roman"/>
              </a:rPr>
              <a:t>/</a:t>
            </a:r>
            <a:r>
              <a:rPr kumimoji="1" lang="en-US" altLang="ja-JP" sz="1200" b="1" i="1" dirty="0" smtClean="0">
                <a:latin typeface="Times New Roman"/>
                <a:cs typeface="Times New Roman"/>
              </a:rPr>
              <a:t>RPLP0</a:t>
            </a:r>
            <a:r>
              <a:rPr kumimoji="1" lang="ja-JP" altLang="en-US" sz="1200" b="1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b="1" dirty="0" smtClean="0">
                <a:latin typeface="Times New Roman"/>
                <a:cs typeface="Times New Roman"/>
              </a:rPr>
              <a:t>mRNA</a:t>
            </a:r>
            <a:endParaRPr kumimoji="1" lang="ja-JP" altLang="en-US" sz="1200" b="1" dirty="0">
              <a:latin typeface="Times New Roman"/>
              <a:cs typeface="Times New Roman"/>
            </a:endParaRPr>
          </a:p>
        </p:txBody>
      </p:sp>
      <p:grpSp>
        <p:nvGrpSpPr>
          <p:cNvPr id="81" name="図形グループ 80"/>
          <p:cNvGrpSpPr/>
          <p:nvPr/>
        </p:nvGrpSpPr>
        <p:grpSpPr>
          <a:xfrm>
            <a:off x="948475" y="555508"/>
            <a:ext cx="177800" cy="1943782"/>
            <a:chOff x="942125" y="555508"/>
            <a:chExt cx="177800" cy="1943782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942125" y="555508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3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942125" y="1127008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Times New Roman"/>
                  <a:cs typeface="Times New Roman"/>
                </a:rPr>
                <a:t>2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942125" y="1698508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 smtClean="0">
                  <a:latin typeface="Times New Roman"/>
                  <a:cs typeface="Times New Roman"/>
                </a:rPr>
                <a:t>1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942125" y="2253069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Times New Roman"/>
                  <a:cs typeface="Times New Roman"/>
                </a:rPr>
                <a:t>0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82" name="図形グループ 81"/>
          <p:cNvGrpSpPr/>
          <p:nvPr/>
        </p:nvGrpSpPr>
        <p:grpSpPr>
          <a:xfrm>
            <a:off x="3946283" y="464838"/>
            <a:ext cx="177800" cy="1943782"/>
            <a:chOff x="942125" y="555508"/>
            <a:chExt cx="177800" cy="1943782"/>
          </a:xfrm>
        </p:grpSpPr>
        <p:sp>
          <p:nvSpPr>
            <p:cNvPr id="83" name="テキスト ボックス 82"/>
            <p:cNvSpPr txBox="1"/>
            <p:nvPr/>
          </p:nvSpPr>
          <p:spPr>
            <a:xfrm>
              <a:off x="942125" y="555508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 smtClean="0">
                  <a:latin typeface="Times New Roman"/>
                  <a:cs typeface="Times New Roman"/>
                </a:rPr>
                <a:t>3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942125" y="1127008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Times New Roman"/>
                  <a:cs typeface="Times New Roman"/>
                </a:rPr>
                <a:t>2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942125" y="1698508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 smtClean="0">
                  <a:latin typeface="Times New Roman"/>
                  <a:cs typeface="Times New Roman"/>
                </a:rPr>
                <a:t>1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942125" y="2253069"/>
              <a:ext cx="177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Times New Roman"/>
                  <a:cs typeface="Times New Roman"/>
                </a:rPr>
                <a:t>0</a:t>
              </a:r>
              <a:endParaRPr kumimoji="1" lang="ja-JP" altLang="en-US" sz="1000" b="1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828067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209</Words>
  <Application>Microsoft Macintosh PowerPoint</Application>
  <PresentationFormat>画面に合わせる (4:3)</PresentationFormat>
  <Paragraphs>87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Dokkyo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revise supplemental data</dc:title>
  <dc:creator>Chibana Kazuyuki</dc:creator>
  <cp:lastModifiedBy>Chibana Kazuyuki</cp:lastModifiedBy>
  <cp:revision>26</cp:revision>
  <cp:lastPrinted>2017-07-16T00:42:33Z</cp:lastPrinted>
  <dcterms:created xsi:type="dcterms:W3CDTF">2017-06-17T23:13:17Z</dcterms:created>
  <dcterms:modified xsi:type="dcterms:W3CDTF">2017-07-17T00:27:18Z</dcterms:modified>
</cp:coreProperties>
</file>