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-96" y="-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47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02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05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15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53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68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22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54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27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66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5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6" y="1475656"/>
            <a:ext cx="3600000" cy="536953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24000" y="539552"/>
            <a:ext cx="604867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b="1" dirty="0">
                <a:latin typeface="Times New Roman"/>
                <a:ea typeface="MS Mincho"/>
                <a:cs typeface="Times New Roman"/>
              </a:rPr>
              <a:t>Additional file 2: Uptake studies on CuO NP, CuO MP and CuCl</a:t>
            </a:r>
            <a:r>
              <a:rPr lang="en-GB" sz="1200" b="1" baseline="-25000" dirty="0">
                <a:latin typeface="Times New Roman"/>
                <a:ea typeface="MS Mincho"/>
                <a:cs typeface="Times New Roman"/>
              </a:rPr>
              <a:t>2</a:t>
            </a:r>
            <a:r>
              <a:rPr lang="en-GB" sz="1200" b="1" dirty="0">
                <a:latin typeface="Times New Roman"/>
                <a:ea typeface="MS Mincho"/>
                <a:cs typeface="Times New Roman"/>
              </a:rPr>
              <a:t> in HeLa S3 </a:t>
            </a:r>
            <a:r>
              <a:rPr lang="en-GB" sz="1200" b="1" dirty="0" smtClean="0">
                <a:latin typeface="Times New Roman"/>
                <a:ea typeface="MS Mincho"/>
                <a:cs typeface="Times New Roman"/>
              </a:rPr>
              <a:t>cells.</a:t>
            </a:r>
            <a:endParaRPr lang="de-DE" sz="1200" dirty="0">
              <a:ea typeface="MS Mincho"/>
              <a:cs typeface="Times New Roman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4000" y="7236296"/>
            <a:ext cx="6048672" cy="10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100" b="1" dirty="0">
                <a:latin typeface="Times New Roman"/>
                <a:ea typeface="MS Mincho"/>
                <a:cs typeface="Times New Roman"/>
              </a:rPr>
              <a:t>Figure S2: Cellular copper uptake after treatment with CuO NP, CuO MP and CuCl</a:t>
            </a:r>
            <a:r>
              <a:rPr lang="en-GB" sz="1100" b="1" baseline="-25000" dirty="0">
                <a:latin typeface="Times New Roman"/>
                <a:ea typeface="MS Mincho"/>
                <a:cs typeface="Times New Roman"/>
              </a:rPr>
              <a:t>2</a:t>
            </a:r>
            <a:r>
              <a:rPr lang="en-GB" sz="1100" b="1" dirty="0">
                <a:latin typeface="Times New Roman"/>
                <a:ea typeface="MS Mincho"/>
                <a:cs typeface="Times New Roman"/>
              </a:rPr>
              <a:t>.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 Copper content was determined in the soluble fraction of the total cell in HeLa S3 cells after 8 h </a:t>
            </a:r>
            <a:r>
              <a:rPr lang="en-GB" sz="1100" b="1" dirty="0">
                <a:latin typeface="Times New Roman"/>
                <a:ea typeface="MS Mincho"/>
                <a:cs typeface="Times New Roman"/>
              </a:rPr>
              <a:t>(A)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 or 24 h </a:t>
            </a:r>
            <a:r>
              <a:rPr lang="en-GB" sz="1100" b="1" dirty="0">
                <a:latin typeface="Times New Roman"/>
                <a:ea typeface="MS Mincho"/>
                <a:cs typeface="Times New Roman"/>
              </a:rPr>
              <a:t>(B)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 treatment, respectively, with the different copper compounds via GF-AAS. Shown are mean values of two independent experiments + R/2 . 20 µg/mL CuO are equal to 252 µM Cu</a:t>
            </a:r>
            <a:r>
              <a:rPr lang="en-GB" sz="1100" baseline="30000" dirty="0">
                <a:latin typeface="Times New Roman"/>
                <a:ea typeface="MS Mincho"/>
                <a:cs typeface="Times New Roman"/>
              </a:rPr>
              <a:t>2+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. </a:t>
            </a:r>
            <a:r>
              <a:rPr lang="en-GB" sz="1100" dirty="0" err="1">
                <a:latin typeface="Times New Roman"/>
                <a:ea typeface="MS Mincho"/>
                <a:cs typeface="Times New Roman"/>
              </a:rPr>
              <a:t>n.d.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: not determined</a:t>
            </a:r>
            <a:endParaRPr lang="de-DE" sz="1100" dirty="0"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02385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Macintosh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Betty</dc:creator>
  <cp:lastModifiedBy>Andrea Hartwig</cp:lastModifiedBy>
  <cp:revision>14</cp:revision>
  <dcterms:created xsi:type="dcterms:W3CDTF">2017-03-21T08:57:36Z</dcterms:created>
  <dcterms:modified xsi:type="dcterms:W3CDTF">2017-03-30T12:55:42Z</dcterms:modified>
</cp:coreProperties>
</file>