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-96" y="-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477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02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0058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915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453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680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46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22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547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277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66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A3A3D-4907-4981-A904-62E45FAC028D}" type="datetimeFigureOut">
              <a:rPr lang="de-DE" smtClean="0"/>
              <a:t>30.03.17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46A9A-DB16-4E7B-B674-2461E650D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15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1476000"/>
            <a:ext cx="3861200" cy="5215101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24000" y="539552"/>
            <a:ext cx="604867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200" b="1" dirty="0">
                <a:latin typeface="Times New Roman"/>
                <a:ea typeface="MS Mincho"/>
                <a:cs typeface="Times New Roman"/>
              </a:rPr>
              <a:t>Additional file 4: Supporting information on cell death induction after 24 h </a:t>
            </a:r>
            <a:r>
              <a:rPr lang="en-GB" sz="1200" b="1" dirty="0" smtClean="0">
                <a:latin typeface="Times New Roman"/>
                <a:ea typeface="MS Mincho"/>
                <a:cs typeface="Times New Roman"/>
              </a:rPr>
              <a:t>treatment </a:t>
            </a:r>
            <a:r>
              <a:rPr lang="en-GB" sz="1200" b="1" dirty="0">
                <a:latin typeface="Times New Roman"/>
                <a:ea typeface="MS Mincho"/>
                <a:cs typeface="Times New Roman"/>
              </a:rPr>
              <a:t>with </a:t>
            </a:r>
            <a:r>
              <a:rPr lang="en-GB" sz="1200" b="1" dirty="0" smtClean="0">
                <a:latin typeface="Times New Roman"/>
                <a:ea typeface="MS Mincho"/>
                <a:cs typeface="Times New Roman"/>
              </a:rPr>
              <a:t>different </a:t>
            </a:r>
            <a:r>
              <a:rPr lang="en-GB" sz="1200" b="1" dirty="0">
                <a:latin typeface="Times New Roman"/>
                <a:ea typeface="MS Mincho"/>
                <a:cs typeface="Times New Roman"/>
              </a:rPr>
              <a:t>copper compounds in BEAS-2B cells. </a:t>
            </a:r>
            <a:endParaRPr lang="de-DE" sz="1200" dirty="0">
              <a:ea typeface="MS Mincho"/>
              <a:cs typeface="Times New Roman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24000" y="7236296"/>
            <a:ext cx="6048672" cy="1334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100" b="1" dirty="0">
                <a:latin typeface="Times New Roman"/>
                <a:ea typeface="MS Mincho"/>
                <a:cs typeface="Times New Roman"/>
              </a:rPr>
              <a:t>Figure S4: Induction of apoptosis (A) and necrosis (B) after treatment with CuO NP, CuO MP and CuCl</a:t>
            </a:r>
            <a:r>
              <a:rPr lang="en-GB" sz="1100" b="1" baseline="-25000" dirty="0">
                <a:latin typeface="Times New Roman"/>
                <a:ea typeface="MS Mincho"/>
                <a:cs typeface="Times New Roman"/>
              </a:rPr>
              <a:t>2</a:t>
            </a:r>
            <a:r>
              <a:rPr lang="en-GB" sz="1100" b="1" dirty="0">
                <a:latin typeface="Times New Roman"/>
                <a:ea typeface="MS Mincho"/>
                <a:cs typeface="Times New Roman"/>
              </a:rPr>
              <a:t>. 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BEAS-2B cells were treated with the different copper compounds for 24 h. Shown are mean values of four determinations derived from two independent experiments + SD. Statistically significant different from control: *</a:t>
            </a:r>
            <a:r>
              <a:rPr lang="en-GB" sz="1100" i="1" dirty="0">
                <a:latin typeface="Times New Roman"/>
                <a:ea typeface="MS Mincho"/>
                <a:cs typeface="Times New Roman"/>
              </a:rPr>
              <a:t>p 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≤ 0.05</a:t>
            </a:r>
            <a:r>
              <a:rPr lang="en-GB" sz="1100" i="1" dirty="0">
                <a:latin typeface="Times New Roman"/>
                <a:ea typeface="MS Mincho"/>
                <a:cs typeface="Times New Roman"/>
              </a:rPr>
              <a:t>, 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**</a:t>
            </a:r>
            <a:r>
              <a:rPr lang="en-GB" sz="1100" i="1" dirty="0">
                <a:latin typeface="Times New Roman"/>
                <a:ea typeface="MS Mincho"/>
                <a:cs typeface="Times New Roman"/>
              </a:rPr>
              <a:t>p 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≤ 0.01</a:t>
            </a:r>
            <a:r>
              <a:rPr lang="en-GB" sz="1100" i="1" dirty="0">
                <a:latin typeface="Times New Roman"/>
                <a:ea typeface="MS Mincho"/>
                <a:cs typeface="Times New Roman"/>
              </a:rPr>
              <a:t>, 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***</a:t>
            </a:r>
            <a:r>
              <a:rPr lang="en-GB" sz="1100" i="1" dirty="0">
                <a:latin typeface="Times New Roman"/>
                <a:ea typeface="MS Mincho"/>
                <a:cs typeface="Times New Roman"/>
              </a:rPr>
              <a:t>p 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≤ 0.001 (ANOVA-</a:t>
            </a:r>
            <a:r>
              <a:rPr lang="en-GB" sz="1100" dirty="0" err="1">
                <a:latin typeface="Times New Roman"/>
                <a:ea typeface="MS Mincho"/>
                <a:cs typeface="Times New Roman"/>
              </a:rPr>
              <a:t>Dunnett`s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 T test). 20 µg/mL CuO are equal to 252 µM Cu</a:t>
            </a:r>
            <a:r>
              <a:rPr lang="en-GB" sz="1100" baseline="30000" dirty="0">
                <a:latin typeface="Times New Roman"/>
                <a:ea typeface="MS Mincho"/>
                <a:cs typeface="Times New Roman"/>
              </a:rPr>
              <a:t>2+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. </a:t>
            </a:r>
            <a:r>
              <a:rPr lang="en-GB" sz="1100" dirty="0" err="1">
                <a:latin typeface="Times New Roman"/>
                <a:ea typeface="MS Mincho"/>
                <a:cs typeface="Times New Roman"/>
              </a:rPr>
              <a:t>n.d.</a:t>
            </a:r>
            <a:r>
              <a:rPr lang="en-GB" sz="1100" dirty="0">
                <a:latin typeface="Times New Roman"/>
                <a:ea typeface="MS Mincho"/>
                <a:cs typeface="Times New Roman"/>
              </a:rPr>
              <a:t>: not determined</a:t>
            </a:r>
            <a:endParaRPr lang="de-DE" sz="1100" dirty="0"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02385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Microsoft Macintosh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Betty</dc:creator>
  <cp:lastModifiedBy>Andrea Hartwig</cp:lastModifiedBy>
  <cp:revision>16</cp:revision>
  <dcterms:created xsi:type="dcterms:W3CDTF">2017-03-21T08:57:36Z</dcterms:created>
  <dcterms:modified xsi:type="dcterms:W3CDTF">2017-03-30T12:54:12Z</dcterms:modified>
</cp:coreProperties>
</file>