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10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6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96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4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1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7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5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89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3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18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5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8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ED685-5C2D-40A8-91CF-7A8BFFFC95A9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E8018-9AE1-4150-9FA5-8971137229F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1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/>
          <p:cNvSpPr txBox="1"/>
          <p:nvPr/>
        </p:nvSpPr>
        <p:spPr>
          <a:xfrm>
            <a:off x="1229181" y="461698"/>
            <a:ext cx="4378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Suppl. Fig. 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S7,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Lupu-Plesu M. et al.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1013738" y="1327195"/>
            <a:ext cx="10624433" cy="3951474"/>
            <a:chOff x="1013738" y="1327195"/>
            <a:chExt cx="10624433" cy="395147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71151" y="1333651"/>
              <a:ext cx="4608987" cy="3717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1483947" y="1327195"/>
              <a:ext cx="400264" cy="3376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80574" y="1774530"/>
              <a:ext cx="108000" cy="108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80574" y="1987861"/>
              <a:ext cx="108000" cy="108000"/>
            </a:xfrm>
            <a:prstGeom prst="rect">
              <a:avLst/>
            </a:prstGeom>
            <a:solidFill>
              <a:srgbClr val="0000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70356" y="4738265"/>
              <a:ext cx="4082796" cy="307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796225" y="4682169"/>
              <a:ext cx="4170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0    20    40     60    80   100   120   140   160   180  </a:t>
              </a: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2358879" y="1691399"/>
              <a:ext cx="38182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Cases with Alteration(s) in VEGF-C Gene</a:t>
              </a: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Cases without Alterations in VEGF-C gene</a:t>
              </a:r>
            </a:p>
            <a:p>
              <a:r>
                <a:rPr lang="en-U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Logrank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Test P-Value: 0.0022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930963" y="1350468"/>
              <a:ext cx="360000" cy="36000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013738" y="2244998"/>
              <a:ext cx="430887" cy="160712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% Disease Free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2722276" y="4940115"/>
              <a:ext cx="2507756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Months Disease Free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9073" y="1333650"/>
              <a:ext cx="4809985" cy="3717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6938988" y="4738266"/>
              <a:ext cx="4390069" cy="3299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6851002" y="4682170"/>
              <a:ext cx="47067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0    20   40   60    80   100  120  140  160  180  200  220  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950509" y="4939737"/>
              <a:ext cx="2507756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Months Overall Survival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938988" y="4717955"/>
              <a:ext cx="4390069" cy="285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6859706" y="4678247"/>
              <a:ext cx="47784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0   20    40   60   80  100  120  140  160  180  200  220  </a:t>
              </a: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7006359" y="1340759"/>
              <a:ext cx="360000" cy="36000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534782" y="1327195"/>
              <a:ext cx="418061" cy="3342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6079885" y="1766133"/>
              <a:ext cx="430887" cy="2218766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% Overall Survival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7457646" y="1686852"/>
              <a:ext cx="386920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Cases with Alteration(s) in VEGF-C Gene</a:t>
              </a: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Cases without Alterations in VEGF-C gene</a:t>
              </a:r>
            </a:p>
            <a:p>
              <a:r>
                <a:rPr lang="en-U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Logrank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Test P-Value: 0.015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379041" y="1774525"/>
              <a:ext cx="108000" cy="108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379041" y="1987856"/>
              <a:ext cx="108000" cy="108000"/>
            </a:xfrm>
            <a:prstGeom prst="rect">
              <a:avLst/>
            </a:prstGeom>
            <a:solidFill>
              <a:srgbClr val="0000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6412761" y="1369646"/>
              <a:ext cx="702575" cy="338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70%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1351045" y="1369646"/>
              <a:ext cx="690426" cy="338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70%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10%</a:t>
              </a:r>
            </a:p>
            <a:p>
              <a:endParaRPr 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144</Words>
  <Application>Microsoft Office PowerPoint</Application>
  <PresentationFormat>Grand écran</PresentationFormat>
  <Paragraphs>58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Marilena Plesu</dc:creator>
  <cp:lastModifiedBy>Marilena Plesu</cp:lastModifiedBy>
  <cp:revision>31</cp:revision>
  <dcterms:created xsi:type="dcterms:W3CDTF">2016-07-19T14:30:21Z</dcterms:created>
  <dcterms:modified xsi:type="dcterms:W3CDTF">2017-04-16T21:11:48Z</dcterms:modified>
</cp:coreProperties>
</file>