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840" y="5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5829DAB-D618-4467-9BC1-6ECA4D9F5ABF}" type="datetimeFigureOut">
              <a:rPr lang="en-US"/>
              <a:pPr>
                <a:defRPr/>
              </a:pPr>
              <a:t>2/17/2017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7637100-DEF6-4F85-BE9B-5D7535D41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625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7066" indent="-291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4717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604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6491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EDB0304-E116-41E1-B704-C9B7AF8A3B0D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FC05B-6CA7-4D69-B35A-B8989F2DB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59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62FAA-779D-401E-ADBF-6C4ED7809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38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D4C22-B42D-4C94-BDC1-7D7202D08D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6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9B8B2-644A-4053-9EFB-ABD21F5C3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39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1D34C-1903-43A8-820F-3CC253191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37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F2E3B-E960-41E6-90F1-9CBAEC590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8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327FA-DBA6-44EE-A51B-FAECC72C8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094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37C3D-7BD9-4279-B864-E1412322D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16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82065-3D72-4CE6-9C62-34ACFAAD9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64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11A01-BF1D-4302-A2E5-7263784CC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72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FC284-6F35-4368-B51A-6AEE97350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5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5607EEF-6318-4842-A8BB-AB67CA0A7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7"/>
          <p:cNvSpPr>
            <a:spLocks/>
          </p:cNvSpPr>
          <p:nvPr/>
        </p:nvSpPr>
        <p:spPr bwMode="auto">
          <a:xfrm>
            <a:off x="1853201" y="908596"/>
            <a:ext cx="29318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chemeClr val="tx1"/>
                </a:solidFill>
                <a:latin typeface="Helvetica" charset="0"/>
                <a:cs typeface="Helvetica" charset="0"/>
                <a:sym typeface="Helvetica" charset="0"/>
              </a:rPr>
              <a:t>Fortin et al, </a:t>
            </a:r>
            <a:r>
              <a:rPr lang="en-US" altLang="en-US" sz="1400" b="1" dirty="0" smtClean="0">
                <a:solidFill>
                  <a:schemeClr val="tx1"/>
                </a:solidFill>
                <a:latin typeface="Helvetica" charset="0"/>
                <a:cs typeface="Helvetica" charset="0"/>
                <a:sym typeface="Helvetica" charset="0"/>
              </a:rPr>
              <a:t>Supplemental Figure </a:t>
            </a:r>
            <a:r>
              <a:rPr lang="en-US" altLang="en-US" sz="1400" b="1" dirty="0">
                <a:solidFill>
                  <a:schemeClr val="tx1"/>
                </a:solidFill>
                <a:latin typeface="Helvetica" charset="0"/>
                <a:cs typeface="Helvetica" charset="0"/>
                <a:sym typeface="Helvetica" charset="0"/>
              </a:rPr>
              <a:t>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832" y="2891907"/>
            <a:ext cx="2321280" cy="185886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637712" y="3247227"/>
            <a:ext cx="6019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627880" y="3155787"/>
            <a:ext cx="2212" cy="145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54181" y="4736514"/>
            <a:ext cx="661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CD11b</a:t>
            </a:r>
            <a:endParaRPr lang="en-US" sz="1200" b="1" dirty="0"/>
          </a:p>
        </p:txBody>
      </p:sp>
      <p:sp>
        <p:nvSpPr>
          <p:cNvPr id="17" name="Shape 284"/>
          <p:cNvSpPr>
            <a:spLocks noChangeShapeType="1"/>
          </p:cNvSpPr>
          <p:nvPr/>
        </p:nvSpPr>
        <p:spPr bwMode="auto">
          <a:xfrm flipH="1" flipV="1">
            <a:off x="2051394" y="4872086"/>
            <a:ext cx="762663" cy="2759"/>
          </a:xfrm>
          <a:prstGeom prst="line">
            <a:avLst/>
          </a:prstGeom>
          <a:noFill/>
          <a:ln w="12700">
            <a:solidFill>
              <a:srgbClr val="000000"/>
            </a:solidFill>
            <a:miter lim="4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806071" y="4050720"/>
            <a:ext cx="1015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Cell counts</a:t>
            </a:r>
            <a:endParaRPr lang="en-US" sz="1200" b="1" dirty="0"/>
          </a:p>
        </p:txBody>
      </p:sp>
      <p:sp>
        <p:nvSpPr>
          <p:cNvPr id="19" name="Shape 284"/>
          <p:cNvSpPr>
            <a:spLocks noChangeShapeType="1"/>
          </p:cNvSpPr>
          <p:nvPr/>
        </p:nvSpPr>
        <p:spPr bwMode="auto">
          <a:xfrm flipH="1">
            <a:off x="1318700" y="3350846"/>
            <a:ext cx="666" cy="378240"/>
          </a:xfrm>
          <a:prstGeom prst="line">
            <a:avLst/>
          </a:prstGeom>
          <a:noFill/>
          <a:ln w="12700">
            <a:solidFill>
              <a:srgbClr val="000000"/>
            </a:solidFill>
            <a:miter lim="4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50901" y="5053763"/>
            <a:ext cx="52222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Gating strategy for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splenic and peritoneal exudates (PE) CD11b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myeloid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cells.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infected with 2 x 10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PFU of VV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intraperitoneally.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days later, cells from spleen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PE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stained with anti-CD11b, anti-Ly6G and anti-Ly6C.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 shown above were used for analysis of MDSCs in Fig. 2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880" y="2912536"/>
            <a:ext cx="2302933" cy="1833033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 flipH="1">
            <a:off x="5237498" y="3155781"/>
            <a:ext cx="2212" cy="145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588779" y="3255694"/>
            <a:ext cx="6019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2578947" y="3164254"/>
            <a:ext cx="2212" cy="145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188565" y="3164248"/>
            <a:ext cx="2212" cy="145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21747" y="2827867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Spleen</a:t>
            </a:r>
            <a:endParaRPr lang="en-US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238416" y="2827868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PE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76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Quigley</dc:creator>
  <cp:lastModifiedBy>Yiping Yang, M.D., Ph.D.</cp:lastModifiedBy>
  <cp:revision>93</cp:revision>
  <cp:lastPrinted>2016-08-01T21:30:28Z</cp:lastPrinted>
  <dcterms:created xsi:type="dcterms:W3CDTF">2005-11-22T02:59:11Z</dcterms:created>
  <dcterms:modified xsi:type="dcterms:W3CDTF">2017-02-17T21:17:27Z</dcterms:modified>
</cp:coreProperties>
</file>