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16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88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96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065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67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1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5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345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299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21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9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32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FCD76-95B0-4B4A-BE9D-C805BA1AD714}" type="datetimeFigureOut">
              <a:rPr lang="en-US" smtClean="0"/>
              <a:t>5/10/2017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0C381-CA2C-4CFA-BE5C-E9D03238C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30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843794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5181600"/>
            <a:ext cx="8305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 Fig.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Map of T-DNA of eight different transformation constructs.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Napin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(Nap) and endogenous (Ep) promoters were used for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sgt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genes, respectively, for regulating the transgene expression;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octopine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synthase (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ocspA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gene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polyA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tail was used as terminator. Bar gene (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under the control of 35S promoter with double enhancer was used as a selection marker. Black line below 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 represents the 500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probe region used for southern hybridization</a:t>
            </a:r>
          </a:p>
        </p:txBody>
      </p:sp>
    </p:spTree>
    <p:extLst>
      <p:ext uri="{BB962C8B-B14F-4D97-AF65-F5344CB8AC3E}">
        <p14:creationId xmlns:p14="http://schemas.microsoft.com/office/powerpoint/2010/main" val="1934417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87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Sachin Kajla</dc:creator>
  <cp:lastModifiedBy>PROF. AKSHAY PRADHAN</cp:lastModifiedBy>
  <cp:revision>10</cp:revision>
  <dcterms:created xsi:type="dcterms:W3CDTF">2016-12-29T09:58:44Z</dcterms:created>
  <dcterms:modified xsi:type="dcterms:W3CDTF">2017-05-10T08:40:27Z</dcterms:modified>
</cp:coreProperties>
</file>