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74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4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6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8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55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1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2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38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0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1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22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84078-AF81-4E67-90F2-F4C9B9607AA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4EA87-2608-4749-85BC-864BD5B92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3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96669"/>
            <a:ext cx="9144000" cy="5904131"/>
            <a:chOff x="0" y="496669"/>
            <a:chExt cx="9144000" cy="590413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50" r="7373" b="9500"/>
            <a:stretch/>
          </p:blipFill>
          <p:spPr bwMode="auto">
            <a:xfrm>
              <a:off x="0" y="1676400"/>
              <a:ext cx="9144000" cy="4676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85800" y="496669"/>
              <a:ext cx="7543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/>
                <a:t>S3 Appendix: CDS sequences of </a:t>
              </a:r>
              <a:r>
                <a:rPr lang="en-US" b="1" i="1" dirty="0"/>
                <a:t>SCT</a:t>
              </a:r>
              <a:r>
                <a:rPr lang="en-US" b="1" dirty="0"/>
                <a:t> gene homologs from </a:t>
              </a:r>
              <a:r>
                <a:rPr lang="en-US" b="1" i="1" dirty="0"/>
                <a:t>B. </a:t>
              </a:r>
              <a:r>
                <a:rPr lang="en-US" b="1" i="1" dirty="0" err="1"/>
                <a:t>juncea</a:t>
              </a:r>
              <a:r>
                <a:rPr lang="en-US" b="1" dirty="0"/>
                <a:t> and other </a:t>
              </a:r>
              <a:r>
                <a:rPr lang="en-US" b="1" i="1" dirty="0"/>
                <a:t>Brassica</a:t>
              </a:r>
              <a:r>
                <a:rPr lang="en-US" b="1" dirty="0"/>
                <a:t> species. </a:t>
              </a:r>
              <a:endParaRPr lang="en-US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238125" y="1828800"/>
              <a:ext cx="8153400" cy="990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57175" y="3009900"/>
              <a:ext cx="8153400" cy="990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66700" y="4210050"/>
              <a:ext cx="8153400" cy="990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66700" y="5410200"/>
              <a:ext cx="8153400" cy="990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37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066800"/>
            <a:ext cx="9144000" cy="4678617"/>
            <a:chOff x="0" y="1066800"/>
            <a:chExt cx="9144000" cy="467861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10" r="7370" b="7790"/>
            <a:stretch/>
          </p:blipFill>
          <p:spPr bwMode="auto">
            <a:xfrm>
              <a:off x="0" y="1066800"/>
              <a:ext cx="9144000" cy="4678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38125" y="1228725"/>
              <a:ext cx="6924675" cy="990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5016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914400"/>
            <a:ext cx="9144000" cy="4726548"/>
            <a:chOff x="0" y="914400"/>
            <a:chExt cx="9144000" cy="472654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44" r="7553" b="7361"/>
            <a:stretch/>
          </p:blipFill>
          <p:spPr bwMode="auto">
            <a:xfrm>
              <a:off x="0" y="914400"/>
              <a:ext cx="9144000" cy="4726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514600" y="2562225"/>
              <a:ext cx="2209800" cy="1143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96542" y="2249329"/>
              <a:ext cx="8611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SCTamiR37</a:t>
              </a:r>
              <a:endParaRPr 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90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76200"/>
            <a:ext cx="9144000" cy="7115718"/>
            <a:chOff x="0" y="76200"/>
            <a:chExt cx="9144000" cy="7115718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76200"/>
              <a:ext cx="9144000" cy="7115718"/>
              <a:chOff x="0" y="76200"/>
              <a:chExt cx="9144000" cy="7115718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500" r="7361" b="7273"/>
              <a:stretch/>
            </p:blipFill>
            <p:spPr bwMode="auto">
              <a:xfrm>
                <a:off x="0" y="76200"/>
                <a:ext cx="9144000" cy="472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" t="42187" r="7258" b="14732"/>
              <a:stretch/>
            </p:blipFill>
            <p:spPr bwMode="auto">
              <a:xfrm>
                <a:off x="0" y="4800600"/>
                <a:ext cx="9144000" cy="2391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" name="Rectangle 3"/>
            <p:cNvSpPr/>
            <p:nvPr/>
          </p:nvSpPr>
          <p:spPr>
            <a:xfrm>
              <a:off x="1066800" y="533400"/>
              <a:ext cx="2438400" cy="1143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05050" y="228600"/>
              <a:ext cx="8611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SCTamiR36</a:t>
              </a:r>
              <a:endParaRPr 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648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2296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At5g09640,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thaliana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CDS of  SCT gene from TAIR database 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</a:t>
            </a:r>
            <a:endParaRPr lang="en-US" sz="1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BrSCT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BoSCT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BnSCT1 and BnSCT2, are CDS of  SCT gene from EMBL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database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endParaRPr lang="en-US" sz="1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BjSCT1CDS and BjSCT2CDS SCT gene paralogs isolated from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juncea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Polymorphic regions are shown in black boxes  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full length gene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was used for the development of antisense constructs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sequences which is shown in red boxes were used for development of RNAi constructs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sequences which are shown in green boxes were used as artificial microRNA targets                                                                     </a:t>
            </a:r>
            <a:endParaRPr lang="en-US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467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110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Sachin Kajla</dc:creator>
  <cp:lastModifiedBy>Sachin Kajla</cp:lastModifiedBy>
  <cp:revision>11</cp:revision>
  <dcterms:created xsi:type="dcterms:W3CDTF">2017-05-03T10:36:22Z</dcterms:created>
  <dcterms:modified xsi:type="dcterms:W3CDTF">2017-05-08T11:49:40Z</dcterms:modified>
</cp:coreProperties>
</file>