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79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32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8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12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9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2038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46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837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23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994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21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40AEB-B149-4496-B62B-92303DD12CAC}" type="datetimeFigureOut">
              <a:rPr lang="ko-KR" altLang="en-US" smtClean="0"/>
              <a:t>2017-07-24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BEA8F-D7FB-4788-A34E-39E892A3F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178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34" y="0"/>
            <a:ext cx="10058400" cy="685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3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34" y="0"/>
            <a:ext cx="10058400" cy="685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90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34" y="0"/>
            <a:ext cx="10058400" cy="685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99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684" y="0"/>
            <a:ext cx="82746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21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34" y="0"/>
            <a:ext cx="10058400" cy="685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381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samsung</dc:creator>
  <cp:lastModifiedBy>samsung</cp:lastModifiedBy>
  <cp:revision>1</cp:revision>
  <dcterms:created xsi:type="dcterms:W3CDTF">2017-07-24T03:41:36Z</dcterms:created>
  <dcterms:modified xsi:type="dcterms:W3CDTF">2017-07-24T03:41:49Z</dcterms:modified>
</cp:coreProperties>
</file>