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10" autoAdjust="0"/>
    <p:restoredTop sz="94660"/>
  </p:normalViewPr>
  <p:slideViewPr>
    <p:cSldViewPr snapToGrid="0">
      <p:cViewPr>
        <p:scale>
          <a:sx n="100" d="100"/>
          <a:sy n="100" d="100"/>
        </p:scale>
        <p:origin x="-180" y="-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8D96E-0CED-46F6-A409-C96367EDD023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17210-454A-488C-AA18-C1CBB9BA7F0F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817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Rarefaction curves generated for 16S rRNA gene sequences obtained from the </a:t>
            </a:r>
            <a:r>
              <a:rPr lang="it-IT" b="1" baseline="0" dirty="0" smtClean="0">
                <a:latin typeface="Times New Roman" pitchFamily="18" charset="0"/>
                <a:cs typeface="Times New Roman" pitchFamily="18" charset="0"/>
              </a:rPr>
              <a:t>samples</a:t>
            </a:r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b="0" dirty="0" smtClean="0">
                <a:latin typeface="Times New Roman" pitchFamily="18" charset="0"/>
                <a:cs typeface="Times New Roman" pitchFamily="18" charset="0"/>
              </a:rPr>
              <a:t>Panel represents the rarefaction curves</a:t>
            </a:r>
            <a:r>
              <a:rPr lang="it-IT" b="0" baseline="0" dirty="0" smtClean="0">
                <a:latin typeface="Times New Roman" pitchFamily="18" charset="0"/>
                <a:cs typeface="Times New Roman" pitchFamily="18" charset="0"/>
              </a:rPr>
              <a:t> using the Chao1 index.</a:t>
            </a:r>
            <a:endParaRPr lang="it-IT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17210-454A-488C-AA18-C1CBB9BA7F0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669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971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8186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9819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1587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500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758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2282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6853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7377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1174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475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864B1-54F8-43D9-ABE5-A270D60F0334}" type="datetimeFigureOut">
              <a:rPr lang="it-IT" smtClean="0"/>
              <a:t>26/06/2017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C1ECE-34F4-47F3-965A-0070694D253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42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852262" y="6218756"/>
            <a:ext cx="184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65961" y="138440"/>
            <a:ext cx="9372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S1.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Rarefaction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curves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generated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16S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rRNA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sequences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obtained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Chao1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(A) and Shannon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(B) </a:t>
            </a:r>
            <a:r>
              <a:rPr lang="es-ES" sz="140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s-ES" sz="1400" smtClean="0"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OTUs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(C)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8575" y="800100"/>
            <a:ext cx="9822643" cy="2800350"/>
            <a:chOff x="28575" y="1209675"/>
            <a:chExt cx="9822643" cy="2800350"/>
          </a:xfrm>
        </p:grpSpPr>
        <p:grpSp>
          <p:nvGrpSpPr>
            <p:cNvPr id="15" name="14 Grupo"/>
            <p:cNvGrpSpPr/>
            <p:nvPr/>
          </p:nvGrpSpPr>
          <p:grpSpPr>
            <a:xfrm>
              <a:off x="173038" y="1560514"/>
              <a:ext cx="9678180" cy="2449511"/>
              <a:chOff x="373063" y="1560514"/>
              <a:chExt cx="9678180" cy="2449511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3063" y="1560514"/>
                <a:ext cx="4731543" cy="24495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0326" y="1585638"/>
                <a:ext cx="4910917" cy="24243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6" name="15 CuadroTexto"/>
            <p:cNvSpPr txBox="1"/>
            <p:nvPr/>
          </p:nvSpPr>
          <p:spPr>
            <a:xfrm>
              <a:off x="28575" y="1209675"/>
              <a:ext cx="43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A</a:t>
              </a:r>
              <a:endParaRPr lang="es-ES" dirty="0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4686300" y="1209675"/>
              <a:ext cx="43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/>
                <a:t>B</a:t>
              </a:r>
            </a:p>
          </p:txBody>
        </p:sp>
      </p:grpSp>
      <p:grpSp>
        <p:nvGrpSpPr>
          <p:cNvPr id="4" name="3 Grupo"/>
          <p:cNvGrpSpPr/>
          <p:nvPr/>
        </p:nvGrpSpPr>
        <p:grpSpPr>
          <a:xfrm>
            <a:off x="2538809" y="3895725"/>
            <a:ext cx="4605022" cy="2725698"/>
            <a:chOff x="2538809" y="3895725"/>
            <a:chExt cx="4605022" cy="2725698"/>
          </a:xfrm>
        </p:grpSpPr>
        <p:sp>
          <p:nvSpPr>
            <p:cNvPr id="10" name="9 CuadroTexto"/>
            <p:cNvSpPr txBox="1"/>
            <p:nvPr/>
          </p:nvSpPr>
          <p:spPr>
            <a:xfrm>
              <a:off x="2538809" y="4036457"/>
              <a:ext cx="43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/>
                <a:t>C</a:t>
              </a:r>
            </a:p>
          </p:txBody>
        </p:sp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959" y="3895725"/>
              <a:ext cx="4166872" cy="2725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4313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377</TotalTime>
  <Words>62</Words>
  <Application>Microsoft Office PowerPoint</Application>
  <PresentationFormat>A4 (210 x 297 mm)</PresentationFormat>
  <Paragraphs>6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Office Theme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</dc:creator>
  <cp:lastModifiedBy>MGueimonde</cp:lastModifiedBy>
  <cp:revision>26</cp:revision>
  <dcterms:created xsi:type="dcterms:W3CDTF">2015-07-08T13:06:08Z</dcterms:created>
  <dcterms:modified xsi:type="dcterms:W3CDTF">2017-06-26T11:36:08Z</dcterms:modified>
</cp:coreProperties>
</file>