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50429actin-1CLL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571612"/>
            <a:ext cx="1857388" cy="584200"/>
          </a:xfrm>
          <a:prstGeom prst="rect">
            <a:avLst/>
          </a:prstGeom>
        </p:spPr>
      </p:pic>
      <p:pic>
        <p:nvPicPr>
          <p:cNvPr id="5" name="图片 4" descr="20150429hmgcs2-1 CLL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928670"/>
            <a:ext cx="1857388" cy="622300"/>
          </a:xfrm>
          <a:prstGeom prst="rect">
            <a:avLst/>
          </a:prstGeom>
        </p:spPr>
      </p:pic>
      <p:pic>
        <p:nvPicPr>
          <p:cNvPr id="6" name="图片 5" descr="20150413ACTINC L LG-1副本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4" y="2857497"/>
            <a:ext cx="1857388" cy="500066"/>
          </a:xfrm>
          <a:prstGeom prst="rect">
            <a:avLst/>
          </a:prstGeom>
        </p:spPr>
      </p:pic>
      <p:pic>
        <p:nvPicPr>
          <p:cNvPr id="7" name="图片 6" descr="20150413SIRT3C L LG-1副本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414" y="2214554"/>
            <a:ext cx="1857388" cy="571504"/>
          </a:xfrm>
          <a:prstGeom prst="rect">
            <a:avLst/>
          </a:prstGeom>
        </p:spPr>
      </p:pic>
      <p:pic>
        <p:nvPicPr>
          <p:cNvPr id="8" name="图片 7" descr="20160127acsod-CLL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4414" y="3429000"/>
            <a:ext cx="1857388" cy="471142"/>
          </a:xfrm>
          <a:prstGeom prst="rect">
            <a:avLst/>
          </a:prstGeom>
        </p:spPr>
      </p:pic>
      <p:pic>
        <p:nvPicPr>
          <p:cNvPr id="9" name="图片 8" descr="20160127sod2CLLG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4414" y="4000504"/>
            <a:ext cx="1857388" cy="581606"/>
          </a:xfrm>
          <a:prstGeom prst="rect">
            <a:avLst/>
          </a:prstGeom>
        </p:spPr>
      </p:pic>
      <p:pic>
        <p:nvPicPr>
          <p:cNvPr id="10" name="图片 9" descr="20150578gapdh  na CLLG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4414" y="5214950"/>
            <a:ext cx="1928826" cy="500066"/>
          </a:xfrm>
          <a:prstGeom prst="rect">
            <a:avLst/>
          </a:prstGeom>
        </p:spPr>
      </p:pic>
      <p:pic>
        <p:nvPicPr>
          <p:cNvPr id="11" name="图片 10" descr="20150578na CLLG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14414" y="4714884"/>
            <a:ext cx="1928826" cy="469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4282" y="107154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HMGCS2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4282" y="163090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CN" dirty="0" smtClean="0"/>
              <a:t>β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actin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4282" y="2916792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CN" dirty="0" smtClean="0"/>
              <a:t>β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actin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4282" y="2285992"/>
            <a:ext cx="700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SIRT3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3416858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ac-</a:t>
            </a:r>
            <a:r>
              <a:rPr lang="en-US" altLang="zh-CN" dirty="0" err="1" smtClean="0"/>
              <a:t>MnSOD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9999" y="407194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MnSOD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5720" y="4845618"/>
            <a:ext cx="82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Nampt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85720" y="5202808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GAPDH</a:t>
            </a:r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214414" y="500042"/>
            <a:ext cx="607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CON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781414" y="48790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CR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210042" y="487900"/>
            <a:ext cx="101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CR+GTPs</a:t>
            </a:r>
            <a:endParaRPr lang="zh-CN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85720" y="35716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214810" y="500042"/>
          <a:ext cx="3060700" cy="2411413"/>
        </p:xfrm>
        <a:graphic>
          <a:graphicData uri="http://schemas.openxmlformats.org/presentationml/2006/ole">
            <p:oleObj spid="_x0000_s1026" name="Prism Project" r:id="rId11" imgW="3060000" imgH="2412000" progId="Prism5.Document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357686" y="3143248"/>
          <a:ext cx="3060700" cy="2411412"/>
        </p:xfrm>
        <a:graphic>
          <a:graphicData uri="http://schemas.openxmlformats.org/presentationml/2006/ole">
            <p:oleObj spid="_x0000_s1029" name="Prism Project" r:id="rId12" imgW="3060000" imgH="2412000" progId="Prism5.Document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3897094" y="34502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897094" y="321468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00100" y="357166"/>
          <a:ext cx="2843212" cy="2411413"/>
        </p:xfrm>
        <a:graphic>
          <a:graphicData uri="http://schemas.openxmlformats.org/presentationml/2006/ole">
            <p:oleObj spid="_x0000_s2050" name="Prism Project" r:id="rId3" imgW="2844000" imgH="2412000" progId="Prism5.Document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857752" y="500042"/>
          <a:ext cx="3060700" cy="2411413"/>
        </p:xfrm>
        <a:graphic>
          <a:graphicData uri="http://schemas.openxmlformats.org/presentationml/2006/ole">
            <p:oleObj spid="_x0000_s2051" name="Prism Project" r:id="rId4" imgW="3060000" imgH="2412000" progId="Prism5.Document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28596" y="3357562"/>
          <a:ext cx="3095625" cy="2482850"/>
        </p:xfrm>
        <a:graphic>
          <a:graphicData uri="http://schemas.openxmlformats.org/presentationml/2006/ole">
            <p:oleObj spid="_x0000_s2052" name="Prism Project" r:id="rId5" imgW="3096000" imgH="2412000" progId="Prism5.Document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3428992" y="3429000"/>
          <a:ext cx="2843212" cy="2484438"/>
        </p:xfrm>
        <a:graphic>
          <a:graphicData uri="http://schemas.openxmlformats.org/presentationml/2006/ole">
            <p:oleObj spid="_x0000_s2053" name="Prism Project" r:id="rId6" imgW="2844000" imgH="2484000" progId="Prism5.Document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083300" y="3571876"/>
          <a:ext cx="3060700" cy="2447925"/>
        </p:xfrm>
        <a:graphic>
          <a:graphicData uri="http://schemas.openxmlformats.org/presentationml/2006/ole">
            <p:oleObj spid="_x0000_s2054" name="Prism Project" r:id="rId7" imgW="3060000" imgH="2448000" progId="Prism5.Document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42910" y="21429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01856" y="21429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E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313110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4992" y="314324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41724" y="314324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H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BE9D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21</Words>
  <PresentationFormat>全屏显示(4:3)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GraphPad Prism 5 Project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Yi-Weijie</dc:creator>
  <cp:lastModifiedBy>Yi-Weijie</cp:lastModifiedBy>
  <cp:revision>12</cp:revision>
  <dcterms:created xsi:type="dcterms:W3CDTF">2017-05-29T04:45:23Z</dcterms:created>
  <dcterms:modified xsi:type="dcterms:W3CDTF">2017-05-31T06:04:15Z</dcterms:modified>
</cp:coreProperties>
</file>