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779700"/>
            <a:ext cx="633670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Griffin et al </a:t>
            </a:r>
            <a:r>
              <a:rPr lang="en-GB" dirty="0"/>
              <a:t>(2017) </a:t>
            </a:r>
            <a:r>
              <a:rPr lang="en-GB" dirty="0" err="1"/>
              <a:t>Diabetologia</a:t>
            </a:r>
            <a:r>
              <a:rPr lang="en-GB" dirty="0" smtClean="0"/>
              <a:t> DOI 10.1007/s00125-017-4337-9</a:t>
            </a:r>
          </a:p>
          <a:p>
            <a:r>
              <a:rPr lang="en-GB" sz="1400" dirty="0"/>
              <a:t>© The </a:t>
            </a:r>
            <a:r>
              <a:rPr lang="en-GB" sz="1400" dirty="0" smtClean="0"/>
              <a:t>Authors</a:t>
            </a:r>
            <a:endParaRPr lang="en-GB" sz="1400" dirty="0"/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60648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Preferred Reporting Items for Systematic Reviews and Meta-Analyses (PRISMA) flow diagram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391" y="1056802"/>
            <a:ext cx="4129201" cy="4892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5876404"/>
            <a:ext cx="63367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/>
              <a:t>Griffin et al (2017) </a:t>
            </a:r>
            <a:r>
              <a:rPr lang="en-GB" dirty="0" err="1"/>
              <a:t>Diabetologia</a:t>
            </a:r>
            <a:r>
              <a:rPr lang="en-GB" dirty="0"/>
              <a:t> DOI 10.1007/s00125-017-4337-9</a:t>
            </a:r>
          </a:p>
          <a:p>
            <a:r>
              <a:rPr lang="en-GB" sz="1400" dirty="0"/>
              <a:t>© The Authors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8813" y="332656"/>
            <a:ext cx="2919634" cy="559288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444813" y="1506214"/>
            <a:ext cx="2466635" cy="1271211"/>
            <a:chOff x="459350" y="1398934"/>
            <a:chExt cx="2466635" cy="127121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9350" y="1398934"/>
              <a:ext cx="454997" cy="47863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9442" y="2244077"/>
              <a:ext cx="420150" cy="42606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3250" y="1853564"/>
              <a:ext cx="396342" cy="39051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870447" y="1441036"/>
              <a:ext cx="2055538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U</a:t>
              </a:r>
              <a:r>
                <a:rPr lang="en-GB" dirty="0" smtClean="0"/>
                <a:t>nclear </a:t>
              </a:r>
              <a:r>
                <a:rPr lang="en-GB" dirty="0"/>
                <a:t>risk of </a:t>
              </a:r>
              <a:r>
                <a:rPr lang="en-GB" dirty="0" smtClean="0"/>
                <a:t>bias </a:t>
              </a:r>
            </a:p>
            <a:p>
              <a:endParaRPr lang="en-GB" sz="800" dirty="0"/>
            </a:p>
            <a:p>
              <a:r>
                <a:rPr lang="en-GB" dirty="0" smtClean="0"/>
                <a:t>High </a:t>
              </a:r>
              <a:r>
                <a:rPr lang="en-GB" dirty="0"/>
                <a:t>risk of </a:t>
              </a:r>
              <a:r>
                <a:rPr lang="en-GB" dirty="0" smtClean="0"/>
                <a:t>bias </a:t>
              </a:r>
            </a:p>
            <a:p>
              <a:endParaRPr lang="en-GB" sz="800" dirty="0"/>
            </a:p>
            <a:p>
              <a:r>
                <a:rPr lang="en-GB" dirty="0" smtClean="0"/>
                <a:t>Low </a:t>
              </a:r>
              <a:r>
                <a:rPr lang="en-GB" dirty="0"/>
                <a:t>risk of bias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95536" y="260648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Risk of bias summary</a:t>
            </a:r>
          </a:p>
        </p:txBody>
      </p:sp>
    </p:spTree>
    <p:extLst>
      <p:ext uri="{BB962C8B-B14F-4D97-AF65-F5344CB8AC3E}">
        <p14:creationId xmlns:p14="http://schemas.microsoft.com/office/powerpoint/2010/main" val="21752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779700"/>
            <a:ext cx="63367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/>
              <a:t>Griffin et al (2017) </a:t>
            </a:r>
            <a:r>
              <a:rPr lang="en-GB" dirty="0" err="1"/>
              <a:t>Diabetologia</a:t>
            </a:r>
            <a:r>
              <a:rPr lang="en-GB" dirty="0"/>
              <a:t> DOI 10.1007/s00125-017-4337-9</a:t>
            </a:r>
          </a:p>
          <a:p>
            <a:r>
              <a:rPr lang="en-GB" sz="1400" dirty="0"/>
              <a:t>© The Authors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260648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Forest plot showing the effect of metformin on risk of all-cause mortality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484784"/>
            <a:ext cx="8779843" cy="403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74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779700"/>
            <a:ext cx="63367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/>
              <a:t>Griffin et al (2017) </a:t>
            </a:r>
            <a:r>
              <a:rPr lang="en-GB" dirty="0" err="1"/>
              <a:t>Diabetologia</a:t>
            </a:r>
            <a:r>
              <a:rPr lang="en-GB" dirty="0"/>
              <a:t> DOI 10.1007/s00125-017-4337-9</a:t>
            </a:r>
          </a:p>
          <a:p>
            <a:r>
              <a:rPr lang="en-GB" sz="1400" dirty="0"/>
              <a:t>© The Authors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260648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Forest plot showing the effect of metformin on risk of cardiovascular death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484784"/>
            <a:ext cx="8815227" cy="401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29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779700"/>
            <a:ext cx="63367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/>
              <a:t>Griffin et al (2017) </a:t>
            </a:r>
            <a:r>
              <a:rPr lang="en-GB" dirty="0" err="1"/>
              <a:t>Diabetologia</a:t>
            </a:r>
            <a:r>
              <a:rPr lang="en-GB" dirty="0"/>
              <a:t> DOI 10.1007/s00125-017-4337-9</a:t>
            </a:r>
          </a:p>
          <a:p>
            <a:r>
              <a:rPr lang="en-GB" sz="1400" dirty="0"/>
              <a:t>© The Authors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260648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Forest plot showing the effect of metformin on risk of myocardial infarction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61" y="1844824"/>
            <a:ext cx="8731936" cy="312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83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779700"/>
            <a:ext cx="63367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/>
              <a:t>Griffin et al (2017) </a:t>
            </a:r>
            <a:r>
              <a:rPr lang="en-GB" dirty="0" err="1"/>
              <a:t>Diabetologia</a:t>
            </a:r>
            <a:r>
              <a:rPr lang="en-GB" dirty="0"/>
              <a:t> DOI 10.1007/s00125-017-4337-9</a:t>
            </a:r>
          </a:p>
          <a:p>
            <a:r>
              <a:rPr lang="en-GB" sz="1400" dirty="0"/>
              <a:t>© The Authors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260648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Forest plot showing the effect of metformin on risk of stroke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20" y="1867703"/>
            <a:ext cx="8861376" cy="270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1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779700"/>
            <a:ext cx="63367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/>
              <a:t>Griffin et al (2017) </a:t>
            </a:r>
            <a:r>
              <a:rPr lang="en-GB" dirty="0" err="1"/>
              <a:t>Diabetologia</a:t>
            </a:r>
            <a:r>
              <a:rPr lang="en-GB" dirty="0"/>
              <a:t> DOI 10.1007/s00125-017-4337-9</a:t>
            </a:r>
          </a:p>
          <a:p>
            <a:r>
              <a:rPr lang="en-GB" sz="1400" dirty="0"/>
              <a:t>© The Authors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260648"/>
            <a:ext cx="8820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Forest plot showing the effect of metformin on risk of peripheral vascular disease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974187"/>
            <a:ext cx="8765455" cy="249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0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779700"/>
            <a:ext cx="63367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/>
              <a:t>Griffin et al (2017) </a:t>
            </a:r>
            <a:r>
              <a:rPr lang="en-GB" dirty="0" err="1"/>
              <a:t>Diabetologia</a:t>
            </a:r>
            <a:r>
              <a:rPr lang="en-GB" dirty="0"/>
              <a:t> DOI 10.1007/s00125-017-4337-9</a:t>
            </a:r>
          </a:p>
          <a:p>
            <a:r>
              <a:rPr lang="en-GB" sz="1400" dirty="0"/>
              <a:t>© The Authors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260648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Funnel plot of effect size estimates for all-cause mortality to assess risk of publication bias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340768"/>
            <a:ext cx="7207097" cy="460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9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200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JS Ruffino</cp:lastModifiedBy>
  <cp:revision>22</cp:revision>
  <dcterms:created xsi:type="dcterms:W3CDTF">2016-06-15T12:53:43Z</dcterms:created>
  <dcterms:modified xsi:type="dcterms:W3CDTF">2017-06-28T10:07:19Z</dcterms:modified>
</cp:coreProperties>
</file>