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356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779700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© </a:t>
            </a:r>
            <a:r>
              <a:rPr lang="en-GB" dirty="0"/>
              <a:t>Springer-</a:t>
            </a:r>
            <a:r>
              <a:rPr lang="en-GB" dirty="0" err="1"/>
              <a:t>Verlag</a:t>
            </a:r>
            <a:r>
              <a:rPr lang="en-GB"/>
              <a:t> Berlin Heidelberg 2017</a:t>
            </a:r>
            <a:endParaRPr lang="en-GB" dirty="0"/>
          </a:p>
          <a:p>
            <a:r>
              <a:rPr lang="en-GB" dirty="0" err="1"/>
              <a:t>Diabetologia</a:t>
            </a:r>
            <a:r>
              <a:rPr lang="en-GB" dirty="0"/>
              <a:t> DOI </a:t>
            </a:r>
            <a:r>
              <a:rPr lang="en-GB" dirty="0"/>
              <a:t>10.1007/s00125-017-4326-z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16632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Open questions related to the origin (a), distribution (b) and stress-mediated fate (c) of beta cell subtypes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8891" y="735413"/>
            <a:ext cx="4042202" cy="53197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31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CJ Taylor</cp:lastModifiedBy>
  <cp:revision>15</cp:revision>
  <dcterms:created xsi:type="dcterms:W3CDTF">2016-06-15T12:53:43Z</dcterms:created>
  <dcterms:modified xsi:type="dcterms:W3CDTF">2017-05-31T10:26:47Z</dcterms:modified>
</cp:coreProperties>
</file>