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065" autoAdjust="0"/>
  </p:normalViewPr>
  <p:slideViewPr>
    <p:cSldViewPr snapToGrid="0" snapToObjects="1">
      <p:cViewPr>
        <p:scale>
          <a:sx n="150" d="100"/>
          <a:sy n="150" d="100"/>
        </p:scale>
        <p:origin x="-57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250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451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4897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6366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73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851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52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478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071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085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453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AF476-B688-7D44-93E6-A610BE92799B}" type="datetimeFigureOut">
              <a:rPr kumimoji="1" lang="ja-JP" altLang="en-US" smtClean="0"/>
              <a:pPr/>
              <a:t>2017/06/12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FF074-9F57-D743-9B0A-C7F7A75C171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233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0805" y="1650203"/>
            <a:ext cx="3327400" cy="279400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977" y="1650203"/>
            <a:ext cx="3327400" cy="2794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 flipH="1">
            <a:off x="1552433" y="2682979"/>
            <a:ext cx="647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a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 flipH="1">
            <a:off x="2006019" y="2551770"/>
            <a:ext cx="647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a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 flipH="1">
            <a:off x="2454489" y="2098162"/>
            <a:ext cx="647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a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 flipH="1">
            <a:off x="2914299" y="2352522"/>
            <a:ext cx="647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a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 flipH="1">
            <a:off x="3374109" y="2261802"/>
            <a:ext cx="647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a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flipH="1">
            <a:off x="3822579" y="2648959"/>
            <a:ext cx="647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a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flipH="1">
            <a:off x="5481949" y="2739426"/>
            <a:ext cx="647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a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 flipH="1">
            <a:off x="5941759" y="2716746"/>
            <a:ext cx="647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a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 flipH="1">
            <a:off x="6401569" y="2131675"/>
            <a:ext cx="647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a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 flipH="1">
            <a:off x="6866495" y="2101445"/>
            <a:ext cx="647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a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 flipH="1">
            <a:off x="7320082" y="2455921"/>
            <a:ext cx="647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a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 flipH="1">
            <a:off x="7768552" y="2621149"/>
            <a:ext cx="647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a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92590" y="296797"/>
            <a:ext cx="1185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Figure S1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185304" y="1165859"/>
            <a:ext cx="458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(A)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092488" y="1165859"/>
            <a:ext cx="45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(B)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347757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kumimoji="1" dirty="0" smtClean="0">
            <a:latin typeface="Arial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12430</TotalTime>
  <Words>20</Words>
  <Application>Microsoft Macintosh PowerPoint</Application>
  <PresentationFormat>画面に合わせる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Tokyo University of Marine Science and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Yamamoto Yoji</dc:creator>
  <cp:lastModifiedBy>Yamamoto Yoji</cp:lastModifiedBy>
  <cp:revision>109</cp:revision>
  <cp:lastPrinted>2016-04-08T07:31:38Z</cp:lastPrinted>
  <dcterms:created xsi:type="dcterms:W3CDTF">2015-08-26T13:03:59Z</dcterms:created>
  <dcterms:modified xsi:type="dcterms:W3CDTF">2017-06-12T11:15:23Z</dcterms:modified>
</cp:coreProperties>
</file>