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65" autoAdjust="0"/>
  </p:normalViewPr>
  <p:slideViewPr>
    <p:cSldViewPr snapToGrid="0" snapToObjects="1">
      <p:cViewPr>
        <p:scale>
          <a:sx n="150" d="100"/>
          <a:sy n="150" d="100"/>
        </p:scale>
        <p:origin x="-5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5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45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89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36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3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5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5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47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07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08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45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2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 descr="amhy positive fish amhy AS x100 3-1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4" t="22678" r="28189" b="17017"/>
          <a:stretch/>
        </p:blipFill>
        <p:spPr>
          <a:xfrm>
            <a:off x="755152" y="1338102"/>
            <a:ext cx="2513897" cy="1838128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387030" y="457198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Figure S3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38" name="図 37" descr="amhy positive fish amha AS x100-1 3-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18112" r="25315" b="21582"/>
          <a:stretch/>
        </p:blipFill>
        <p:spPr>
          <a:xfrm>
            <a:off x="3329427" y="1338103"/>
            <a:ext cx="2538471" cy="1838127"/>
          </a:xfrm>
          <a:prstGeom prst="rect">
            <a:avLst/>
          </a:prstGeom>
        </p:spPr>
      </p:pic>
      <p:cxnSp>
        <p:nvCxnSpPr>
          <p:cNvPr id="40" name="直線コネクタ 39"/>
          <p:cNvCxnSpPr/>
          <p:nvPr/>
        </p:nvCxnSpPr>
        <p:spPr>
          <a:xfrm>
            <a:off x="2883523" y="3057230"/>
            <a:ext cx="31640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図 43" descr="amhy positive fish HE x100 3-1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0" t="23312" r="31240" b="16731"/>
          <a:stretch/>
        </p:blipFill>
        <p:spPr>
          <a:xfrm>
            <a:off x="5928277" y="1338102"/>
            <a:ext cx="2513898" cy="1838128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783864" y="1366703"/>
            <a:ext cx="3514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363689" y="1366703"/>
            <a:ext cx="3386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B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56990" y="1366703"/>
            <a:ext cx="3513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C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>
            <a:off x="5463358" y="3057230"/>
            <a:ext cx="31640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8031470" y="3049228"/>
            <a:ext cx="31640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図形グループ 2"/>
          <p:cNvGrpSpPr/>
          <p:nvPr/>
        </p:nvGrpSpPr>
        <p:grpSpPr>
          <a:xfrm>
            <a:off x="755153" y="3239171"/>
            <a:ext cx="7687022" cy="3147721"/>
            <a:chOff x="755152" y="3239171"/>
            <a:chExt cx="7770777" cy="3182017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 rotWithShape="1">
            <a:blip r:embed="rId5"/>
            <a:srcRect l="-1711" r="10082"/>
            <a:stretch/>
          </p:blipFill>
          <p:spPr>
            <a:xfrm>
              <a:off x="4638373" y="3239171"/>
              <a:ext cx="3887556" cy="3182017"/>
            </a:xfrm>
            <a:prstGeom prst="rect">
              <a:avLst/>
            </a:prstGeom>
          </p:spPr>
        </p:pic>
        <p:grpSp>
          <p:nvGrpSpPr>
            <p:cNvPr id="19" name="図形グループ 18"/>
            <p:cNvGrpSpPr/>
            <p:nvPr/>
          </p:nvGrpSpPr>
          <p:grpSpPr>
            <a:xfrm>
              <a:off x="755152" y="3239171"/>
              <a:ext cx="7717564" cy="3182017"/>
              <a:chOff x="-1534059" y="728562"/>
              <a:chExt cx="13500064" cy="5566190"/>
            </a:xfrm>
          </p:grpSpPr>
          <p:pic>
            <p:nvPicPr>
              <p:cNvPr id="20" name="図 19"/>
              <p:cNvPicPr>
                <a:picLocks noChangeAspect="1"/>
              </p:cNvPicPr>
              <p:nvPr/>
            </p:nvPicPr>
            <p:blipFill rotWithShape="1">
              <a:blip r:embed="rId6"/>
              <a:srcRect r="8371"/>
              <a:stretch/>
            </p:blipFill>
            <p:spPr>
              <a:xfrm>
                <a:off x="-1534059" y="728562"/>
                <a:ext cx="6800365" cy="5566190"/>
              </a:xfrm>
              <a:prstGeom prst="rect">
                <a:avLst/>
              </a:prstGeom>
            </p:spPr>
          </p:pic>
          <p:cxnSp>
            <p:nvCxnSpPr>
              <p:cNvPr id="21" name="直線コネクタ 20"/>
              <p:cNvCxnSpPr/>
              <p:nvPr/>
            </p:nvCxnSpPr>
            <p:spPr>
              <a:xfrm>
                <a:off x="4764317" y="6062133"/>
                <a:ext cx="43179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11534206" y="6062133"/>
                <a:ext cx="43179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正方形/長方形 27"/>
            <p:cNvSpPr/>
            <p:nvPr/>
          </p:nvSpPr>
          <p:spPr>
            <a:xfrm>
              <a:off x="862930" y="5714158"/>
              <a:ext cx="444997" cy="33227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コネクタ 29"/>
            <p:cNvCxnSpPr/>
            <p:nvPr/>
          </p:nvCxnSpPr>
          <p:spPr>
            <a:xfrm flipV="1">
              <a:off x="1307926" y="5322393"/>
              <a:ext cx="273436" cy="360319"/>
            </a:xfrm>
            <a:prstGeom prst="line">
              <a:avLst/>
            </a:prstGeom>
            <a:ln w="9525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307926" y="6074649"/>
              <a:ext cx="273436" cy="299772"/>
            </a:xfrm>
            <a:prstGeom prst="line">
              <a:avLst/>
            </a:prstGeom>
            <a:ln w="9525" cmpd="sng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図形グループ 34"/>
            <p:cNvGrpSpPr/>
            <p:nvPr/>
          </p:nvGrpSpPr>
          <p:grpSpPr>
            <a:xfrm>
              <a:off x="1581362" y="5322393"/>
              <a:ext cx="1602171" cy="1054363"/>
              <a:chOff x="829569" y="1536314"/>
              <a:chExt cx="5877207" cy="3867694"/>
            </a:xfrm>
          </p:grpSpPr>
          <p:pic>
            <p:nvPicPr>
              <p:cNvPr id="36" name="図 35"/>
              <p:cNvPicPr>
                <a:picLocks noChangeAspect="1"/>
              </p:cNvPicPr>
              <p:nvPr/>
            </p:nvPicPr>
            <p:blipFill rotWithShape="1">
              <a:blip r:embed="rId7"/>
              <a:srcRect t="4239" b="8016"/>
              <a:stretch/>
            </p:blipFill>
            <p:spPr>
              <a:xfrm>
                <a:off x="829569" y="1536314"/>
                <a:ext cx="5877207" cy="3867694"/>
              </a:xfrm>
              <a:prstGeom prst="rect">
                <a:avLst/>
              </a:prstGeom>
            </p:spPr>
          </p:pic>
          <p:cxnSp>
            <p:nvCxnSpPr>
              <p:cNvPr id="37" name="直線コネクタ 36"/>
              <p:cNvCxnSpPr/>
              <p:nvPr/>
            </p:nvCxnSpPr>
            <p:spPr>
              <a:xfrm flipV="1">
                <a:off x="4780227" y="5112317"/>
                <a:ext cx="1706124" cy="846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二等辺三角形 38"/>
            <p:cNvSpPr/>
            <p:nvPr/>
          </p:nvSpPr>
          <p:spPr>
            <a:xfrm rot="14700000">
              <a:off x="2555598" y="5351336"/>
              <a:ext cx="97354" cy="119943"/>
            </a:xfrm>
            <a:prstGeom prst="triangl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/>
            <p:cNvSpPr/>
            <p:nvPr/>
          </p:nvSpPr>
          <p:spPr>
            <a:xfrm rot="14700000">
              <a:off x="2880536" y="5540418"/>
              <a:ext cx="97354" cy="119943"/>
            </a:xfrm>
            <a:prstGeom prst="triangl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二等辺三角形 44"/>
            <p:cNvSpPr/>
            <p:nvPr/>
          </p:nvSpPr>
          <p:spPr>
            <a:xfrm rot="14700000">
              <a:off x="3030385" y="5688409"/>
              <a:ext cx="97354" cy="119943"/>
            </a:xfrm>
            <a:prstGeom prst="triangl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45"/>
            <p:cNvSpPr/>
            <p:nvPr/>
          </p:nvSpPr>
          <p:spPr>
            <a:xfrm rot="14700000" flipH="1" flipV="1">
              <a:off x="2534738" y="6110047"/>
              <a:ext cx="97354" cy="119943"/>
            </a:xfrm>
            <a:prstGeom prst="triangl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783864" y="3263234"/>
            <a:ext cx="3513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/>
                <a:cs typeface="Arial"/>
              </a:rPr>
              <a:t>D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703931" y="3263234"/>
            <a:ext cx="3386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109489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dirty="0" smtClean="0">
            <a:latin typeface="Arial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12430</TotalTime>
  <Words>7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Tokyo University of Marine Science and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Yoji</dc:creator>
  <cp:lastModifiedBy>Yamamoto Yoji</cp:lastModifiedBy>
  <cp:revision>109</cp:revision>
  <cp:lastPrinted>2016-04-08T07:31:38Z</cp:lastPrinted>
  <dcterms:created xsi:type="dcterms:W3CDTF">2015-08-26T13:03:59Z</dcterms:created>
  <dcterms:modified xsi:type="dcterms:W3CDTF">2017-06-12T11:16:19Z</dcterms:modified>
</cp:coreProperties>
</file>