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8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857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31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96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52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72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83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93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19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170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8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975B-C4D0-49B3-AEFC-E3F6C5024E16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A287F-044A-4635-A6E6-9EF5EC335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191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3657600" cy="3657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0" y="1143000"/>
            <a:ext cx="3657600" cy="3657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0" y="1143000"/>
            <a:ext cx="3657600" cy="3657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71120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/>
              <a:t>a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351009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79600"/>
            <a:ext cx="3657600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200" y="1879600"/>
            <a:ext cx="3657600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1879600"/>
            <a:ext cx="36576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71120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/>
              <a:t>b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2692086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WIENER Pam</dc:creator>
  <cp:lastModifiedBy>WIENER Pam</cp:lastModifiedBy>
  <cp:revision>4</cp:revision>
  <cp:lastPrinted>2017-04-18T12:23:16Z</cp:lastPrinted>
  <dcterms:created xsi:type="dcterms:W3CDTF">2017-04-18T12:21:45Z</dcterms:created>
  <dcterms:modified xsi:type="dcterms:W3CDTF">2017-05-03T14:56:39Z</dcterms:modified>
</cp:coreProperties>
</file>