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7" d="100"/>
          <a:sy n="87" d="100"/>
        </p:scale>
        <p:origin x="38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err="1"/>
              <a:t>Nitrogenase</a:t>
            </a:r>
            <a:r>
              <a:rPr lang="en-US" sz="1400" dirty="0"/>
              <a:t> activity</a:t>
            </a:r>
          </a:p>
        </c:rich>
      </c:tx>
      <c:layout>
        <c:manualLayout>
          <c:xMode val="edge"/>
          <c:yMode val="edge"/>
          <c:x val="0.38888819442566558"/>
          <c:y val="9.54437612095773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 mM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Sheet1!$J$2:$J$9</c:f>
                <c:numCache>
                  <c:formatCode>General</c:formatCode>
                  <c:ptCount val="8"/>
                  <c:pt idx="0">
                    <c:v>4.9999999999999998E-7</c:v>
                  </c:pt>
                  <c:pt idx="1">
                    <c:v>4.9999999999999998E-7</c:v>
                  </c:pt>
                  <c:pt idx="2">
                    <c:v>3.3000000000000002E-7</c:v>
                  </c:pt>
                  <c:pt idx="3">
                    <c:v>3.3000000000000002E-7</c:v>
                  </c:pt>
                  <c:pt idx="4">
                    <c:v>1.9000000000000001E-7</c:v>
                  </c:pt>
                  <c:pt idx="5">
                    <c:v>1.9000000000000001E-7</c:v>
                  </c:pt>
                  <c:pt idx="6">
                    <c:v>2.8999999999999998E-7</c:v>
                  </c:pt>
                  <c:pt idx="7">
                    <c:v>2.8999999999999998E-7</c:v>
                  </c:pt>
                </c:numCache>
              </c:numRef>
            </c:plus>
            <c:minus>
              <c:numRef>
                <c:f>Sheet1!$J$2:$J$9</c:f>
                <c:numCache>
                  <c:formatCode>General</c:formatCode>
                  <c:ptCount val="8"/>
                  <c:pt idx="0">
                    <c:v>4.9999999999999998E-7</c:v>
                  </c:pt>
                  <c:pt idx="1">
                    <c:v>4.9999999999999998E-7</c:v>
                  </c:pt>
                  <c:pt idx="2">
                    <c:v>3.3000000000000002E-7</c:v>
                  </c:pt>
                  <c:pt idx="3">
                    <c:v>3.3000000000000002E-7</c:v>
                  </c:pt>
                  <c:pt idx="4">
                    <c:v>1.9000000000000001E-7</c:v>
                  </c:pt>
                  <c:pt idx="5">
                    <c:v>1.9000000000000001E-7</c:v>
                  </c:pt>
                  <c:pt idx="6">
                    <c:v>2.8999999999999998E-7</c:v>
                  </c:pt>
                  <c:pt idx="7">
                    <c:v>2.8999999999999998E-7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Sheet1!$B$2:$B$9</c:f>
              <c:numCache>
                <c:formatCode>0.00E+00</c:formatCode>
                <c:ptCount val="8"/>
                <c:pt idx="0">
                  <c:v>1.9999999999999999E-6</c:v>
                </c:pt>
                <c:pt idx="1">
                  <c:v>1.9999999999999999E-6</c:v>
                </c:pt>
                <c:pt idx="2">
                  <c:v>2.2000000000000001E-6</c:v>
                </c:pt>
                <c:pt idx="3">
                  <c:v>2.2000000000000001E-6</c:v>
                </c:pt>
                <c:pt idx="4">
                  <c:v>1.7999999999999999E-6</c:v>
                </c:pt>
                <c:pt idx="5">
                  <c:v>1.7999999999999999E-6</c:v>
                </c:pt>
                <c:pt idx="6">
                  <c:v>2.3999999999999999E-6</c:v>
                </c:pt>
                <c:pt idx="7">
                  <c:v>2.3999999999999999E-6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29-4B48-9810-FE213ACC0B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100 mM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Sheet1!$K$2:$K$9</c:f>
                <c:numCache>
                  <c:formatCode>General</c:formatCode>
                  <c:ptCount val="8"/>
                  <c:pt idx="0">
                    <c:v>2.1E-7</c:v>
                  </c:pt>
                  <c:pt idx="1">
                    <c:v>4.3000000000000001E-7</c:v>
                  </c:pt>
                  <c:pt idx="2">
                    <c:v>3.5999999999999999E-7</c:v>
                  </c:pt>
                  <c:pt idx="3">
                    <c:v>4.4000000000000002E-7</c:v>
                  </c:pt>
                  <c:pt idx="4">
                    <c:v>2.2999999999999999E-7</c:v>
                  </c:pt>
                  <c:pt idx="5">
                    <c:v>3.2000000000000001E-7</c:v>
                  </c:pt>
                  <c:pt idx="6">
                    <c:v>2.4999999999999999E-7</c:v>
                  </c:pt>
                  <c:pt idx="7">
                    <c:v>3.1E-7</c:v>
                  </c:pt>
                </c:numCache>
              </c:numRef>
            </c:plus>
            <c:minus>
              <c:numRef>
                <c:f>Sheet1!$K$2:$K$9</c:f>
                <c:numCache>
                  <c:formatCode>General</c:formatCode>
                  <c:ptCount val="8"/>
                  <c:pt idx="0">
                    <c:v>2.1E-7</c:v>
                  </c:pt>
                  <c:pt idx="1">
                    <c:v>4.3000000000000001E-7</c:v>
                  </c:pt>
                  <c:pt idx="2">
                    <c:v>3.5999999999999999E-7</c:v>
                  </c:pt>
                  <c:pt idx="3">
                    <c:v>4.4000000000000002E-7</c:v>
                  </c:pt>
                  <c:pt idx="4">
                    <c:v>2.2999999999999999E-7</c:v>
                  </c:pt>
                  <c:pt idx="5">
                    <c:v>3.2000000000000001E-7</c:v>
                  </c:pt>
                  <c:pt idx="6">
                    <c:v>2.4999999999999999E-7</c:v>
                  </c:pt>
                  <c:pt idx="7">
                    <c:v>3.1E-7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Sheet1!$C$2:$C$9</c:f>
              <c:numCache>
                <c:formatCode>0.00E+00</c:formatCode>
                <c:ptCount val="8"/>
                <c:pt idx="0">
                  <c:v>1.7999999999999999E-6</c:v>
                </c:pt>
                <c:pt idx="1">
                  <c:v>2.5000000000000002E-6</c:v>
                </c:pt>
                <c:pt idx="2">
                  <c:v>1.7E-6</c:v>
                </c:pt>
                <c:pt idx="3">
                  <c:v>2.0999999999999998E-6</c:v>
                </c:pt>
                <c:pt idx="4">
                  <c:v>1.3999999999999999E-6</c:v>
                </c:pt>
                <c:pt idx="5">
                  <c:v>1.5999999999999999E-6</c:v>
                </c:pt>
                <c:pt idx="6">
                  <c:v>2.0999999999999998E-6</c:v>
                </c:pt>
                <c:pt idx="7">
                  <c:v>2.7999999999999999E-6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29-4B48-9810-FE213ACC0BC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 mM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Sheet1!$L$2:$L$9</c:f>
                <c:numCache>
                  <c:formatCode>General</c:formatCode>
                  <c:ptCount val="8"/>
                  <c:pt idx="0">
                    <c:v>3.2000000000000001E-7</c:v>
                  </c:pt>
                  <c:pt idx="1">
                    <c:v>6.0999999999999998E-7</c:v>
                  </c:pt>
                  <c:pt idx="2">
                    <c:v>4.0999999999999999E-7</c:v>
                  </c:pt>
                  <c:pt idx="3">
                    <c:v>2.2999999999999999E-7</c:v>
                  </c:pt>
                  <c:pt idx="4">
                    <c:v>1.1999999999999999E-7</c:v>
                  </c:pt>
                  <c:pt idx="5">
                    <c:v>1.8E-7</c:v>
                  </c:pt>
                  <c:pt idx="6">
                    <c:v>9.9999999999999995E-8</c:v>
                  </c:pt>
                  <c:pt idx="7">
                    <c:v>4.1199999999999998E-7</c:v>
                  </c:pt>
                </c:numCache>
              </c:numRef>
            </c:plus>
            <c:minus>
              <c:numRef>
                <c:f>Sheet1!$L$2:$L$9</c:f>
                <c:numCache>
                  <c:formatCode>General</c:formatCode>
                  <c:ptCount val="8"/>
                  <c:pt idx="0">
                    <c:v>3.2000000000000001E-7</c:v>
                  </c:pt>
                  <c:pt idx="1">
                    <c:v>6.0999999999999998E-7</c:v>
                  </c:pt>
                  <c:pt idx="2">
                    <c:v>4.0999999999999999E-7</c:v>
                  </c:pt>
                  <c:pt idx="3">
                    <c:v>2.2999999999999999E-7</c:v>
                  </c:pt>
                  <c:pt idx="4">
                    <c:v>1.1999999999999999E-7</c:v>
                  </c:pt>
                  <c:pt idx="5">
                    <c:v>1.8E-7</c:v>
                  </c:pt>
                  <c:pt idx="6">
                    <c:v>9.9999999999999995E-8</c:v>
                  </c:pt>
                  <c:pt idx="7">
                    <c:v>4.1199999999999998E-7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Sheet1!$D$2:$D$9</c:f>
              <c:numCache>
                <c:formatCode>0.00E+00</c:formatCode>
                <c:ptCount val="8"/>
                <c:pt idx="0">
                  <c:v>4.9999999999999998E-7</c:v>
                </c:pt>
                <c:pt idx="1">
                  <c:v>1.5999999999999999E-6</c:v>
                </c:pt>
                <c:pt idx="2">
                  <c:v>5.7000000000000005E-7</c:v>
                </c:pt>
                <c:pt idx="3">
                  <c:v>1.5E-6</c:v>
                </c:pt>
                <c:pt idx="4">
                  <c:v>4.8999999999999997E-7</c:v>
                </c:pt>
                <c:pt idx="5">
                  <c:v>1.1999999999999999E-6</c:v>
                </c:pt>
                <c:pt idx="6">
                  <c:v>3.2000000000000001E-7</c:v>
                </c:pt>
                <c:pt idx="7">
                  <c:v>1.1999999999999999E-6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229-4B48-9810-FE213ACC0BC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300 mM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Sheet1!$M$2:$M$9</c:f>
                <c:numCache>
                  <c:formatCode>General</c:formatCode>
                  <c:ptCount val="8"/>
                  <c:pt idx="0">
                    <c:v>2.2000000000000001E-7</c:v>
                  </c:pt>
                  <c:pt idx="1">
                    <c:v>4.7999999999999996E-7</c:v>
                  </c:pt>
                  <c:pt idx="2">
                    <c:v>1.1999999999999999E-7</c:v>
                  </c:pt>
                  <c:pt idx="3">
                    <c:v>2.3999999999999998E-7</c:v>
                  </c:pt>
                  <c:pt idx="4">
                    <c:v>0</c:v>
                  </c:pt>
                  <c:pt idx="5">
                    <c:v>2.9999999999999999E-7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plus>
            <c:minus>
              <c:numRef>
                <c:f>Sheet1!$M$2:$M$9</c:f>
                <c:numCache>
                  <c:formatCode>General</c:formatCode>
                  <c:ptCount val="8"/>
                  <c:pt idx="0">
                    <c:v>2.2000000000000001E-7</c:v>
                  </c:pt>
                  <c:pt idx="1">
                    <c:v>4.7999999999999996E-7</c:v>
                  </c:pt>
                  <c:pt idx="2">
                    <c:v>1.1999999999999999E-7</c:v>
                  </c:pt>
                  <c:pt idx="3">
                    <c:v>2.3999999999999998E-7</c:v>
                  </c:pt>
                  <c:pt idx="4">
                    <c:v>0</c:v>
                  </c:pt>
                  <c:pt idx="5">
                    <c:v>2.9999999999999999E-7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Sheet1!$E$2:$E$9</c:f>
              <c:numCache>
                <c:formatCode>0.00E+00</c:formatCode>
                <c:ptCount val="8"/>
                <c:pt idx="0">
                  <c:v>2.6E-7</c:v>
                </c:pt>
                <c:pt idx="1">
                  <c:v>1.3999999999999999E-6</c:v>
                </c:pt>
                <c:pt idx="2">
                  <c:v>1.6E-7</c:v>
                </c:pt>
                <c:pt idx="3">
                  <c:v>1.1000000000000001E-6</c:v>
                </c:pt>
                <c:pt idx="4">
                  <c:v>0</c:v>
                </c:pt>
                <c:pt idx="5">
                  <c:v>6.9999999999999997E-7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229-4B48-9810-FE213ACC0BC3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400 Mm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Sheet1!$N$2:$N$9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3.2000000000000001E-7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plus>
            <c:minus>
              <c:numRef>
                <c:f>Sheet1!$N$2:$N$9</c:f>
                <c:numCache>
                  <c:formatCode>General</c:formatCode>
                  <c:ptCount val="8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3.2000000000000001E-7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Sheet1!$F$2:$F$9</c:f>
              <c:numCache>
                <c:formatCode>0.00E+00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4.2E-7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29-4B48-9810-FE213ACC0BC3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500 mM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Sheet1!$G$2:$G$9</c:f>
              <c:numCache>
                <c:formatCode>0.00E+00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229-4B48-9810-FE213ACC0B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4565256"/>
        <c:axId val="534566568"/>
      </c:barChart>
      <c:catAx>
        <c:axId val="534565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66568"/>
        <c:crosses val="autoZero"/>
        <c:auto val="1"/>
        <c:lblAlgn val="ctr"/>
        <c:lblOffset val="100"/>
        <c:noMultiLvlLbl val="0"/>
      </c:catAx>
      <c:valAx>
        <c:axId val="5345665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dirty="0" err="1"/>
                  <a:t>nM</a:t>
                </a:r>
                <a:r>
                  <a:rPr lang="en-US" sz="900" dirty="0"/>
                  <a:t> ethylene /hour/vesicle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565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Vesicle production</a:t>
            </a:r>
          </a:p>
        </c:rich>
      </c:tx>
      <c:layout>
        <c:manualLayout>
          <c:xMode val="edge"/>
          <c:yMode val="edge"/>
          <c:x val="0.38418156407701637"/>
          <c:y val="8.813910710731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030867537300321"/>
          <c:y val="3.5503277771626332E-2"/>
          <c:w val="0.84304815839143554"/>
          <c:h val="0.719150468308185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 mM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Sheet1!$B$2:$B$9</c:f>
              <c:numCache>
                <c:formatCode>0.00E+00</c:formatCode>
                <c:ptCount val="8"/>
                <c:pt idx="0">
                  <c:v>31000000</c:v>
                </c:pt>
                <c:pt idx="1">
                  <c:v>31000000</c:v>
                </c:pt>
                <c:pt idx="2">
                  <c:v>28200000</c:v>
                </c:pt>
                <c:pt idx="3">
                  <c:v>28200000</c:v>
                </c:pt>
                <c:pt idx="4">
                  <c:v>25000000</c:v>
                </c:pt>
                <c:pt idx="5">
                  <c:v>25000000</c:v>
                </c:pt>
                <c:pt idx="6">
                  <c:v>48000000</c:v>
                </c:pt>
                <c:pt idx="7">
                  <c:v>48000000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F9-4280-8D0B-053CD1AEE4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100 mM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Sheet1!$K$2:$K$9</c:f>
                <c:numCache>
                  <c:formatCode>General</c:formatCode>
                  <c:ptCount val="8"/>
                  <c:pt idx="0">
                    <c:v>2002000</c:v>
                  </c:pt>
                  <c:pt idx="1">
                    <c:v>3005000</c:v>
                  </c:pt>
                  <c:pt idx="2">
                    <c:v>2003000</c:v>
                  </c:pt>
                  <c:pt idx="3">
                    <c:v>1540000</c:v>
                  </c:pt>
                  <c:pt idx="4">
                    <c:v>1200000</c:v>
                  </c:pt>
                  <c:pt idx="5">
                    <c:v>1880000</c:v>
                  </c:pt>
                  <c:pt idx="6">
                    <c:v>2650000</c:v>
                  </c:pt>
                  <c:pt idx="7">
                    <c:v>3242000</c:v>
                  </c:pt>
                </c:numCache>
              </c:numRef>
            </c:plus>
            <c:minus>
              <c:numRef>
                <c:f>Sheet1!$K$2:$K$9</c:f>
                <c:numCache>
                  <c:formatCode>General</c:formatCode>
                  <c:ptCount val="8"/>
                  <c:pt idx="0">
                    <c:v>2002000</c:v>
                  </c:pt>
                  <c:pt idx="1">
                    <c:v>3005000</c:v>
                  </c:pt>
                  <c:pt idx="2">
                    <c:v>2003000</c:v>
                  </c:pt>
                  <c:pt idx="3">
                    <c:v>1540000</c:v>
                  </c:pt>
                  <c:pt idx="4">
                    <c:v>1200000</c:v>
                  </c:pt>
                  <c:pt idx="5">
                    <c:v>1880000</c:v>
                  </c:pt>
                  <c:pt idx="6">
                    <c:v>2650000</c:v>
                  </c:pt>
                  <c:pt idx="7">
                    <c:v>3242000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Sheet1!$C$2:$C$9</c:f>
              <c:numCache>
                <c:formatCode>0.00E+00</c:formatCode>
                <c:ptCount val="8"/>
                <c:pt idx="0">
                  <c:v>24000000</c:v>
                </c:pt>
                <c:pt idx="1">
                  <c:v>23500000</c:v>
                </c:pt>
                <c:pt idx="2">
                  <c:v>25000000</c:v>
                </c:pt>
                <c:pt idx="3">
                  <c:v>26000000</c:v>
                </c:pt>
                <c:pt idx="4">
                  <c:v>19000000</c:v>
                </c:pt>
                <c:pt idx="5">
                  <c:v>26000000</c:v>
                </c:pt>
                <c:pt idx="6">
                  <c:v>18000000</c:v>
                </c:pt>
                <c:pt idx="7">
                  <c:v>40000000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F9-4280-8D0B-053CD1AEE4E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 mM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Sheet1!$L$2:$L$9</c:f>
                <c:numCache>
                  <c:formatCode>General</c:formatCode>
                  <c:ptCount val="8"/>
                  <c:pt idx="0">
                    <c:v>1830000</c:v>
                  </c:pt>
                  <c:pt idx="1">
                    <c:v>4500000</c:v>
                  </c:pt>
                  <c:pt idx="2">
                    <c:v>1500000</c:v>
                  </c:pt>
                  <c:pt idx="3">
                    <c:v>1336000</c:v>
                  </c:pt>
                  <c:pt idx="4">
                    <c:v>1210000</c:v>
                  </c:pt>
                  <c:pt idx="5">
                    <c:v>1231000</c:v>
                  </c:pt>
                  <c:pt idx="6">
                    <c:v>2010000</c:v>
                  </c:pt>
                  <c:pt idx="7">
                    <c:v>3137000</c:v>
                  </c:pt>
                </c:numCache>
              </c:numRef>
            </c:plus>
            <c:minus>
              <c:numRef>
                <c:f>Sheet1!$L$2:$L$9</c:f>
                <c:numCache>
                  <c:formatCode>General</c:formatCode>
                  <c:ptCount val="8"/>
                  <c:pt idx="0">
                    <c:v>1830000</c:v>
                  </c:pt>
                  <c:pt idx="1">
                    <c:v>4500000</c:v>
                  </c:pt>
                  <c:pt idx="2">
                    <c:v>1500000</c:v>
                  </c:pt>
                  <c:pt idx="3">
                    <c:v>1336000</c:v>
                  </c:pt>
                  <c:pt idx="4">
                    <c:v>1210000</c:v>
                  </c:pt>
                  <c:pt idx="5">
                    <c:v>1231000</c:v>
                  </c:pt>
                  <c:pt idx="6">
                    <c:v>2010000</c:v>
                  </c:pt>
                  <c:pt idx="7">
                    <c:v>3137000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Sheet1!$D$2:$D$9</c:f>
              <c:numCache>
                <c:formatCode>0.00E+00</c:formatCode>
                <c:ptCount val="8"/>
                <c:pt idx="0">
                  <c:v>17000000</c:v>
                </c:pt>
                <c:pt idx="1">
                  <c:v>11000000</c:v>
                </c:pt>
                <c:pt idx="2">
                  <c:v>18000000</c:v>
                </c:pt>
                <c:pt idx="3">
                  <c:v>14000000</c:v>
                </c:pt>
                <c:pt idx="4">
                  <c:v>12000000</c:v>
                </c:pt>
                <c:pt idx="5">
                  <c:v>10000000</c:v>
                </c:pt>
                <c:pt idx="6">
                  <c:v>8000000</c:v>
                </c:pt>
                <c:pt idx="7">
                  <c:v>26000000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F9-4280-8D0B-053CD1AEE4E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300 mM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Sheet1!$M$2:$M$9</c:f>
                <c:numCache>
                  <c:formatCode>General</c:formatCode>
                  <c:ptCount val="8"/>
                  <c:pt idx="0">
                    <c:v>2530000</c:v>
                  </c:pt>
                  <c:pt idx="1">
                    <c:v>2460000</c:v>
                  </c:pt>
                  <c:pt idx="2">
                    <c:v>2004000</c:v>
                  </c:pt>
                  <c:pt idx="3">
                    <c:v>2400000</c:v>
                  </c:pt>
                  <c:pt idx="4">
                    <c:v>604000</c:v>
                  </c:pt>
                  <c:pt idx="5">
                    <c:v>645000</c:v>
                  </c:pt>
                  <c:pt idx="6">
                    <c:v>198000</c:v>
                  </c:pt>
                  <c:pt idx="7">
                    <c:v>756000</c:v>
                  </c:pt>
                </c:numCache>
              </c:numRef>
            </c:plus>
            <c:minus>
              <c:numRef>
                <c:f>Sheet1!$M$2:$M$9</c:f>
                <c:numCache>
                  <c:formatCode>General</c:formatCode>
                  <c:ptCount val="8"/>
                  <c:pt idx="0">
                    <c:v>2530000</c:v>
                  </c:pt>
                  <c:pt idx="1">
                    <c:v>2460000</c:v>
                  </c:pt>
                  <c:pt idx="2">
                    <c:v>2004000</c:v>
                  </c:pt>
                  <c:pt idx="3">
                    <c:v>2400000</c:v>
                  </c:pt>
                  <c:pt idx="4">
                    <c:v>604000</c:v>
                  </c:pt>
                  <c:pt idx="5">
                    <c:v>645000</c:v>
                  </c:pt>
                  <c:pt idx="6">
                    <c:v>198000</c:v>
                  </c:pt>
                  <c:pt idx="7">
                    <c:v>756000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Sheet1!$E$2:$E$9</c:f>
              <c:numCache>
                <c:formatCode>0.00E+00</c:formatCode>
                <c:ptCount val="8"/>
                <c:pt idx="0">
                  <c:v>7000000</c:v>
                </c:pt>
                <c:pt idx="1">
                  <c:v>7100000</c:v>
                </c:pt>
                <c:pt idx="2">
                  <c:v>9000000</c:v>
                </c:pt>
                <c:pt idx="3">
                  <c:v>8000000</c:v>
                </c:pt>
                <c:pt idx="4">
                  <c:v>5600000</c:v>
                </c:pt>
                <c:pt idx="5">
                  <c:v>3200000</c:v>
                </c:pt>
                <c:pt idx="6">
                  <c:v>200000</c:v>
                </c:pt>
                <c:pt idx="7">
                  <c:v>6000000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F9-4280-8D0B-053CD1AEE4ED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400 mM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Sheet1!$N$2:$N$9</c:f>
                <c:numCache>
                  <c:formatCode>General</c:formatCode>
                  <c:ptCount val="8"/>
                  <c:pt idx="0">
                    <c:v>1500000</c:v>
                  </c:pt>
                  <c:pt idx="1">
                    <c:v>0</c:v>
                  </c:pt>
                  <c:pt idx="2">
                    <c:v>1006000</c:v>
                  </c:pt>
                  <c:pt idx="3">
                    <c:v>98700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plus>
            <c:minus>
              <c:numRef>
                <c:f>Sheet1!$N$2:$N$9</c:f>
                <c:numCache>
                  <c:formatCode>General</c:formatCode>
                  <c:ptCount val="8"/>
                  <c:pt idx="0">
                    <c:v>1500000</c:v>
                  </c:pt>
                  <c:pt idx="1">
                    <c:v>0</c:v>
                  </c:pt>
                  <c:pt idx="2">
                    <c:v>1006000</c:v>
                  </c:pt>
                  <c:pt idx="3">
                    <c:v>98700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Sheet1!$F$2:$F$9</c:f>
              <c:numCache>
                <c:formatCode>0.00E+00</c:formatCode>
                <c:ptCount val="8"/>
                <c:pt idx="0">
                  <c:v>2000000</c:v>
                </c:pt>
                <c:pt idx="1">
                  <c:v>0</c:v>
                </c:pt>
                <c:pt idx="2">
                  <c:v>3500000</c:v>
                </c:pt>
                <c:pt idx="3">
                  <c:v>100000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BF9-4280-8D0B-053CD1AEE4ED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500 mM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CcI6/NaCl</c:v>
                </c:pt>
                <c:pt idx="1">
                  <c:v>CcI6/Sucrose</c:v>
                </c:pt>
                <c:pt idx="2">
                  <c:v>ALLO2/NaCl</c:v>
                </c:pt>
                <c:pt idx="3">
                  <c:v>ALLO2/Sucrose</c:v>
                </c:pt>
                <c:pt idx="4">
                  <c:v>CED/NaCl</c:v>
                </c:pt>
                <c:pt idx="5">
                  <c:v>CED/Sucrose</c:v>
                </c:pt>
                <c:pt idx="6">
                  <c:v>CcI3/NaCl</c:v>
                </c:pt>
                <c:pt idx="7">
                  <c:v>CcI3/Sucrose</c:v>
                </c:pt>
              </c:strCache>
            </c:strRef>
          </c:cat>
          <c:val>
            <c:numRef>
              <c:f>Sheet1!$G$2:$G$9</c:f>
              <c:numCache>
                <c:formatCode>0.00E+00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BF9-4280-8D0B-053CD1AEE4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9378112"/>
        <c:axId val="469378440"/>
      </c:barChart>
      <c:catAx>
        <c:axId val="46937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378440"/>
        <c:crosses val="autoZero"/>
        <c:auto val="1"/>
        <c:lblAlgn val="ctr"/>
        <c:lblOffset val="100"/>
        <c:noMultiLvlLbl val="0"/>
      </c:catAx>
      <c:valAx>
        <c:axId val="4693784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Vesicle/mg of protein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378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599851794148225"/>
          <c:y val="0.86800760230591412"/>
          <c:w val="0.54081619094488187"/>
          <c:h val="4.79623494117649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8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9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6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4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6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234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566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7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16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91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289C8-3B82-4DD7-9736-042AC562616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9C9A-3C19-4728-9F3C-B29EEBF59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15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26"/>
          <p:cNvGraphicFramePr/>
          <p:nvPr>
            <p:extLst>
              <p:ext uri="{D42A27DB-BD31-4B8C-83A1-F6EECF244321}">
                <p14:modId xmlns:p14="http://schemas.microsoft.com/office/powerpoint/2010/main" val="2698875673"/>
              </p:ext>
            </p:extLst>
          </p:nvPr>
        </p:nvGraphicFramePr>
        <p:xfrm>
          <a:off x="1809676" y="3032362"/>
          <a:ext cx="7839788" cy="2696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val="1242740542"/>
              </p:ext>
            </p:extLst>
          </p:nvPr>
        </p:nvGraphicFramePr>
        <p:xfrm>
          <a:off x="1809676" y="342901"/>
          <a:ext cx="7242629" cy="2918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22964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3111</TotalTime>
  <Words>15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rediet oshone</dc:creator>
  <cp:lastModifiedBy>rediet oshone</cp:lastModifiedBy>
  <cp:revision>5</cp:revision>
  <dcterms:created xsi:type="dcterms:W3CDTF">2017-01-17T19:52:33Z</dcterms:created>
  <dcterms:modified xsi:type="dcterms:W3CDTF">2017-02-28T13:48:21Z</dcterms:modified>
</cp:coreProperties>
</file>