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142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984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96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05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72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919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000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020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63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092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665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3DC87-8F82-408F-9ED7-438AB0073E2B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860E0-5C75-40B6-85BE-EDFDDC0D2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789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17" y="2204864"/>
            <a:ext cx="2097206" cy="205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847" y="2204864"/>
            <a:ext cx="2139181" cy="20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38598" y="2204864"/>
            <a:ext cx="246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7907" y="2224145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itchFamily="34" charset="0"/>
                <a:cs typeface="Arial" pitchFamily="34" charset="0"/>
              </a:rPr>
              <a:t>b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730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Review</dc:creator>
  <cp:lastModifiedBy>Review</cp:lastModifiedBy>
  <cp:revision>1</cp:revision>
  <dcterms:created xsi:type="dcterms:W3CDTF">2017-02-20T13:23:46Z</dcterms:created>
  <dcterms:modified xsi:type="dcterms:W3CDTF">2017-02-20T13:24:26Z</dcterms:modified>
</cp:coreProperties>
</file>