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30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DEC-4EF1-452B-AA35-ED478AF4CA15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45283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DEC-4EF1-452B-AA35-ED478AF4CA15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05052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DEC-4EF1-452B-AA35-ED478AF4CA15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28127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DEC-4EF1-452B-AA35-ED478AF4CA15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12556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DEC-4EF1-452B-AA35-ED478AF4CA15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24232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DEC-4EF1-452B-AA35-ED478AF4CA15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59536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DEC-4EF1-452B-AA35-ED478AF4CA15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7890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DEC-4EF1-452B-AA35-ED478AF4CA15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19924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DEC-4EF1-452B-AA35-ED478AF4CA15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7360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DEC-4EF1-452B-AA35-ED478AF4CA15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4544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DEC-4EF1-452B-AA35-ED478AF4CA15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72774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96DEC-4EF1-452B-AA35-ED478AF4CA15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9115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427" y="1001672"/>
            <a:ext cx="2479419" cy="20308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823249"/>
            <a:ext cx="2593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/>
              <a:t>Amygdala</a:t>
            </a:r>
          </a:p>
          <a:p>
            <a:r>
              <a:rPr lang="en-IE" sz="1400" b="1" dirty="0"/>
              <a:t>Upregulated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8948" y="1001672"/>
            <a:ext cx="2221249" cy="20308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82846" y="801941"/>
            <a:ext cx="3092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/>
              <a:t>Amygdala</a:t>
            </a:r>
          </a:p>
          <a:p>
            <a:r>
              <a:rPr lang="en-IE" sz="1400" b="1" dirty="0"/>
              <a:t>Downregulated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018" y="3512297"/>
            <a:ext cx="2445174" cy="22006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785" y="3689280"/>
            <a:ext cx="2812112" cy="20504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3250687"/>
            <a:ext cx="2593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/>
              <a:t>Prefrontal Cortex</a:t>
            </a:r>
          </a:p>
          <a:p>
            <a:r>
              <a:rPr lang="en-IE" sz="1400" b="1" dirty="0"/>
              <a:t>Upregulated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53166" y="3300168"/>
            <a:ext cx="155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/>
              <a:t>Prefrontal Cortex</a:t>
            </a:r>
          </a:p>
          <a:p>
            <a:r>
              <a:rPr lang="en-IE" sz="1400" b="1" dirty="0"/>
              <a:t>Downregulated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456924"/>
            <a:ext cx="25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 smtClean="0"/>
              <a:t>a</a:t>
            </a:r>
            <a:endParaRPr lang="en-IE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282846" y="435616"/>
            <a:ext cx="25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 smtClean="0"/>
              <a:t>b</a:t>
            </a:r>
            <a:endParaRPr lang="en-IE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2969215"/>
            <a:ext cx="25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 smtClean="0"/>
              <a:t>c</a:t>
            </a:r>
            <a:endParaRPr lang="en-IE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282846" y="2947907"/>
            <a:ext cx="25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 smtClean="0"/>
              <a:t>d</a:t>
            </a:r>
            <a:endParaRPr lang="en-IE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1854" y="1864227"/>
            <a:ext cx="12096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900" b="1" dirty="0">
                <a:solidFill>
                  <a:srgbClr val="FF0000"/>
                </a:solidFill>
              </a:rPr>
              <a:t>miR-32-3p</a:t>
            </a:r>
          </a:p>
          <a:p>
            <a:r>
              <a:rPr lang="en-IE" sz="900" b="1" dirty="0">
                <a:solidFill>
                  <a:srgbClr val="FF0000"/>
                </a:solidFill>
              </a:rPr>
              <a:t>Further increased by </a:t>
            </a:r>
            <a:r>
              <a:rPr lang="en-IE" sz="1000" b="1" dirty="0">
                <a:solidFill>
                  <a:srgbClr val="FF0000"/>
                </a:solidFill>
              </a:rPr>
              <a:t>colonization</a:t>
            </a:r>
            <a:endParaRPr lang="en-IE" sz="900" b="1" dirty="0">
              <a:solidFill>
                <a:srgbClr val="FF0000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2171700" y="2025650"/>
            <a:ext cx="190500" cy="1473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TextBox 60"/>
          <p:cNvSpPr txBox="1"/>
          <p:nvPr/>
        </p:nvSpPr>
        <p:spPr>
          <a:xfrm>
            <a:off x="-42039" y="-31725"/>
            <a:ext cx="16337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900" b="1"/>
              <a:t>Supplemental Figure 1</a:t>
            </a:r>
            <a:endParaRPr lang="en-IE" sz="900" b="1" dirty="0"/>
          </a:p>
        </p:txBody>
      </p:sp>
    </p:spTree>
    <p:extLst>
      <p:ext uri="{BB962C8B-B14F-4D97-AF65-F5344CB8AC3E}">
        <p14:creationId xmlns:p14="http://schemas.microsoft.com/office/powerpoint/2010/main" val="2643451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22</Words>
  <Application>Microsoft Office PowerPoint</Application>
  <PresentationFormat>A4 Paper (210x297 mm)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</dc:creator>
  <cp:lastModifiedBy>Hoban, Alan</cp:lastModifiedBy>
  <cp:revision>3</cp:revision>
  <dcterms:created xsi:type="dcterms:W3CDTF">2016-09-14T11:48:04Z</dcterms:created>
  <dcterms:modified xsi:type="dcterms:W3CDTF">2017-01-14T12:55:12Z</dcterms:modified>
</cp:coreProperties>
</file>