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>
          <p15:clr>
            <a:srgbClr val="A4A3A4"/>
          </p15:clr>
        </p15:guide>
        <p15:guide id="3" orient="horz" pos="705">
          <p15:clr>
            <a:srgbClr val="A4A3A4"/>
          </p15:clr>
        </p15:guide>
        <p15:guide id="4" pos="6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7"/>
    <p:restoredTop sz="94664"/>
  </p:normalViewPr>
  <p:slideViewPr>
    <p:cSldViewPr snapToGrid="0" snapToObjects="1" showGuides="1">
      <p:cViewPr>
        <p:scale>
          <a:sx n="82" d="100"/>
          <a:sy n="82" d="100"/>
        </p:scale>
        <p:origin x="-1090" y="293"/>
      </p:cViewPr>
      <p:guideLst>
        <p:guide orient="horz" pos="2381"/>
        <p:guide orient="horz" pos="705"/>
        <p:guide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D0A6B-2422-5445-AA53-BFD8B363BAD6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BBE58-4A22-814B-9673-EB2B4263C7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19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3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97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6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8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0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20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6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7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2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8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8F583-A815-A746-8C00-6D880393F818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37DB1-12BD-F84F-BA24-C72D70BA0B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67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207" y="1119188"/>
            <a:ext cx="4343400" cy="2921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5705" y="874478"/>
            <a:ext cx="728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PAO1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012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4C5640FB88C44895358EB2DD49BD7B" ma:contentTypeVersion="7" ma:contentTypeDescription="Create a new document." ma:contentTypeScope="" ma:versionID="284b042a7654b1814a23c06e557ad55a">
  <xsd:schema xmlns:xsd="http://www.w3.org/2001/XMLSchema" xmlns:p="http://schemas.microsoft.com/office/2006/metadata/properties" xmlns:ns2="47ad9458-6716-4e69-98bd-8ba0dec94532" targetNamespace="http://schemas.microsoft.com/office/2006/metadata/properties" ma:root="true" ma:fieldsID="d10e88e606e8099b9f8e14cbf7618b12" ns2:_="">
    <xsd:import namespace="47ad9458-6716-4e69-98bd-8ba0dec9453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7ad9458-6716-4e69-98bd-8ba0dec9453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Name xmlns="47ad9458-6716-4e69-98bd-8ba0dec94532" xsi:nil="true"/>
    <Checked_x0020_Out_x0020_To xmlns="47ad9458-6716-4e69-98bd-8ba0dec94532">
      <UserInfo>
        <DisplayName/>
        <AccountId xsi:nil="true"/>
        <AccountType/>
      </UserInfo>
    </Checked_x0020_Out_x0020_To>
    <DocumentType xmlns="47ad9458-6716-4e69-98bd-8ba0dec94532">Presentation</DocumentType>
    <TitleName xmlns="47ad9458-6716-4e69-98bd-8ba0dec94532">Presentation 2.PPTX</TitleName>
    <FileFormat xmlns="47ad9458-6716-4e69-98bd-8ba0dec94532">PPTX</FileFormat>
    <DocumentId xmlns="47ad9458-6716-4e69-98bd-8ba0dec94532">Presentation 2.PPTX</DocumentId>
    <IsDeleted xmlns="47ad9458-6716-4e69-98bd-8ba0dec94532">false</IsDeleted>
  </documentManagement>
</p:properties>
</file>

<file path=customXml/itemProps1.xml><?xml version="1.0" encoding="utf-8"?>
<ds:datastoreItem xmlns:ds="http://schemas.openxmlformats.org/officeDocument/2006/customXml" ds:itemID="{F6CD2D7D-5A32-48A1-B30E-091EFD5C903C}"/>
</file>

<file path=customXml/itemProps2.xml><?xml version="1.0" encoding="utf-8"?>
<ds:datastoreItem xmlns:ds="http://schemas.openxmlformats.org/officeDocument/2006/customXml" ds:itemID="{877D548E-DD86-494C-8B8D-8FA9EC48DB9E}"/>
</file>

<file path=customXml/itemProps3.xml><?xml version="1.0" encoding="utf-8"?>
<ds:datastoreItem xmlns:ds="http://schemas.openxmlformats.org/officeDocument/2006/customXml" ds:itemID="{1AE9FE96-2BE7-4493-B488-D5620816EB4A}"/>
</file>

<file path=docProps/app.xml><?xml version="1.0" encoding="utf-8"?>
<Properties xmlns="http://schemas.openxmlformats.org/officeDocument/2006/extended-properties" xmlns:vt="http://schemas.openxmlformats.org/officeDocument/2006/docPropsVTypes">
  <TotalTime>7489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</dc:creator>
  <cp:lastModifiedBy>Christodoulides M.</cp:lastModifiedBy>
  <cp:revision>519</cp:revision>
  <cp:lastPrinted>2016-11-14T14:14:10Z</cp:lastPrinted>
  <dcterms:created xsi:type="dcterms:W3CDTF">2015-12-14T16:29:10Z</dcterms:created>
  <dcterms:modified xsi:type="dcterms:W3CDTF">2017-07-05T07:16:42Z</dcterms:modified>
</cp:coreProperties>
</file>