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>
          <p15:clr>
            <a:srgbClr val="A4A3A4"/>
          </p15:clr>
        </p15:guide>
        <p15:guide id="3" orient="horz" pos="705">
          <p15:clr>
            <a:srgbClr val="A4A3A4"/>
          </p15:clr>
        </p15:guide>
        <p15:guide id="4" pos="6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7"/>
    <p:restoredTop sz="94664"/>
  </p:normalViewPr>
  <p:slideViewPr>
    <p:cSldViewPr snapToGrid="0" snapToObjects="1" showGuides="1">
      <p:cViewPr>
        <p:scale>
          <a:sx n="78" d="100"/>
          <a:sy n="78" d="100"/>
        </p:scale>
        <p:origin x="-1162" y="-58"/>
      </p:cViewPr>
      <p:guideLst>
        <p:guide orient="horz" pos="2381"/>
        <p:guide orient="horz" pos="705"/>
        <p:guide/>
        <p:guide pos="68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D0A6B-2422-5445-AA53-BFD8B363BAD6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BE58-4A22-814B-9673-EB2B4263C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3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9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6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8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0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2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7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8F583-A815-A746-8C00-6D880393F818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6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53920" y="741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grpSp>
        <p:nvGrpSpPr>
          <p:cNvPr id="5" name="Group 4"/>
          <p:cNvGrpSpPr/>
          <p:nvPr/>
        </p:nvGrpSpPr>
        <p:grpSpPr>
          <a:xfrm>
            <a:off x="1047200" y="403822"/>
            <a:ext cx="2570899" cy="2416117"/>
            <a:chOff x="463520" y="1327982"/>
            <a:chExt cx="2570899" cy="2416117"/>
          </a:xfrm>
        </p:grpSpPr>
        <p:sp>
          <p:nvSpPr>
            <p:cNvPr id="7" name="TextBox 6"/>
            <p:cNvSpPr txBox="1"/>
            <p:nvPr/>
          </p:nvSpPr>
          <p:spPr>
            <a:xfrm>
              <a:off x="463520" y="1327982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(A)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9956" y="1399985"/>
              <a:ext cx="7281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PAO1</a:t>
              </a:r>
              <a:endParaRPr lang="en-US" sz="1600" b="1" dirty="0">
                <a:latin typeface="Arial"/>
                <a:cs typeface="Arial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t="10000" r="13897" b="10220"/>
            <a:stretch/>
          </p:blipFill>
          <p:spPr>
            <a:xfrm>
              <a:off x="769072" y="1662339"/>
              <a:ext cx="2265347" cy="183016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718861" y="3467100"/>
              <a:ext cx="7803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Time (h)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08577" y="2826427"/>
            <a:ext cx="4847729" cy="3248168"/>
            <a:chOff x="424897" y="3750587"/>
            <a:chExt cx="4847729" cy="3248168"/>
          </a:xfrm>
        </p:grpSpPr>
        <p:sp>
          <p:nvSpPr>
            <p:cNvPr id="8" name="TextBox 7"/>
            <p:cNvSpPr txBox="1"/>
            <p:nvPr/>
          </p:nvSpPr>
          <p:spPr>
            <a:xfrm>
              <a:off x="424897" y="3750587"/>
              <a:ext cx="505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(B)</a:t>
              </a:r>
              <a:endParaRPr lang="en-US" b="1" dirty="0">
                <a:latin typeface="Arial"/>
                <a:cs typeface="Arial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67900" t="24055" r="27337" b="52817"/>
            <a:stretch/>
          </p:blipFill>
          <p:spPr>
            <a:xfrm>
              <a:off x="1762712" y="6313382"/>
              <a:ext cx="245426" cy="63912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919222" y="6348195"/>
              <a:ext cx="490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GEN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19222" y="6643555"/>
              <a:ext cx="4981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CXM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67901" t="44880" r="26665" b="32852"/>
            <a:stretch/>
          </p:blipFill>
          <p:spPr>
            <a:xfrm>
              <a:off x="2499168" y="6321849"/>
              <a:ext cx="307968" cy="67690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680072" y="6348195"/>
              <a:ext cx="4746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OFX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80072" y="6643555"/>
              <a:ext cx="4981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PMB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/>
            <a:srcRect l="67901" t="64844" r="26887" b="13288"/>
            <a:stretch/>
          </p:blipFill>
          <p:spPr>
            <a:xfrm>
              <a:off x="3251551" y="6330316"/>
              <a:ext cx="295397" cy="66473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428410" y="6348195"/>
              <a:ext cx="4172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CIP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28410" y="6643555"/>
              <a:ext cx="4720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CHL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l="67901" t="86696" r="27734"/>
            <a:stretch/>
          </p:blipFill>
          <p:spPr>
            <a:xfrm>
              <a:off x="3965318" y="6399576"/>
              <a:ext cx="247398" cy="40441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4136513" y="6348195"/>
              <a:ext cx="4485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LVX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7"/>
            <a:srcRect t="11215" r="15617" b="9532"/>
            <a:stretch/>
          </p:blipFill>
          <p:spPr>
            <a:xfrm>
              <a:off x="823064" y="4250050"/>
              <a:ext cx="2192348" cy="1836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8"/>
            <a:srcRect l="14103" t="10625" b="9121"/>
            <a:stretch/>
          </p:blipFill>
          <p:spPr>
            <a:xfrm>
              <a:off x="3101104" y="4272550"/>
              <a:ext cx="2171522" cy="18135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77450" y="4081973"/>
              <a:ext cx="10695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200 μg</a:t>
              </a:r>
              <a:r>
                <a:rPr lang="en-US" sz="1400" b="1" dirty="0">
                  <a:latin typeface="Arial"/>
                  <a:cs typeface="Arial"/>
                </a:rPr>
                <a:t>/</a:t>
              </a:r>
              <a:r>
                <a:rPr lang="en-US" sz="1400" b="1" dirty="0" smtClean="0">
                  <a:latin typeface="Arial"/>
                  <a:cs typeface="Arial"/>
                </a:rPr>
                <a:t>mL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65440" y="4081973"/>
              <a:ext cx="9696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50 μg/mL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18861" y="6049083"/>
              <a:ext cx="7803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Time (h)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94227" y="6049083"/>
              <a:ext cx="7803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Time (h)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620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4C5640FB88C44895358EB2DD49BD7B" ma:contentTypeVersion="7" ma:contentTypeDescription="Create a new document." ma:contentTypeScope="" ma:versionID="284b042a7654b1814a23c06e557ad55a">
  <xsd:schema xmlns:xsd="http://www.w3.org/2001/XMLSchema" xmlns:p="http://schemas.microsoft.com/office/2006/metadata/properties" xmlns:ns2="47ad9458-6716-4e69-98bd-8ba0dec94532" targetNamespace="http://schemas.microsoft.com/office/2006/metadata/properties" ma:root="true" ma:fieldsID="d10e88e606e8099b9f8e14cbf7618b12" ns2:_="">
    <xsd:import namespace="47ad9458-6716-4e69-98bd-8ba0dec9453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7ad9458-6716-4e69-98bd-8ba0dec9453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Name xmlns="47ad9458-6716-4e69-98bd-8ba0dec94532" xsi:nil="true"/>
    <Checked_x0020_Out_x0020_To xmlns="47ad9458-6716-4e69-98bd-8ba0dec94532">
      <UserInfo>
        <DisplayName/>
        <AccountId xsi:nil="true"/>
        <AccountType/>
      </UserInfo>
    </Checked_x0020_Out_x0020_To>
    <DocumentType xmlns="47ad9458-6716-4e69-98bd-8ba0dec94532">Presentation</DocumentType>
    <TitleName xmlns="47ad9458-6716-4e69-98bd-8ba0dec94532">Presentation 4.PPTX</TitleName>
    <FileFormat xmlns="47ad9458-6716-4e69-98bd-8ba0dec94532">PPTX</FileFormat>
    <DocumentId xmlns="47ad9458-6716-4e69-98bd-8ba0dec94532">Presentation 4.PPTX</DocumentId>
    <IsDeleted xmlns="47ad9458-6716-4e69-98bd-8ba0dec94532">false</IsDeleted>
  </documentManagement>
</p:properties>
</file>

<file path=customXml/itemProps1.xml><?xml version="1.0" encoding="utf-8"?>
<ds:datastoreItem xmlns:ds="http://schemas.openxmlformats.org/officeDocument/2006/customXml" ds:itemID="{E7D83709-0F1D-4187-93DE-42627DAD0A25}"/>
</file>

<file path=customXml/itemProps2.xml><?xml version="1.0" encoding="utf-8"?>
<ds:datastoreItem xmlns:ds="http://schemas.openxmlformats.org/officeDocument/2006/customXml" ds:itemID="{AA32FF77-BD17-4F6C-8535-64ED1F565799}"/>
</file>

<file path=customXml/itemProps3.xml><?xml version="1.0" encoding="utf-8"?>
<ds:datastoreItem xmlns:ds="http://schemas.openxmlformats.org/officeDocument/2006/customXml" ds:itemID="{740FC6B6-FA3F-4FFF-9FDA-67904A3DCA86}"/>
</file>

<file path=docProps/app.xml><?xml version="1.0" encoding="utf-8"?>
<Properties xmlns="http://schemas.openxmlformats.org/officeDocument/2006/extended-properties" xmlns:vt="http://schemas.openxmlformats.org/officeDocument/2006/docPropsVTypes">
  <TotalTime>7476</TotalTime>
  <Words>30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</dc:creator>
  <cp:lastModifiedBy>Christodoulides M.</cp:lastModifiedBy>
  <cp:revision>517</cp:revision>
  <cp:lastPrinted>2016-11-14T14:14:10Z</cp:lastPrinted>
  <dcterms:created xsi:type="dcterms:W3CDTF">2015-12-14T16:29:10Z</dcterms:created>
  <dcterms:modified xsi:type="dcterms:W3CDTF">2017-05-02T11:57:55Z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0x010100034C5640FB88C44895358EB2DD49BD7B</vt:lpwstr>
  </property>
</Properties>
</file>