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822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65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0368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35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355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997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9821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303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252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566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489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77A62-19D0-49A8-A158-F4026087845F}" type="datetimeFigureOut">
              <a:rPr lang="de-DE" smtClean="0"/>
              <a:t>30.03.2016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11B5-E7B1-4373-B917-153842965B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45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320881" y="76562"/>
            <a:ext cx="2715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b="1" dirty="0" err="1" smtClean="0"/>
              <a:t>Supplementary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Figure</a:t>
            </a:r>
            <a:r>
              <a:rPr lang="de-DE" sz="2000" b="1" dirty="0" smtClean="0"/>
              <a:t> 3</a:t>
            </a:r>
            <a:endParaRPr lang="de-DE" sz="2000" b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970" y="476672"/>
            <a:ext cx="6737258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538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 Martens</dc:creator>
  <cp:lastModifiedBy>Alex Martens</cp:lastModifiedBy>
  <cp:revision>3</cp:revision>
  <dcterms:created xsi:type="dcterms:W3CDTF">2016-03-30T09:32:50Z</dcterms:created>
  <dcterms:modified xsi:type="dcterms:W3CDTF">2016-03-30T09:33:49Z</dcterms:modified>
</cp:coreProperties>
</file>