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692" y="-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135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43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298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488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563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248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9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421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026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071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002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F4F68-1322-4C80-BE35-4E2A82E2BCF2}" type="datetimeFigureOut">
              <a:rPr lang="en-GB" smtClean="0"/>
              <a:t>25/11/2016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298EC-AAB8-4F11-937C-BA9B1CE725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42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72816" y="369330"/>
            <a:ext cx="359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/>
              <a:t>Online Supporting Material</a:t>
            </a:r>
          </a:p>
          <a:p>
            <a:pPr algn="ctr"/>
            <a:r>
              <a:rPr lang="en-GB" sz="1200" b="1" dirty="0"/>
              <a:t>Supplementary </a:t>
            </a:r>
            <a:r>
              <a:rPr lang="en-GB" sz="1200" b="1"/>
              <a:t>Figure </a:t>
            </a:r>
            <a:r>
              <a:rPr lang="en-GB" sz="1200" b="1" smtClean="0"/>
              <a:t>1: </a:t>
            </a:r>
            <a:r>
              <a:rPr lang="en-GB" sz="1200" b="1" dirty="0"/>
              <a:t>placental hormone PCR data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3535323"/>
              </p:ext>
            </p:extLst>
          </p:nvPr>
        </p:nvGraphicFramePr>
        <p:xfrm>
          <a:off x="836712" y="1044748"/>
          <a:ext cx="5927626" cy="45606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6" r:id="rId3" imgW="6670074" imgH="5131835" progId="Prism6.Document">
                  <p:embed/>
                </p:oleObj>
              </mc:Choice>
              <mc:Fallback>
                <p:oleObj name="Prism 6" r:id="rId3" imgW="6670074" imgH="5131835" progId="Prism6.Document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6712" y="1044748"/>
                        <a:ext cx="5927626" cy="45606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96752" y="5673080"/>
            <a:ext cx="522920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Effect of maternal folate status on mRNA expression of placental hormones and steroidogenic enzyme.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Expression of the mRNA transcripts: (A) PAPP-A, (B)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hPL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(C) 3βHSD, (D)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hCG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in placentas from adolescent with low (n=10) or adequate (n=16) folate status. Data are 2-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ΔCT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 normalised for TBP.</a:t>
            </a:r>
          </a:p>
        </p:txBody>
      </p:sp>
    </p:spTree>
    <p:extLst>
      <p:ext uri="{BB962C8B-B14F-4D97-AF65-F5344CB8AC3E}">
        <p14:creationId xmlns:p14="http://schemas.microsoft.com/office/powerpoint/2010/main" val="1300119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79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Bernadette Baker</dc:creator>
  <cp:lastModifiedBy>Bernadette Baker</cp:lastModifiedBy>
  <cp:revision>5</cp:revision>
  <cp:lastPrinted>2016-04-07T14:51:46Z</cp:lastPrinted>
  <dcterms:created xsi:type="dcterms:W3CDTF">2016-04-07T14:50:50Z</dcterms:created>
  <dcterms:modified xsi:type="dcterms:W3CDTF">2016-11-25T17:51:04Z</dcterms:modified>
</cp:coreProperties>
</file>