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50" d="100"/>
          <a:sy n="150" d="100"/>
        </p:scale>
        <p:origin x="-2136" y="-192"/>
      </p:cViewPr>
      <p:guideLst>
        <p:guide orient="horz" pos="3096"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00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02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612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03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42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87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6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76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39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34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050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B9B9C-C846-E544-A7B4-0382A3FA4A0F}" type="datetimeFigureOut">
              <a:rPr kumimoji="1" lang="ja-JP" altLang="en-US" smtClean="0"/>
              <a:t>17/07/24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83DA9-BD70-554D-BEAB-F4650E758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34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413" y="2024892"/>
            <a:ext cx="4320000" cy="28944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655797" y="8760823"/>
            <a:ext cx="1543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Arial"/>
                <a:cs typeface="Arial"/>
              </a:rPr>
              <a:t>Supple. Fig. 1</a:t>
            </a:r>
            <a:endParaRPr kumimoji="1" lang="ja-JP" alt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941408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Macintosh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Manager/>
  <Company>大阪府立大学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小川 和重</dc:creator>
  <cp:keywords/>
  <dc:description/>
  <cp:lastModifiedBy>小川 和重</cp:lastModifiedBy>
  <cp:revision>1</cp:revision>
  <dcterms:created xsi:type="dcterms:W3CDTF">2017-07-24T09:30:56Z</dcterms:created>
  <dcterms:modified xsi:type="dcterms:W3CDTF">2017-07-24T09:39:48Z</dcterms:modified>
  <cp:category/>
</cp:coreProperties>
</file>