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3" r:id="rId3"/>
    <p:sldId id="272" r:id="rId4"/>
    <p:sldId id="267" r:id="rId5"/>
    <p:sldId id="268" r:id="rId6"/>
    <p:sldId id="269" r:id="rId7"/>
    <p:sldId id="270" r:id="rId8"/>
    <p:sldId id="265" r:id="rId9"/>
    <p:sldId id="274" r:id="rId10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8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3318" y="102"/>
      </p:cViewPr>
      <p:guideLst>
        <p:guide orient="horz" pos="2880"/>
        <p:guide pos="32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53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6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06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51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9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99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8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1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93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9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306DB-10B7-48CA-842E-46C1CD20FAB5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D0C80-A7E4-492D-8C30-159F21D50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5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2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1" name="Group 840"/>
          <p:cNvGrpSpPr/>
          <p:nvPr/>
        </p:nvGrpSpPr>
        <p:grpSpPr>
          <a:xfrm>
            <a:off x="1118930" y="1586007"/>
            <a:ext cx="4368621" cy="6163301"/>
            <a:chOff x="0" y="517584"/>
            <a:chExt cx="4368621" cy="6163301"/>
          </a:xfrm>
        </p:grpSpPr>
        <p:grpSp>
          <p:nvGrpSpPr>
            <p:cNvPr id="842" name="Group 841"/>
            <p:cNvGrpSpPr/>
            <p:nvPr/>
          </p:nvGrpSpPr>
          <p:grpSpPr>
            <a:xfrm>
              <a:off x="487109" y="931653"/>
              <a:ext cx="3862918" cy="1252836"/>
              <a:chOff x="4579938" y="-14542"/>
              <a:chExt cx="4013201" cy="2059630"/>
            </a:xfrm>
          </p:grpSpPr>
          <p:sp>
            <p:nvSpPr>
              <p:cNvPr id="1683" name="Line 17"/>
              <p:cNvSpPr>
                <a:spLocks noChangeShapeType="1"/>
              </p:cNvSpPr>
              <p:nvPr/>
            </p:nvSpPr>
            <p:spPr bwMode="auto">
              <a:xfrm>
                <a:off x="4579938" y="1755775"/>
                <a:ext cx="401320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4" name="Line 19"/>
              <p:cNvSpPr>
                <a:spLocks noChangeShapeType="1"/>
              </p:cNvSpPr>
              <p:nvPr/>
            </p:nvSpPr>
            <p:spPr bwMode="auto">
              <a:xfrm>
                <a:off x="466725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5" name="Line 20"/>
              <p:cNvSpPr>
                <a:spLocks noChangeShapeType="1"/>
              </p:cNvSpPr>
              <p:nvPr/>
            </p:nvSpPr>
            <p:spPr bwMode="auto">
              <a:xfrm>
                <a:off x="4827588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6" name="Line 21"/>
              <p:cNvSpPr>
                <a:spLocks noChangeShapeType="1"/>
              </p:cNvSpPr>
              <p:nvPr/>
            </p:nvSpPr>
            <p:spPr bwMode="auto">
              <a:xfrm>
                <a:off x="4906963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7" name="Line 22"/>
              <p:cNvSpPr>
                <a:spLocks noChangeShapeType="1"/>
              </p:cNvSpPr>
              <p:nvPr/>
            </p:nvSpPr>
            <p:spPr bwMode="auto">
              <a:xfrm>
                <a:off x="49879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8" name="Line 23"/>
              <p:cNvSpPr>
                <a:spLocks noChangeShapeType="1"/>
              </p:cNvSpPr>
              <p:nvPr/>
            </p:nvSpPr>
            <p:spPr bwMode="auto">
              <a:xfrm>
                <a:off x="5148263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9" name="Line 24"/>
              <p:cNvSpPr>
                <a:spLocks noChangeShapeType="1"/>
              </p:cNvSpPr>
              <p:nvPr/>
            </p:nvSpPr>
            <p:spPr bwMode="auto">
              <a:xfrm>
                <a:off x="5227638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0" name="Line 25"/>
              <p:cNvSpPr>
                <a:spLocks noChangeShapeType="1"/>
              </p:cNvSpPr>
              <p:nvPr/>
            </p:nvSpPr>
            <p:spPr bwMode="auto">
              <a:xfrm>
                <a:off x="53086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1" name="Line 26"/>
              <p:cNvSpPr>
                <a:spLocks noChangeShapeType="1"/>
              </p:cNvSpPr>
              <p:nvPr/>
            </p:nvSpPr>
            <p:spPr bwMode="auto">
              <a:xfrm>
                <a:off x="5468938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2" name="Line 27"/>
              <p:cNvSpPr>
                <a:spLocks noChangeShapeType="1"/>
              </p:cNvSpPr>
              <p:nvPr/>
            </p:nvSpPr>
            <p:spPr bwMode="auto">
              <a:xfrm>
                <a:off x="55467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3" name="Line 28"/>
              <p:cNvSpPr>
                <a:spLocks noChangeShapeType="1"/>
              </p:cNvSpPr>
              <p:nvPr/>
            </p:nvSpPr>
            <p:spPr bwMode="auto">
              <a:xfrm>
                <a:off x="562927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4" name="Line 29"/>
              <p:cNvSpPr>
                <a:spLocks noChangeShapeType="1"/>
              </p:cNvSpPr>
              <p:nvPr/>
            </p:nvSpPr>
            <p:spPr bwMode="auto">
              <a:xfrm>
                <a:off x="5789613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5" name="Line 30"/>
              <p:cNvSpPr>
                <a:spLocks noChangeShapeType="1"/>
              </p:cNvSpPr>
              <p:nvPr/>
            </p:nvSpPr>
            <p:spPr bwMode="auto">
              <a:xfrm>
                <a:off x="58674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6" name="Line 31"/>
              <p:cNvSpPr>
                <a:spLocks noChangeShapeType="1"/>
              </p:cNvSpPr>
              <p:nvPr/>
            </p:nvSpPr>
            <p:spPr bwMode="auto">
              <a:xfrm>
                <a:off x="594995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7" name="Line 32"/>
              <p:cNvSpPr>
                <a:spLocks noChangeShapeType="1"/>
              </p:cNvSpPr>
              <p:nvPr/>
            </p:nvSpPr>
            <p:spPr bwMode="auto">
              <a:xfrm>
                <a:off x="6110288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8" name="Line 33"/>
              <p:cNvSpPr>
                <a:spLocks noChangeShapeType="1"/>
              </p:cNvSpPr>
              <p:nvPr/>
            </p:nvSpPr>
            <p:spPr bwMode="auto">
              <a:xfrm>
                <a:off x="618807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99" name="Line 34"/>
              <p:cNvSpPr>
                <a:spLocks noChangeShapeType="1"/>
              </p:cNvSpPr>
              <p:nvPr/>
            </p:nvSpPr>
            <p:spPr bwMode="auto">
              <a:xfrm>
                <a:off x="62706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0" name="Line 35"/>
              <p:cNvSpPr>
                <a:spLocks noChangeShapeType="1"/>
              </p:cNvSpPr>
              <p:nvPr/>
            </p:nvSpPr>
            <p:spPr bwMode="auto">
              <a:xfrm>
                <a:off x="6430964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1" name="Line 36"/>
              <p:cNvSpPr>
                <a:spLocks noChangeShapeType="1"/>
              </p:cNvSpPr>
              <p:nvPr/>
            </p:nvSpPr>
            <p:spPr bwMode="auto">
              <a:xfrm>
                <a:off x="650875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2" name="Line 37"/>
              <p:cNvSpPr>
                <a:spLocks noChangeShapeType="1"/>
              </p:cNvSpPr>
              <p:nvPr/>
            </p:nvSpPr>
            <p:spPr bwMode="auto">
              <a:xfrm>
                <a:off x="65913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3" name="Line 38"/>
              <p:cNvSpPr>
                <a:spLocks noChangeShapeType="1"/>
              </p:cNvSpPr>
              <p:nvPr/>
            </p:nvSpPr>
            <p:spPr bwMode="auto">
              <a:xfrm>
                <a:off x="6751639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4" name="Line 39"/>
              <p:cNvSpPr>
                <a:spLocks noChangeShapeType="1"/>
              </p:cNvSpPr>
              <p:nvPr/>
            </p:nvSpPr>
            <p:spPr bwMode="auto">
              <a:xfrm>
                <a:off x="68294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5" name="Line 40"/>
              <p:cNvSpPr>
                <a:spLocks noChangeShapeType="1"/>
              </p:cNvSpPr>
              <p:nvPr/>
            </p:nvSpPr>
            <p:spPr bwMode="auto">
              <a:xfrm>
                <a:off x="691197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6" name="Line 41"/>
              <p:cNvSpPr>
                <a:spLocks noChangeShapeType="1"/>
              </p:cNvSpPr>
              <p:nvPr/>
            </p:nvSpPr>
            <p:spPr bwMode="auto">
              <a:xfrm>
                <a:off x="7072314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7" name="Line 42"/>
              <p:cNvSpPr>
                <a:spLocks noChangeShapeType="1"/>
              </p:cNvSpPr>
              <p:nvPr/>
            </p:nvSpPr>
            <p:spPr bwMode="auto">
              <a:xfrm>
                <a:off x="71501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8" name="Line 43"/>
              <p:cNvSpPr>
                <a:spLocks noChangeShapeType="1"/>
              </p:cNvSpPr>
              <p:nvPr/>
            </p:nvSpPr>
            <p:spPr bwMode="auto">
              <a:xfrm>
                <a:off x="7231064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09" name="Line 44"/>
              <p:cNvSpPr>
                <a:spLocks noChangeShapeType="1"/>
              </p:cNvSpPr>
              <p:nvPr/>
            </p:nvSpPr>
            <p:spPr bwMode="auto">
              <a:xfrm>
                <a:off x="73914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0" name="Line 45"/>
              <p:cNvSpPr>
                <a:spLocks noChangeShapeType="1"/>
              </p:cNvSpPr>
              <p:nvPr/>
            </p:nvSpPr>
            <p:spPr bwMode="auto">
              <a:xfrm>
                <a:off x="747077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1" name="Line 46"/>
              <p:cNvSpPr>
                <a:spLocks noChangeShapeType="1"/>
              </p:cNvSpPr>
              <p:nvPr/>
            </p:nvSpPr>
            <p:spPr bwMode="auto">
              <a:xfrm>
                <a:off x="7551739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2" name="Line 47"/>
              <p:cNvSpPr>
                <a:spLocks noChangeShapeType="1"/>
              </p:cNvSpPr>
              <p:nvPr/>
            </p:nvSpPr>
            <p:spPr bwMode="auto">
              <a:xfrm>
                <a:off x="771207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3" name="Line 48"/>
              <p:cNvSpPr>
                <a:spLocks noChangeShapeType="1"/>
              </p:cNvSpPr>
              <p:nvPr/>
            </p:nvSpPr>
            <p:spPr bwMode="auto">
              <a:xfrm>
                <a:off x="779145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4" name="Line 49"/>
              <p:cNvSpPr>
                <a:spLocks noChangeShapeType="1"/>
              </p:cNvSpPr>
              <p:nvPr/>
            </p:nvSpPr>
            <p:spPr bwMode="auto">
              <a:xfrm>
                <a:off x="7872414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5" name="Line 50"/>
              <p:cNvSpPr>
                <a:spLocks noChangeShapeType="1"/>
              </p:cNvSpPr>
              <p:nvPr/>
            </p:nvSpPr>
            <p:spPr bwMode="auto">
              <a:xfrm>
                <a:off x="803275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6" name="Line 51"/>
              <p:cNvSpPr>
                <a:spLocks noChangeShapeType="1"/>
              </p:cNvSpPr>
              <p:nvPr/>
            </p:nvSpPr>
            <p:spPr bwMode="auto">
              <a:xfrm>
                <a:off x="81121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7" name="Line 52"/>
              <p:cNvSpPr>
                <a:spLocks noChangeShapeType="1"/>
              </p:cNvSpPr>
              <p:nvPr/>
            </p:nvSpPr>
            <p:spPr bwMode="auto">
              <a:xfrm>
                <a:off x="8193089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8" name="Line 53"/>
              <p:cNvSpPr>
                <a:spLocks noChangeShapeType="1"/>
              </p:cNvSpPr>
              <p:nvPr/>
            </p:nvSpPr>
            <p:spPr bwMode="auto">
              <a:xfrm>
                <a:off x="8353426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19" name="Line 54"/>
              <p:cNvSpPr>
                <a:spLocks noChangeShapeType="1"/>
              </p:cNvSpPr>
              <p:nvPr/>
            </p:nvSpPr>
            <p:spPr bwMode="auto">
              <a:xfrm>
                <a:off x="8432801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0" name="Line 55"/>
              <p:cNvSpPr>
                <a:spLocks noChangeShapeType="1"/>
              </p:cNvSpPr>
              <p:nvPr/>
            </p:nvSpPr>
            <p:spPr bwMode="auto">
              <a:xfrm>
                <a:off x="8513764" y="175577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1" name="Line 56"/>
              <p:cNvSpPr>
                <a:spLocks noChangeShapeType="1"/>
              </p:cNvSpPr>
              <p:nvPr/>
            </p:nvSpPr>
            <p:spPr bwMode="auto">
              <a:xfrm>
                <a:off x="46053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2" name="Line 57"/>
              <p:cNvSpPr>
                <a:spLocks noChangeShapeType="1"/>
              </p:cNvSpPr>
              <p:nvPr/>
            </p:nvSpPr>
            <p:spPr bwMode="auto">
              <a:xfrm>
                <a:off x="46196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3" name="Line 58"/>
              <p:cNvSpPr>
                <a:spLocks noChangeShapeType="1"/>
              </p:cNvSpPr>
              <p:nvPr/>
            </p:nvSpPr>
            <p:spPr bwMode="auto">
              <a:xfrm>
                <a:off x="46355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4" name="Line 59"/>
              <p:cNvSpPr>
                <a:spLocks noChangeShapeType="1"/>
              </p:cNvSpPr>
              <p:nvPr/>
            </p:nvSpPr>
            <p:spPr bwMode="auto">
              <a:xfrm>
                <a:off x="46513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5" name="Line 60"/>
              <p:cNvSpPr>
                <a:spLocks noChangeShapeType="1"/>
              </p:cNvSpPr>
              <p:nvPr/>
            </p:nvSpPr>
            <p:spPr bwMode="auto">
              <a:xfrm>
                <a:off x="46831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6" name="Line 61"/>
              <p:cNvSpPr>
                <a:spLocks noChangeShapeType="1"/>
              </p:cNvSpPr>
              <p:nvPr/>
            </p:nvSpPr>
            <p:spPr bwMode="auto">
              <a:xfrm>
                <a:off x="46990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7" name="Line 62"/>
              <p:cNvSpPr>
                <a:spLocks noChangeShapeType="1"/>
              </p:cNvSpPr>
              <p:nvPr/>
            </p:nvSpPr>
            <p:spPr bwMode="auto">
              <a:xfrm>
                <a:off x="47148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8" name="Line 63"/>
              <p:cNvSpPr>
                <a:spLocks noChangeShapeType="1"/>
              </p:cNvSpPr>
              <p:nvPr/>
            </p:nvSpPr>
            <p:spPr bwMode="auto">
              <a:xfrm>
                <a:off x="47307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29" name="Line 64"/>
              <p:cNvSpPr>
                <a:spLocks noChangeShapeType="1"/>
              </p:cNvSpPr>
              <p:nvPr/>
            </p:nvSpPr>
            <p:spPr bwMode="auto">
              <a:xfrm>
                <a:off x="47656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0" name="Line 65"/>
              <p:cNvSpPr>
                <a:spLocks noChangeShapeType="1"/>
              </p:cNvSpPr>
              <p:nvPr/>
            </p:nvSpPr>
            <p:spPr bwMode="auto">
              <a:xfrm>
                <a:off x="47799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1" name="Line 66"/>
              <p:cNvSpPr>
                <a:spLocks noChangeShapeType="1"/>
              </p:cNvSpPr>
              <p:nvPr/>
            </p:nvSpPr>
            <p:spPr bwMode="auto">
              <a:xfrm>
                <a:off x="47958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2" name="Line 67"/>
              <p:cNvSpPr>
                <a:spLocks noChangeShapeType="1"/>
              </p:cNvSpPr>
              <p:nvPr/>
            </p:nvSpPr>
            <p:spPr bwMode="auto">
              <a:xfrm>
                <a:off x="48117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3" name="Line 68"/>
              <p:cNvSpPr>
                <a:spLocks noChangeShapeType="1"/>
              </p:cNvSpPr>
              <p:nvPr/>
            </p:nvSpPr>
            <p:spPr bwMode="auto">
              <a:xfrm>
                <a:off x="48434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4" name="Line 69"/>
              <p:cNvSpPr>
                <a:spLocks noChangeShapeType="1"/>
              </p:cNvSpPr>
              <p:nvPr/>
            </p:nvSpPr>
            <p:spPr bwMode="auto">
              <a:xfrm>
                <a:off x="48593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5" name="Line 70"/>
              <p:cNvSpPr>
                <a:spLocks noChangeShapeType="1"/>
              </p:cNvSpPr>
              <p:nvPr/>
            </p:nvSpPr>
            <p:spPr bwMode="auto">
              <a:xfrm>
                <a:off x="48752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6" name="Line 71"/>
              <p:cNvSpPr>
                <a:spLocks noChangeShapeType="1"/>
              </p:cNvSpPr>
              <p:nvPr/>
            </p:nvSpPr>
            <p:spPr bwMode="auto">
              <a:xfrm>
                <a:off x="48910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7" name="Line 72"/>
              <p:cNvSpPr>
                <a:spLocks noChangeShapeType="1"/>
              </p:cNvSpPr>
              <p:nvPr/>
            </p:nvSpPr>
            <p:spPr bwMode="auto">
              <a:xfrm>
                <a:off x="49244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8" name="Line 73"/>
              <p:cNvSpPr>
                <a:spLocks noChangeShapeType="1"/>
              </p:cNvSpPr>
              <p:nvPr/>
            </p:nvSpPr>
            <p:spPr bwMode="auto">
              <a:xfrm>
                <a:off x="49403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39" name="Line 74"/>
              <p:cNvSpPr>
                <a:spLocks noChangeShapeType="1"/>
              </p:cNvSpPr>
              <p:nvPr/>
            </p:nvSpPr>
            <p:spPr bwMode="auto">
              <a:xfrm>
                <a:off x="49561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0" name="Line 75"/>
              <p:cNvSpPr>
                <a:spLocks noChangeShapeType="1"/>
              </p:cNvSpPr>
              <p:nvPr/>
            </p:nvSpPr>
            <p:spPr bwMode="auto">
              <a:xfrm>
                <a:off x="49720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1" name="Line 76"/>
              <p:cNvSpPr>
                <a:spLocks noChangeShapeType="1"/>
              </p:cNvSpPr>
              <p:nvPr/>
            </p:nvSpPr>
            <p:spPr bwMode="auto">
              <a:xfrm>
                <a:off x="50038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2" name="Line 77"/>
              <p:cNvSpPr>
                <a:spLocks noChangeShapeType="1"/>
              </p:cNvSpPr>
              <p:nvPr/>
            </p:nvSpPr>
            <p:spPr bwMode="auto">
              <a:xfrm>
                <a:off x="50196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3" name="Line 78"/>
              <p:cNvSpPr>
                <a:spLocks noChangeShapeType="1"/>
              </p:cNvSpPr>
              <p:nvPr/>
            </p:nvSpPr>
            <p:spPr bwMode="auto">
              <a:xfrm>
                <a:off x="50355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4" name="Line 79"/>
              <p:cNvSpPr>
                <a:spLocks noChangeShapeType="1"/>
              </p:cNvSpPr>
              <p:nvPr/>
            </p:nvSpPr>
            <p:spPr bwMode="auto">
              <a:xfrm>
                <a:off x="50514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5" name="Line 80"/>
              <p:cNvSpPr>
                <a:spLocks noChangeShapeType="1"/>
              </p:cNvSpPr>
              <p:nvPr/>
            </p:nvSpPr>
            <p:spPr bwMode="auto">
              <a:xfrm>
                <a:off x="50847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6" name="Line 81"/>
              <p:cNvSpPr>
                <a:spLocks noChangeShapeType="1"/>
              </p:cNvSpPr>
              <p:nvPr/>
            </p:nvSpPr>
            <p:spPr bwMode="auto">
              <a:xfrm>
                <a:off x="51006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7" name="Line 82"/>
              <p:cNvSpPr>
                <a:spLocks noChangeShapeType="1"/>
              </p:cNvSpPr>
              <p:nvPr/>
            </p:nvSpPr>
            <p:spPr bwMode="auto">
              <a:xfrm>
                <a:off x="51165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8" name="Line 83"/>
              <p:cNvSpPr>
                <a:spLocks noChangeShapeType="1"/>
              </p:cNvSpPr>
              <p:nvPr/>
            </p:nvSpPr>
            <p:spPr bwMode="auto">
              <a:xfrm>
                <a:off x="51323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49" name="Line 84"/>
              <p:cNvSpPr>
                <a:spLocks noChangeShapeType="1"/>
              </p:cNvSpPr>
              <p:nvPr/>
            </p:nvSpPr>
            <p:spPr bwMode="auto">
              <a:xfrm>
                <a:off x="51641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0" name="Line 85"/>
              <p:cNvSpPr>
                <a:spLocks noChangeShapeType="1"/>
              </p:cNvSpPr>
              <p:nvPr/>
            </p:nvSpPr>
            <p:spPr bwMode="auto">
              <a:xfrm>
                <a:off x="51800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1" name="Line 86"/>
              <p:cNvSpPr>
                <a:spLocks noChangeShapeType="1"/>
              </p:cNvSpPr>
              <p:nvPr/>
            </p:nvSpPr>
            <p:spPr bwMode="auto">
              <a:xfrm>
                <a:off x="51958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2" name="Line 87"/>
              <p:cNvSpPr>
                <a:spLocks noChangeShapeType="1"/>
              </p:cNvSpPr>
              <p:nvPr/>
            </p:nvSpPr>
            <p:spPr bwMode="auto">
              <a:xfrm>
                <a:off x="52117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3" name="Line 88"/>
              <p:cNvSpPr>
                <a:spLocks noChangeShapeType="1"/>
              </p:cNvSpPr>
              <p:nvPr/>
            </p:nvSpPr>
            <p:spPr bwMode="auto">
              <a:xfrm>
                <a:off x="52451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4" name="Line 89"/>
              <p:cNvSpPr>
                <a:spLocks noChangeShapeType="1"/>
              </p:cNvSpPr>
              <p:nvPr/>
            </p:nvSpPr>
            <p:spPr bwMode="auto">
              <a:xfrm>
                <a:off x="52609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5" name="Line 90"/>
              <p:cNvSpPr>
                <a:spLocks noChangeShapeType="1"/>
              </p:cNvSpPr>
              <p:nvPr/>
            </p:nvSpPr>
            <p:spPr bwMode="auto">
              <a:xfrm>
                <a:off x="52768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6" name="Line 91"/>
              <p:cNvSpPr>
                <a:spLocks noChangeShapeType="1"/>
              </p:cNvSpPr>
              <p:nvPr/>
            </p:nvSpPr>
            <p:spPr bwMode="auto">
              <a:xfrm>
                <a:off x="52927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7" name="Line 92"/>
              <p:cNvSpPr>
                <a:spLocks noChangeShapeType="1"/>
              </p:cNvSpPr>
              <p:nvPr/>
            </p:nvSpPr>
            <p:spPr bwMode="auto">
              <a:xfrm>
                <a:off x="53244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8" name="Line 93"/>
              <p:cNvSpPr>
                <a:spLocks noChangeShapeType="1"/>
              </p:cNvSpPr>
              <p:nvPr/>
            </p:nvSpPr>
            <p:spPr bwMode="auto">
              <a:xfrm>
                <a:off x="53403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59" name="Line 94"/>
              <p:cNvSpPr>
                <a:spLocks noChangeShapeType="1"/>
              </p:cNvSpPr>
              <p:nvPr/>
            </p:nvSpPr>
            <p:spPr bwMode="auto">
              <a:xfrm>
                <a:off x="53562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0" name="Line 95"/>
              <p:cNvSpPr>
                <a:spLocks noChangeShapeType="1"/>
              </p:cNvSpPr>
              <p:nvPr/>
            </p:nvSpPr>
            <p:spPr bwMode="auto">
              <a:xfrm>
                <a:off x="53721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1" name="Line 96"/>
              <p:cNvSpPr>
                <a:spLocks noChangeShapeType="1"/>
              </p:cNvSpPr>
              <p:nvPr/>
            </p:nvSpPr>
            <p:spPr bwMode="auto">
              <a:xfrm>
                <a:off x="54054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2" name="Line 97"/>
              <p:cNvSpPr>
                <a:spLocks noChangeShapeType="1"/>
              </p:cNvSpPr>
              <p:nvPr/>
            </p:nvSpPr>
            <p:spPr bwMode="auto">
              <a:xfrm>
                <a:off x="54213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3" name="Line 98"/>
              <p:cNvSpPr>
                <a:spLocks noChangeShapeType="1"/>
              </p:cNvSpPr>
              <p:nvPr/>
            </p:nvSpPr>
            <p:spPr bwMode="auto">
              <a:xfrm>
                <a:off x="54371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4" name="Line 99"/>
              <p:cNvSpPr>
                <a:spLocks noChangeShapeType="1"/>
              </p:cNvSpPr>
              <p:nvPr/>
            </p:nvSpPr>
            <p:spPr bwMode="auto">
              <a:xfrm>
                <a:off x="54530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5" name="Line 100"/>
              <p:cNvSpPr>
                <a:spLocks noChangeShapeType="1"/>
              </p:cNvSpPr>
              <p:nvPr/>
            </p:nvSpPr>
            <p:spPr bwMode="auto">
              <a:xfrm>
                <a:off x="54848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6" name="Line 101"/>
              <p:cNvSpPr>
                <a:spLocks noChangeShapeType="1"/>
              </p:cNvSpPr>
              <p:nvPr/>
            </p:nvSpPr>
            <p:spPr bwMode="auto">
              <a:xfrm>
                <a:off x="55006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7" name="Line 102"/>
              <p:cNvSpPr>
                <a:spLocks noChangeShapeType="1"/>
              </p:cNvSpPr>
              <p:nvPr/>
            </p:nvSpPr>
            <p:spPr bwMode="auto">
              <a:xfrm>
                <a:off x="55165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8" name="Line 103"/>
              <p:cNvSpPr>
                <a:spLocks noChangeShapeType="1"/>
              </p:cNvSpPr>
              <p:nvPr/>
            </p:nvSpPr>
            <p:spPr bwMode="auto">
              <a:xfrm>
                <a:off x="55324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69" name="Line 104"/>
              <p:cNvSpPr>
                <a:spLocks noChangeShapeType="1"/>
              </p:cNvSpPr>
              <p:nvPr/>
            </p:nvSpPr>
            <p:spPr bwMode="auto">
              <a:xfrm>
                <a:off x="55657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0" name="Line 105"/>
              <p:cNvSpPr>
                <a:spLocks noChangeShapeType="1"/>
              </p:cNvSpPr>
              <p:nvPr/>
            </p:nvSpPr>
            <p:spPr bwMode="auto">
              <a:xfrm>
                <a:off x="55816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1" name="Line 106"/>
              <p:cNvSpPr>
                <a:spLocks noChangeShapeType="1"/>
              </p:cNvSpPr>
              <p:nvPr/>
            </p:nvSpPr>
            <p:spPr bwMode="auto">
              <a:xfrm>
                <a:off x="55975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2" name="Line 107"/>
              <p:cNvSpPr>
                <a:spLocks noChangeShapeType="1"/>
              </p:cNvSpPr>
              <p:nvPr/>
            </p:nvSpPr>
            <p:spPr bwMode="auto">
              <a:xfrm>
                <a:off x="56134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3" name="Line 108"/>
              <p:cNvSpPr>
                <a:spLocks noChangeShapeType="1"/>
              </p:cNvSpPr>
              <p:nvPr/>
            </p:nvSpPr>
            <p:spPr bwMode="auto">
              <a:xfrm>
                <a:off x="56451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4" name="Line 109"/>
              <p:cNvSpPr>
                <a:spLocks noChangeShapeType="1"/>
              </p:cNvSpPr>
              <p:nvPr/>
            </p:nvSpPr>
            <p:spPr bwMode="auto">
              <a:xfrm>
                <a:off x="56610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5" name="Line 110"/>
              <p:cNvSpPr>
                <a:spLocks noChangeShapeType="1"/>
              </p:cNvSpPr>
              <p:nvPr/>
            </p:nvSpPr>
            <p:spPr bwMode="auto">
              <a:xfrm>
                <a:off x="56769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6" name="Line 111"/>
              <p:cNvSpPr>
                <a:spLocks noChangeShapeType="1"/>
              </p:cNvSpPr>
              <p:nvPr/>
            </p:nvSpPr>
            <p:spPr bwMode="auto">
              <a:xfrm>
                <a:off x="56927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7" name="Line 112"/>
              <p:cNvSpPr>
                <a:spLocks noChangeShapeType="1"/>
              </p:cNvSpPr>
              <p:nvPr/>
            </p:nvSpPr>
            <p:spPr bwMode="auto">
              <a:xfrm>
                <a:off x="57261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8" name="Line 113"/>
              <p:cNvSpPr>
                <a:spLocks noChangeShapeType="1"/>
              </p:cNvSpPr>
              <p:nvPr/>
            </p:nvSpPr>
            <p:spPr bwMode="auto">
              <a:xfrm>
                <a:off x="57419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79" name="Line 114"/>
              <p:cNvSpPr>
                <a:spLocks noChangeShapeType="1"/>
              </p:cNvSpPr>
              <p:nvPr/>
            </p:nvSpPr>
            <p:spPr bwMode="auto">
              <a:xfrm>
                <a:off x="57578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0" name="Line 115"/>
              <p:cNvSpPr>
                <a:spLocks noChangeShapeType="1"/>
              </p:cNvSpPr>
              <p:nvPr/>
            </p:nvSpPr>
            <p:spPr bwMode="auto">
              <a:xfrm>
                <a:off x="57737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1" name="Line 116"/>
              <p:cNvSpPr>
                <a:spLocks noChangeShapeType="1"/>
              </p:cNvSpPr>
              <p:nvPr/>
            </p:nvSpPr>
            <p:spPr bwMode="auto">
              <a:xfrm>
                <a:off x="58054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2" name="Line 117"/>
              <p:cNvSpPr>
                <a:spLocks noChangeShapeType="1"/>
              </p:cNvSpPr>
              <p:nvPr/>
            </p:nvSpPr>
            <p:spPr bwMode="auto">
              <a:xfrm>
                <a:off x="58213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3" name="Line 118"/>
              <p:cNvSpPr>
                <a:spLocks noChangeShapeType="1"/>
              </p:cNvSpPr>
              <p:nvPr/>
            </p:nvSpPr>
            <p:spPr bwMode="auto">
              <a:xfrm>
                <a:off x="58372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4" name="Line 119"/>
              <p:cNvSpPr>
                <a:spLocks noChangeShapeType="1"/>
              </p:cNvSpPr>
              <p:nvPr/>
            </p:nvSpPr>
            <p:spPr bwMode="auto">
              <a:xfrm>
                <a:off x="58515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5" name="Line 120"/>
              <p:cNvSpPr>
                <a:spLocks noChangeShapeType="1"/>
              </p:cNvSpPr>
              <p:nvPr/>
            </p:nvSpPr>
            <p:spPr bwMode="auto">
              <a:xfrm>
                <a:off x="58864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6" name="Line 121"/>
              <p:cNvSpPr>
                <a:spLocks noChangeShapeType="1"/>
              </p:cNvSpPr>
              <p:nvPr/>
            </p:nvSpPr>
            <p:spPr bwMode="auto">
              <a:xfrm>
                <a:off x="59023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7" name="Line 122"/>
              <p:cNvSpPr>
                <a:spLocks noChangeShapeType="1"/>
              </p:cNvSpPr>
              <p:nvPr/>
            </p:nvSpPr>
            <p:spPr bwMode="auto">
              <a:xfrm>
                <a:off x="59182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8" name="Line 123"/>
              <p:cNvSpPr>
                <a:spLocks noChangeShapeType="1"/>
              </p:cNvSpPr>
              <p:nvPr/>
            </p:nvSpPr>
            <p:spPr bwMode="auto">
              <a:xfrm>
                <a:off x="59340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89" name="Line 124"/>
              <p:cNvSpPr>
                <a:spLocks noChangeShapeType="1"/>
              </p:cNvSpPr>
              <p:nvPr/>
            </p:nvSpPr>
            <p:spPr bwMode="auto">
              <a:xfrm>
                <a:off x="59658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0" name="Line 125"/>
              <p:cNvSpPr>
                <a:spLocks noChangeShapeType="1"/>
              </p:cNvSpPr>
              <p:nvPr/>
            </p:nvSpPr>
            <p:spPr bwMode="auto">
              <a:xfrm>
                <a:off x="59817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1" name="Line 126"/>
              <p:cNvSpPr>
                <a:spLocks noChangeShapeType="1"/>
              </p:cNvSpPr>
              <p:nvPr/>
            </p:nvSpPr>
            <p:spPr bwMode="auto">
              <a:xfrm>
                <a:off x="59975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2" name="Line 127"/>
              <p:cNvSpPr>
                <a:spLocks noChangeShapeType="1"/>
              </p:cNvSpPr>
              <p:nvPr/>
            </p:nvSpPr>
            <p:spPr bwMode="auto">
              <a:xfrm>
                <a:off x="60118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3" name="Line 128"/>
              <p:cNvSpPr>
                <a:spLocks noChangeShapeType="1"/>
              </p:cNvSpPr>
              <p:nvPr/>
            </p:nvSpPr>
            <p:spPr bwMode="auto">
              <a:xfrm>
                <a:off x="60467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4" name="Line 129"/>
              <p:cNvSpPr>
                <a:spLocks noChangeShapeType="1"/>
              </p:cNvSpPr>
              <p:nvPr/>
            </p:nvSpPr>
            <p:spPr bwMode="auto">
              <a:xfrm>
                <a:off x="60626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5" name="Line 130"/>
              <p:cNvSpPr>
                <a:spLocks noChangeShapeType="1"/>
              </p:cNvSpPr>
              <p:nvPr/>
            </p:nvSpPr>
            <p:spPr bwMode="auto">
              <a:xfrm>
                <a:off x="60785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6" name="Line 131"/>
              <p:cNvSpPr>
                <a:spLocks noChangeShapeType="1"/>
              </p:cNvSpPr>
              <p:nvPr/>
            </p:nvSpPr>
            <p:spPr bwMode="auto">
              <a:xfrm>
                <a:off x="60944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7" name="Line 132"/>
              <p:cNvSpPr>
                <a:spLocks noChangeShapeType="1"/>
              </p:cNvSpPr>
              <p:nvPr/>
            </p:nvSpPr>
            <p:spPr bwMode="auto">
              <a:xfrm>
                <a:off x="61261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8" name="Line 133"/>
              <p:cNvSpPr>
                <a:spLocks noChangeShapeType="1"/>
              </p:cNvSpPr>
              <p:nvPr/>
            </p:nvSpPr>
            <p:spPr bwMode="auto">
              <a:xfrm>
                <a:off x="61420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799" name="Line 134"/>
              <p:cNvSpPr>
                <a:spLocks noChangeShapeType="1"/>
              </p:cNvSpPr>
              <p:nvPr/>
            </p:nvSpPr>
            <p:spPr bwMode="auto">
              <a:xfrm>
                <a:off x="61563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0" name="Line 135"/>
              <p:cNvSpPr>
                <a:spLocks noChangeShapeType="1"/>
              </p:cNvSpPr>
              <p:nvPr/>
            </p:nvSpPr>
            <p:spPr bwMode="auto">
              <a:xfrm>
                <a:off x="61722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1" name="Line 136"/>
              <p:cNvSpPr>
                <a:spLocks noChangeShapeType="1"/>
              </p:cNvSpPr>
              <p:nvPr/>
            </p:nvSpPr>
            <p:spPr bwMode="auto">
              <a:xfrm>
                <a:off x="62071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2" name="Line 137"/>
              <p:cNvSpPr>
                <a:spLocks noChangeShapeType="1"/>
              </p:cNvSpPr>
              <p:nvPr/>
            </p:nvSpPr>
            <p:spPr bwMode="auto">
              <a:xfrm>
                <a:off x="62230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3" name="Line 138"/>
              <p:cNvSpPr>
                <a:spLocks noChangeShapeType="1"/>
              </p:cNvSpPr>
              <p:nvPr/>
            </p:nvSpPr>
            <p:spPr bwMode="auto">
              <a:xfrm>
                <a:off x="62388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4" name="Line 139"/>
              <p:cNvSpPr>
                <a:spLocks noChangeShapeType="1"/>
              </p:cNvSpPr>
              <p:nvPr/>
            </p:nvSpPr>
            <p:spPr bwMode="auto">
              <a:xfrm>
                <a:off x="62547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5" name="Line 140"/>
              <p:cNvSpPr>
                <a:spLocks noChangeShapeType="1"/>
              </p:cNvSpPr>
              <p:nvPr/>
            </p:nvSpPr>
            <p:spPr bwMode="auto">
              <a:xfrm>
                <a:off x="62865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6" name="Line 141"/>
              <p:cNvSpPr>
                <a:spLocks noChangeShapeType="1"/>
              </p:cNvSpPr>
              <p:nvPr/>
            </p:nvSpPr>
            <p:spPr bwMode="auto">
              <a:xfrm>
                <a:off x="63023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7" name="Line 142"/>
              <p:cNvSpPr>
                <a:spLocks noChangeShapeType="1"/>
              </p:cNvSpPr>
              <p:nvPr/>
            </p:nvSpPr>
            <p:spPr bwMode="auto">
              <a:xfrm>
                <a:off x="63166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8" name="Line 143"/>
              <p:cNvSpPr>
                <a:spLocks noChangeShapeType="1"/>
              </p:cNvSpPr>
              <p:nvPr/>
            </p:nvSpPr>
            <p:spPr bwMode="auto">
              <a:xfrm>
                <a:off x="63325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09" name="Line 144"/>
              <p:cNvSpPr>
                <a:spLocks noChangeShapeType="1"/>
              </p:cNvSpPr>
              <p:nvPr/>
            </p:nvSpPr>
            <p:spPr bwMode="auto">
              <a:xfrm>
                <a:off x="63674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0" name="Line 145"/>
              <p:cNvSpPr>
                <a:spLocks noChangeShapeType="1"/>
              </p:cNvSpPr>
              <p:nvPr/>
            </p:nvSpPr>
            <p:spPr bwMode="auto">
              <a:xfrm>
                <a:off x="63833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1" name="Line 146"/>
              <p:cNvSpPr>
                <a:spLocks noChangeShapeType="1"/>
              </p:cNvSpPr>
              <p:nvPr/>
            </p:nvSpPr>
            <p:spPr bwMode="auto">
              <a:xfrm>
                <a:off x="63992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2" name="Line 147"/>
              <p:cNvSpPr>
                <a:spLocks noChangeShapeType="1"/>
              </p:cNvSpPr>
              <p:nvPr/>
            </p:nvSpPr>
            <p:spPr bwMode="auto">
              <a:xfrm>
                <a:off x="641508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3" name="Line 148"/>
              <p:cNvSpPr>
                <a:spLocks noChangeShapeType="1"/>
              </p:cNvSpPr>
              <p:nvPr/>
            </p:nvSpPr>
            <p:spPr bwMode="auto">
              <a:xfrm>
                <a:off x="64468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4" name="Line 149"/>
              <p:cNvSpPr>
                <a:spLocks noChangeShapeType="1"/>
              </p:cNvSpPr>
              <p:nvPr/>
            </p:nvSpPr>
            <p:spPr bwMode="auto">
              <a:xfrm>
                <a:off x="64611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5" name="Line 150"/>
              <p:cNvSpPr>
                <a:spLocks noChangeShapeType="1"/>
              </p:cNvSpPr>
              <p:nvPr/>
            </p:nvSpPr>
            <p:spPr bwMode="auto">
              <a:xfrm>
                <a:off x="64770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6" name="Line 151"/>
              <p:cNvSpPr>
                <a:spLocks noChangeShapeType="1"/>
              </p:cNvSpPr>
              <p:nvPr/>
            </p:nvSpPr>
            <p:spPr bwMode="auto">
              <a:xfrm>
                <a:off x="64928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7" name="Line 152"/>
              <p:cNvSpPr>
                <a:spLocks noChangeShapeType="1"/>
              </p:cNvSpPr>
              <p:nvPr/>
            </p:nvSpPr>
            <p:spPr bwMode="auto">
              <a:xfrm>
                <a:off x="65278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8" name="Line 153"/>
              <p:cNvSpPr>
                <a:spLocks noChangeShapeType="1"/>
              </p:cNvSpPr>
              <p:nvPr/>
            </p:nvSpPr>
            <p:spPr bwMode="auto">
              <a:xfrm>
                <a:off x="65436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19" name="Line 154"/>
              <p:cNvSpPr>
                <a:spLocks noChangeShapeType="1"/>
              </p:cNvSpPr>
              <p:nvPr/>
            </p:nvSpPr>
            <p:spPr bwMode="auto">
              <a:xfrm>
                <a:off x="65595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0" name="Line 155"/>
              <p:cNvSpPr>
                <a:spLocks noChangeShapeType="1"/>
              </p:cNvSpPr>
              <p:nvPr/>
            </p:nvSpPr>
            <p:spPr bwMode="auto">
              <a:xfrm>
                <a:off x="65754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1" name="Line 156"/>
              <p:cNvSpPr>
                <a:spLocks noChangeShapeType="1"/>
              </p:cNvSpPr>
              <p:nvPr/>
            </p:nvSpPr>
            <p:spPr bwMode="auto">
              <a:xfrm>
                <a:off x="66071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2" name="Line 157"/>
              <p:cNvSpPr>
                <a:spLocks noChangeShapeType="1"/>
              </p:cNvSpPr>
              <p:nvPr/>
            </p:nvSpPr>
            <p:spPr bwMode="auto">
              <a:xfrm>
                <a:off x="66214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3" name="Line 158"/>
              <p:cNvSpPr>
                <a:spLocks noChangeShapeType="1"/>
              </p:cNvSpPr>
              <p:nvPr/>
            </p:nvSpPr>
            <p:spPr bwMode="auto">
              <a:xfrm>
                <a:off x="66373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4" name="Line 159"/>
              <p:cNvSpPr>
                <a:spLocks noChangeShapeType="1"/>
              </p:cNvSpPr>
              <p:nvPr/>
            </p:nvSpPr>
            <p:spPr bwMode="auto">
              <a:xfrm>
                <a:off x="66532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5" name="Line 160"/>
              <p:cNvSpPr>
                <a:spLocks noChangeShapeType="1"/>
              </p:cNvSpPr>
              <p:nvPr/>
            </p:nvSpPr>
            <p:spPr bwMode="auto">
              <a:xfrm>
                <a:off x="66881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6" name="Line 161"/>
              <p:cNvSpPr>
                <a:spLocks noChangeShapeType="1"/>
              </p:cNvSpPr>
              <p:nvPr/>
            </p:nvSpPr>
            <p:spPr bwMode="auto">
              <a:xfrm>
                <a:off x="67040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7" name="Line 162"/>
              <p:cNvSpPr>
                <a:spLocks noChangeShapeType="1"/>
              </p:cNvSpPr>
              <p:nvPr/>
            </p:nvSpPr>
            <p:spPr bwMode="auto">
              <a:xfrm>
                <a:off x="671988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8" name="Line 163"/>
              <p:cNvSpPr>
                <a:spLocks noChangeShapeType="1"/>
              </p:cNvSpPr>
              <p:nvPr/>
            </p:nvSpPr>
            <p:spPr bwMode="auto">
              <a:xfrm>
                <a:off x="67357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29" name="Line 164"/>
              <p:cNvSpPr>
                <a:spLocks noChangeShapeType="1"/>
              </p:cNvSpPr>
              <p:nvPr/>
            </p:nvSpPr>
            <p:spPr bwMode="auto">
              <a:xfrm>
                <a:off x="67675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0" name="Line 165"/>
              <p:cNvSpPr>
                <a:spLocks noChangeShapeType="1"/>
              </p:cNvSpPr>
              <p:nvPr/>
            </p:nvSpPr>
            <p:spPr bwMode="auto">
              <a:xfrm>
                <a:off x="67818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1" name="Line 166"/>
              <p:cNvSpPr>
                <a:spLocks noChangeShapeType="1"/>
              </p:cNvSpPr>
              <p:nvPr/>
            </p:nvSpPr>
            <p:spPr bwMode="auto">
              <a:xfrm>
                <a:off x="67976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2" name="Line 167"/>
              <p:cNvSpPr>
                <a:spLocks noChangeShapeType="1"/>
              </p:cNvSpPr>
              <p:nvPr/>
            </p:nvSpPr>
            <p:spPr bwMode="auto">
              <a:xfrm>
                <a:off x="68135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3" name="Line 168"/>
              <p:cNvSpPr>
                <a:spLocks noChangeShapeType="1"/>
              </p:cNvSpPr>
              <p:nvPr/>
            </p:nvSpPr>
            <p:spPr bwMode="auto">
              <a:xfrm>
                <a:off x="68484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4" name="Line 169"/>
              <p:cNvSpPr>
                <a:spLocks noChangeShapeType="1"/>
              </p:cNvSpPr>
              <p:nvPr/>
            </p:nvSpPr>
            <p:spPr bwMode="auto">
              <a:xfrm>
                <a:off x="68643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5" name="Line 170"/>
              <p:cNvSpPr>
                <a:spLocks noChangeShapeType="1"/>
              </p:cNvSpPr>
              <p:nvPr/>
            </p:nvSpPr>
            <p:spPr bwMode="auto">
              <a:xfrm>
                <a:off x="68802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6" name="Line 171"/>
              <p:cNvSpPr>
                <a:spLocks noChangeShapeType="1"/>
              </p:cNvSpPr>
              <p:nvPr/>
            </p:nvSpPr>
            <p:spPr bwMode="auto">
              <a:xfrm>
                <a:off x="68961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7" name="Line 172"/>
              <p:cNvSpPr>
                <a:spLocks noChangeShapeType="1"/>
              </p:cNvSpPr>
              <p:nvPr/>
            </p:nvSpPr>
            <p:spPr bwMode="auto">
              <a:xfrm>
                <a:off x="69262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8" name="Line 173"/>
              <p:cNvSpPr>
                <a:spLocks noChangeShapeType="1"/>
              </p:cNvSpPr>
              <p:nvPr/>
            </p:nvSpPr>
            <p:spPr bwMode="auto">
              <a:xfrm>
                <a:off x="69421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39" name="Line 174"/>
              <p:cNvSpPr>
                <a:spLocks noChangeShapeType="1"/>
              </p:cNvSpPr>
              <p:nvPr/>
            </p:nvSpPr>
            <p:spPr bwMode="auto">
              <a:xfrm>
                <a:off x="69580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0" name="Line 175"/>
              <p:cNvSpPr>
                <a:spLocks noChangeShapeType="1"/>
              </p:cNvSpPr>
              <p:nvPr/>
            </p:nvSpPr>
            <p:spPr bwMode="auto">
              <a:xfrm>
                <a:off x="697388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1" name="Line 176"/>
              <p:cNvSpPr>
                <a:spLocks noChangeShapeType="1"/>
              </p:cNvSpPr>
              <p:nvPr/>
            </p:nvSpPr>
            <p:spPr bwMode="auto">
              <a:xfrm>
                <a:off x="70056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2" name="Line 177"/>
              <p:cNvSpPr>
                <a:spLocks noChangeShapeType="1"/>
              </p:cNvSpPr>
              <p:nvPr/>
            </p:nvSpPr>
            <p:spPr bwMode="auto">
              <a:xfrm>
                <a:off x="702468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3" name="Line 178"/>
              <p:cNvSpPr>
                <a:spLocks noChangeShapeType="1"/>
              </p:cNvSpPr>
              <p:nvPr/>
            </p:nvSpPr>
            <p:spPr bwMode="auto">
              <a:xfrm>
                <a:off x="70405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4" name="Line 179"/>
              <p:cNvSpPr>
                <a:spLocks noChangeShapeType="1"/>
              </p:cNvSpPr>
              <p:nvPr/>
            </p:nvSpPr>
            <p:spPr bwMode="auto">
              <a:xfrm>
                <a:off x="70564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5" name="Line 180"/>
              <p:cNvSpPr>
                <a:spLocks noChangeShapeType="1"/>
              </p:cNvSpPr>
              <p:nvPr/>
            </p:nvSpPr>
            <p:spPr bwMode="auto">
              <a:xfrm>
                <a:off x="70866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6" name="Line 181"/>
              <p:cNvSpPr>
                <a:spLocks noChangeShapeType="1"/>
              </p:cNvSpPr>
              <p:nvPr/>
            </p:nvSpPr>
            <p:spPr bwMode="auto">
              <a:xfrm>
                <a:off x="71024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7" name="Line 182"/>
              <p:cNvSpPr>
                <a:spLocks noChangeShapeType="1"/>
              </p:cNvSpPr>
              <p:nvPr/>
            </p:nvSpPr>
            <p:spPr bwMode="auto">
              <a:xfrm>
                <a:off x="71183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8" name="Line 183"/>
              <p:cNvSpPr>
                <a:spLocks noChangeShapeType="1"/>
              </p:cNvSpPr>
              <p:nvPr/>
            </p:nvSpPr>
            <p:spPr bwMode="auto">
              <a:xfrm>
                <a:off x="71342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49" name="Line 184"/>
              <p:cNvSpPr>
                <a:spLocks noChangeShapeType="1"/>
              </p:cNvSpPr>
              <p:nvPr/>
            </p:nvSpPr>
            <p:spPr bwMode="auto">
              <a:xfrm>
                <a:off x="71659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0" name="Line 185"/>
              <p:cNvSpPr>
                <a:spLocks noChangeShapeType="1"/>
              </p:cNvSpPr>
              <p:nvPr/>
            </p:nvSpPr>
            <p:spPr bwMode="auto">
              <a:xfrm>
                <a:off x="71850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1" name="Line 186"/>
              <p:cNvSpPr>
                <a:spLocks noChangeShapeType="1"/>
              </p:cNvSpPr>
              <p:nvPr/>
            </p:nvSpPr>
            <p:spPr bwMode="auto">
              <a:xfrm>
                <a:off x="72009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2" name="Line 187"/>
              <p:cNvSpPr>
                <a:spLocks noChangeShapeType="1"/>
              </p:cNvSpPr>
              <p:nvPr/>
            </p:nvSpPr>
            <p:spPr bwMode="auto">
              <a:xfrm>
                <a:off x="72167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3" name="Line 188"/>
              <p:cNvSpPr>
                <a:spLocks noChangeShapeType="1"/>
              </p:cNvSpPr>
              <p:nvPr/>
            </p:nvSpPr>
            <p:spPr bwMode="auto">
              <a:xfrm>
                <a:off x="72469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4" name="Line 189"/>
              <p:cNvSpPr>
                <a:spLocks noChangeShapeType="1"/>
              </p:cNvSpPr>
              <p:nvPr/>
            </p:nvSpPr>
            <p:spPr bwMode="auto">
              <a:xfrm>
                <a:off x="72628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5" name="Line 190"/>
              <p:cNvSpPr>
                <a:spLocks noChangeShapeType="1"/>
              </p:cNvSpPr>
              <p:nvPr/>
            </p:nvSpPr>
            <p:spPr bwMode="auto">
              <a:xfrm>
                <a:off x="727868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6" name="Line 191"/>
              <p:cNvSpPr>
                <a:spLocks noChangeShapeType="1"/>
              </p:cNvSpPr>
              <p:nvPr/>
            </p:nvSpPr>
            <p:spPr bwMode="auto">
              <a:xfrm>
                <a:off x="72945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7" name="Line 192"/>
              <p:cNvSpPr>
                <a:spLocks noChangeShapeType="1"/>
              </p:cNvSpPr>
              <p:nvPr/>
            </p:nvSpPr>
            <p:spPr bwMode="auto">
              <a:xfrm>
                <a:off x="73263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8" name="Line 193"/>
              <p:cNvSpPr>
                <a:spLocks noChangeShapeType="1"/>
              </p:cNvSpPr>
              <p:nvPr/>
            </p:nvSpPr>
            <p:spPr bwMode="auto">
              <a:xfrm>
                <a:off x="73453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59" name="Line 194"/>
              <p:cNvSpPr>
                <a:spLocks noChangeShapeType="1"/>
              </p:cNvSpPr>
              <p:nvPr/>
            </p:nvSpPr>
            <p:spPr bwMode="auto">
              <a:xfrm>
                <a:off x="7361239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0" name="Line 195"/>
              <p:cNvSpPr>
                <a:spLocks noChangeShapeType="1"/>
              </p:cNvSpPr>
              <p:nvPr/>
            </p:nvSpPr>
            <p:spPr bwMode="auto">
              <a:xfrm>
                <a:off x="73771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1" name="Line 196"/>
              <p:cNvSpPr>
                <a:spLocks noChangeShapeType="1"/>
              </p:cNvSpPr>
              <p:nvPr/>
            </p:nvSpPr>
            <p:spPr bwMode="auto">
              <a:xfrm>
                <a:off x="74072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2" name="Line 197"/>
              <p:cNvSpPr>
                <a:spLocks noChangeShapeType="1"/>
              </p:cNvSpPr>
              <p:nvPr/>
            </p:nvSpPr>
            <p:spPr bwMode="auto">
              <a:xfrm>
                <a:off x="74231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3" name="Line 198"/>
              <p:cNvSpPr>
                <a:spLocks noChangeShapeType="1"/>
              </p:cNvSpPr>
              <p:nvPr/>
            </p:nvSpPr>
            <p:spPr bwMode="auto">
              <a:xfrm>
                <a:off x="743902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4" name="Line 199"/>
              <p:cNvSpPr>
                <a:spLocks noChangeShapeType="1"/>
              </p:cNvSpPr>
              <p:nvPr/>
            </p:nvSpPr>
            <p:spPr bwMode="auto">
              <a:xfrm>
                <a:off x="74549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5" name="Line 200"/>
              <p:cNvSpPr>
                <a:spLocks noChangeShapeType="1"/>
              </p:cNvSpPr>
              <p:nvPr/>
            </p:nvSpPr>
            <p:spPr bwMode="auto">
              <a:xfrm>
                <a:off x="748665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6" name="Line 201"/>
              <p:cNvSpPr>
                <a:spLocks noChangeShapeType="1"/>
              </p:cNvSpPr>
              <p:nvPr/>
            </p:nvSpPr>
            <p:spPr bwMode="auto">
              <a:xfrm>
                <a:off x="7505701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7" name="Line 202"/>
              <p:cNvSpPr>
                <a:spLocks noChangeShapeType="1"/>
              </p:cNvSpPr>
              <p:nvPr/>
            </p:nvSpPr>
            <p:spPr bwMode="auto">
              <a:xfrm>
                <a:off x="7521576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8" name="Line 203"/>
              <p:cNvSpPr>
                <a:spLocks noChangeShapeType="1"/>
              </p:cNvSpPr>
              <p:nvPr/>
            </p:nvSpPr>
            <p:spPr bwMode="auto">
              <a:xfrm>
                <a:off x="753586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69" name="Line 204"/>
              <p:cNvSpPr>
                <a:spLocks noChangeShapeType="1"/>
              </p:cNvSpPr>
              <p:nvPr/>
            </p:nvSpPr>
            <p:spPr bwMode="auto">
              <a:xfrm>
                <a:off x="7567614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0" name="Line 206"/>
              <p:cNvSpPr>
                <a:spLocks noChangeShapeType="1"/>
              </p:cNvSpPr>
              <p:nvPr/>
            </p:nvSpPr>
            <p:spPr bwMode="auto">
              <a:xfrm>
                <a:off x="75834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1" name="Line 207"/>
              <p:cNvSpPr>
                <a:spLocks noChangeShapeType="1"/>
              </p:cNvSpPr>
              <p:nvPr/>
            </p:nvSpPr>
            <p:spPr bwMode="auto">
              <a:xfrm>
                <a:off x="75993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2" name="Line 208"/>
              <p:cNvSpPr>
                <a:spLocks noChangeShapeType="1"/>
              </p:cNvSpPr>
              <p:nvPr/>
            </p:nvSpPr>
            <p:spPr bwMode="auto">
              <a:xfrm>
                <a:off x="76152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3" name="Line 209"/>
              <p:cNvSpPr>
                <a:spLocks noChangeShapeType="1"/>
              </p:cNvSpPr>
              <p:nvPr/>
            </p:nvSpPr>
            <p:spPr bwMode="auto">
              <a:xfrm>
                <a:off x="76469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4" name="Line 210"/>
              <p:cNvSpPr>
                <a:spLocks noChangeShapeType="1"/>
              </p:cNvSpPr>
              <p:nvPr/>
            </p:nvSpPr>
            <p:spPr bwMode="auto">
              <a:xfrm>
                <a:off x="76660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5" name="Line 211"/>
              <p:cNvSpPr>
                <a:spLocks noChangeShapeType="1"/>
              </p:cNvSpPr>
              <p:nvPr/>
            </p:nvSpPr>
            <p:spPr bwMode="auto">
              <a:xfrm>
                <a:off x="76819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6" name="Line 212"/>
              <p:cNvSpPr>
                <a:spLocks noChangeShapeType="1"/>
              </p:cNvSpPr>
              <p:nvPr/>
            </p:nvSpPr>
            <p:spPr bwMode="auto">
              <a:xfrm>
                <a:off x="76962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7" name="Line 213"/>
              <p:cNvSpPr>
                <a:spLocks noChangeShapeType="1"/>
              </p:cNvSpPr>
              <p:nvPr/>
            </p:nvSpPr>
            <p:spPr bwMode="auto">
              <a:xfrm>
                <a:off x="77279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8" name="Line 214"/>
              <p:cNvSpPr>
                <a:spLocks noChangeShapeType="1"/>
              </p:cNvSpPr>
              <p:nvPr/>
            </p:nvSpPr>
            <p:spPr bwMode="auto">
              <a:xfrm>
                <a:off x="774382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79" name="Line 215"/>
              <p:cNvSpPr>
                <a:spLocks noChangeShapeType="1"/>
              </p:cNvSpPr>
              <p:nvPr/>
            </p:nvSpPr>
            <p:spPr bwMode="auto">
              <a:xfrm>
                <a:off x="77597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0" name="Line 216"/>
              <p:cNvSpPr>
                <a:spLocks noChangeShapeType="1"/>
              </p:cNvSpPr>
              <p:nvPr/>
            </p:nvSpPr>
            <p:spPr bwMode="auto">
              <a:xfrm>
                <a:off x="77755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1" name="Line 217"/>
              <p:cNvSpPr>
                <a:spLocks noChangeShapeType="1"/>
              </p:cNvSpPr>
              <p:nvPr/>
            </p:nvSpPr>
            <p:spPr bwMode="auto">
              <a:xfrm>
                <a:off x="780732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2" name="Line 218"/>
              <p:cNvSpPr>
                <a:spLocks noChangeShapeType="1"/>
              </p:cNvSpPr>
              <p:nvPr/>
            </p:nvSpPr>
            <p:spPr bwMode="auto">
              <a:xfrm>
                <a:off x="78263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3" name="Line 219"/>
              <p:cNvSpPr>
                <a:spLocks noChangeShapeType="1"/>
              </p:cNvSpPr>
              <p:nvPr/>
            </p:nvSpPr>
            <p:spPr bwMode="auto">
              <a:xfrm>
                <a:off x="78422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4" name="Line 220"/>
              <p:cNvSpPr>
                <a:spLocks noChangeShapeType="1"/>
              </p:cNvSpPr>
              <p:nvPr/>
            </p:nvSpPr>
            <p:spPr bwMode="auto">
              <a:xfrm>
                <a:off x="78565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5" name="Line 221"/>
              <p:cNvSpPr>
                <a:spLocks noChangeShapeType="1"/>
              </p:cNvSpPr>
              <p:nvPr/>
            </p:nvSpPr>
            <p:spPr bwMode="auto">
              <a:xfrm>
                <a:off x="78882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6" name="Line 222"/>
              <p:cNvSpPr>
                <a:spLocks noChangeShapeType="1"/>
              </p:cNvSpPr>
              <p:nvPr/>
            </p:nvSpPr>
            <p:spPr bwMode="auto">
              <a:xfrm>
                <a:off x="79041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7" name="Line 223"/>
              <p:cNvSpPr>
                <a:spLocks noChangeShapeType="1"/>
              </p:cNvSpPr>
              <p:nvPr/>
            </p:nvSpPr>
            <p:spPr bwMode="auto">
              <a:xfrm>
                <a:off x="79200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8" name="Line 224"/>
              <p:cNvSpPr>
                <a:spLocks noChangeShapeType="1"/>
              </p:cNvSpPr>
              <p:nvPr/>
            </p:nvSpPr>
            <p:spPr bwMode="auto">
              <a:xfrm>
                <a:off x="79359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89" name="Line 225"/>
              <p:cNvSpPr>
                <a:spLocks noChangeShapeType="1"/>
              </p:cNvSpPr>
              <p:nvPr/>
            </p:nvSpPr>
            <p:spPr bwMode="auto">
              <a:xfrm>
                <a:off x="79676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0" name="Line 226"/>
              <p:cNvSpPr>
                <a:spLocks noChangeShapeType="1"/>
              </p:cNvSpPr>
              <p:nvPr/>
            </p:nvSpPr>
            <p:spPr bwMode="auto">
              <a:xfrm>
                <a:off x="79867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1" name="Line 227"/>
              <p:cNvSpPr>
                <a:spLocks noChangeShapeType="1"/>
              </p:cNvSpPr>
              <p:nvPr/>
            </p:nvSpPr>
            <p:spPr bwMode="auto">
              <a:xfrm>
                <a:off x="80010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2" name="Line 228"/>
              <p:cNvSpPr>
                <a:spLocks noChangeShapeType="1"/>
              </p:cNvSpPr>
              <p:nvPr/>
            </p:nvSpPr>
            <p:spPr bwMode="auto">
              <a:xfrm>
                <a:off x="80168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3" name="Line 229"/>
              <p:cNvSpPr>
                <a:spLocks noChangeShapeType="1"/>
              </p:cNvSpPr>
              <p:nvPr/>
            </p:nvSpPr>
            <p:spPr bwMode="auto">
              <a:xfrm>
                <a:off x="804862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4" name="Line 230"/>
              <p:cNvSpPr>
                <a:spLocks noChangeShapeType="1"/>
              </p:cNvSpPr>
              <p:nvPr/>
            </p:nvSpPr>
            <p:spPr bwMode="auto">
              <a:xfrm>
                <a:off x="80645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5" name="Line 231"/>
              <p:cNvSpPr>
                <a:spLocks noChangeShapeType="1"/>
              </p:cNvSpPr>
              <p:nvPr/>
            </p:nvSpPr>
            <p:spPr bwMode="auto">
              <a:xfrm>
                <a:off x="80803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6" name="Line 232"/>
              <p:cNvSpPr>
                <a:spLocks noChangeShapeType="1"/>
              </p:cNvSpPr>
              <p:nvPr/>
            </p:nvSpPr>
            <p:spPr bwMode="auto">
              <a:xfrm>
                <a:off x="80962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7" name="Line 233"/>
              <p:cNvSpPr>
                <a:spLocks noChangeShapeType="1"/>
              </p:cNvSpPr>
              <p:nvPr/>
            </p:nvSpPr>
            <p:spPr bwMode="auto">
              <a:xfrm>
                <a:off x="81280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8" name="Line 234"/>
              <p:cNvSpPr>
                <a:spLocks noChangeShapeType="1"/>
              </p:cNvSpPr>
              <p:nvPr/>
            </p:nvSpPr>
            <p:spPr bwMode="auto">
              <a:xfrm>
                <a:off x="81470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899" name="Line 235"/>
              <p:cNvSpPr>
                <a:spLocks noChangeShapeType="1"/>
              </p:cNvSpPr>
              <p:nvPr/>
            </p:nvSpPr>
            <p:spPr bwMode="auto">
              <a:xfrm>
                <a:off x="81613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0" name="Line 236"/>
              <p:cNvSpPr>
                <a:spLocks noChangeShapeType="1"/>
              </p:cNvSpPr>
              <p:nvPr/>
            </p:nvSpPr>
            <p:spPr bwMode="auto">
              <a:xfrm>
                <a:off x="81772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1" name="Line 237"/>
              <p:cNvSpPr>
                <a:spLocks noChangeShapeType="1"/>
              </p:cNvSpPr>
              <p:nvPr/>
            </p:nvSpPr>
            <p:spPr bwMode="auto">
              <a:xfrm>
                <a:off x="82089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2" name="Line 238"/>
              <p:cNvSpPr>
                <a:spLocks noChangeShapeType="1"/>
              </p:cNvSpPr>
              <p:nvPr/>
            </p:nvSpPr>
            <p:spPr bwMode="auto">
              <a:xfrm>
                <a:off x="82248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3" name="Line 239"/>
              <p:cNvSpPr>
                <a:spLocks noChangeShapeType="1"/>
              </p:cNvSpPr>
              <p:nvPr/>
            </p:nvSpPr>
            <p:spPr bwMode="auto">
              <a:xfrm>
                <a:off x="82407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4" name="Line 240"/>
              <p:cNvSpPr>
                <a:spLocks noChangeShapeType="1"/>
              </p:cNvSpPr>
              <p:nvPr/>
            </p:nvSpPr>
            <p:spPr bwMode="auto">
              <a:xfrm>
                <a:off x="82565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5" name="Line 241"/>
              <p:cNvSpPr>
                <a:spLocks noChangeShapeType="1"/>
              </p:cNvSpPr>
              <p:nvPr/>
            </p:nvSpPr>
            <p:spPr bwMode="auto">
              <a:xfrm>
                <a:off x="82883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6" name="Line 242"/>
              <p:cNvSpPr>
                <a:spLocks noChangeShapeType="1"/>
              </p:cNvSpPr>
              <p:nvPr/>
            </p:nvSpPr>
            <p:spPr bwMode="auto">
              <a:xfrm>
                <a:off x="83058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7" name="Line 243"/>
              <p:cNvSpPr>
                <a:spLocks noChangeShapeType="1"/>
              </p:cNvSpPr>
              <p:nvPr/>
            </p:nvSpPr>
            <p:spPr bwMode="auto">
              <a:xfrm>
                <a:off x="83216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8" name="Line 244"/>
              <p:cNvSpPr>
                <a:spLocks noChangeShapeType="1"/>
              </p:cNvSpPr>
              <p:nvPr/>
            </p:nvSpPr>
            <p:spPr bwMode="auto">
              <a:xfrm>
                <a:off x="83375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09" name="Line 245"/>
              <p:cNvSpPr>
                <a:spLocks noChangeShapeType="1"/>
              </p:cNvSpPr>
              <p:nvPr/>
            </p:nvSpPr>
            <p:spPr bwMode="auto">
              <a:xfrm>
                <a:off x="836930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0" name="Line 246"/>
              <p:cNvSpPr>
                <a:spLocks noChangeShapeType="1"/>
              </p:cNvSpPr>
              <p:nvPr/>
            </p:nvSpPr>
            <p:spPr bwMode="auto">
              <a:xfrm>
                <a:off x="83851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1" name="Line 247"/>
              <p:cNvSpPr>
                <a:spLocks noChangeShapeType="1"/>
              </p:cNvSpPr>
              <p:nvPr/>
            </p:nvSpPr>
            <p:spPr bwMode="auto">
              <a:xfrm>
                <a:off x="8401050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2" name="Line 248"/>
              <p:cNvSpPr>
                <a:spLocks noChangeShapeType="1"/>
              </p:cNvSpPr>
              <p:nvPr/>
            </p:nvSpPr>
            <p:spPr bwMode="auto">
              <a:xfrm>
                <a:off x="841692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3" name="Line 249"/>
              <p:cNvSpPr>
                <a:spLocks noChangeShapeType="1"/>
              </p:cNvSpPr>
              <p:nvPr/>
            </p:nvSpPr>
            <p:spPr bwMode="auto">
              <a:xfrm>
                <a:off x="8448675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4" name="Line 250"/>
              <p:cNvSpPr>
                <a:spLocks noChangeShapeType="1"/>
              </p:cNvSpPr>
              <p:nvPr/>
            </p:nvSpPr>
            <p:spPr bwMode="auto">
              <a:xfrm>
                <a:off x="84661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5" name="Line 251"/>
              <p:cNvSpPr>
                <a:spLocks noChangeShapeType="1"/>
              </p:cNvSpPr>
              <p:nvPr/>
            </p:nvSpPr>
            <p:spPr bwMode="auto">
              <a:xfrm>
                <a:off x="84820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6" name="Line 252"/>
              <p:cNvSpPr>
                <a:spLocks noChangeShapeType="1"/>
              </p:cNvSpPr>
              <p:nvPr/>
            </p:nvSpPr>
            <p:spPr bwMode="auto">
              <a:xfrm>
                <a:off x="84978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7" name="Line 253"/>
              <p:cNvSpPr>
                <a:spLocks noChangeShapeType="1"/>
              </p:cNvSpPr>
              <p:nvPr/>
            </p:nvSpPr>
            <p:spPr bwMode="auto">
              <a:xfrm>
                <a:off x="852963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8" name="Line 254"/>
              <p:cNvSpPr>
                <a:spLocks noChangeShapeType="1"/>
              </p:cNvSpPr>
              <p:nvPr/>
            </p:nvSpPr>
            <p:spPr bwMode="auto">
              <a:xfrm>
                <a:off x="854551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19" name="Line 255"/>
              <p:cNvSpPr>
                <a:spLocks noChangeShapeType="1"/>
              </p:cNvSpPr>
              <p:nvPr/>
            </p:nvSpPr>
            <p:spPr bwMode="auto">
              <a:xfrm>
                <a:off x="8561388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0" name="Line 256"/>
              <p:cNvSpPr>
                <a:spLocks noChangeShapeType="1"/>
              </p:cNvSpPr>
              <p:nvPr/>
            </p:nvSpPr>
            <p:spPr bwMode="auto">
              <a:xfrm>
                <a:off x="8577263" y="175577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1" name="Line 257"/>
              <p:cNvSpPr>
                <a:spLocks noChangeShapeType="1"/>
              </p:cNvSpPr>
              <p:nvPr/>
            </p:nvSpPr>
            <p:spPr bwMode="auto">
              <a:xfrm>
                <a:off x="4746625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2" name="Rectangle 258"/>
              <p:cNvSpPr>
                <a:spLocks noChangeArrowheads="1"/>
              </p:cNvSpPr>
              <p:nvPr/>
            </p:nvSpPr>
            <p:spPr bwMode="auto">
              <a:xfrm>
                <a:off x="4667250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3" name="Line 259"/>
              <p:cNvSpPr>
                <a:spLocks noChangeShapeType="1"/>
              </p:cNvSpPr>
              <p:nvPr/>
            </p:nvSpPr>
            <p:spPr bwMode="auto">
              <a:xfrm>
                <a:off x="5067300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4" name="Rectangle 260"/>
              <p:cNvSpPr>
                <a:spLocks noChangeArrowheads="1"/>
              </p:cNvSpPr>
              <p:nvPr/>
            </p:nvSpPr>
            <p:spPr bwMode="auto">
              <a:xfrm>
                <a:off x="4987925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5" name="Line 261"/>
              <p:cNvSpPr>
                <a:spLocks noChangeShapeType="1"/>
              </p:cNvSpPr>
              <p:nvPr/>
            </p:nvSpPr>
            <p:spPr bwMode="auto">
              <a:xfrm>
                <a:off x="5386388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6" name="Rectangle 262"/>
              <p:cNvSpPr>
                <a:spLocks noChangeArrowheads="1"/>
              </p:cNvSpPr>
              <p:nvPr/>
            </p:nvSpPr>
            <p:spPr bwMode="auto">
              <a:xfrm>
                <a:off x="5307013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7" name="Line 263"/>
              <p:cNvSpPr>
                <a:spLocks noChangeShapeType="1"/>
              </p:cNvSpPr>
              <p:nvPr/>
            </p:nvSpPr>
            <p:spPr bwMode="auto">
              <a:xfrm>
                <a:off x="5707063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28" name="Rectangle 264"/>
              <p:cNvSpPr>
                <a:spLocks noChangeArrowheads="1"/>
              </p:cNvSpPr>
              <p:nvPr/>
            </p:nvSpPr>
            <p:spPr bwMode="auto">
              <a:xfrm>
                <a:off x="5627688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29" name="Line 265"/>
              <p:cNvSpPr>
                <a:spLocks noChangeShapeType="1"/>
              </p:cNvSpPr>
              <p:nvPr/>
            </p:nvSpPr>
            <p:spPr bwMode="auto">
              <a:xfrm>
                <a:off x="6027738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30" name="Rectangle 266"/>
              <p:cNvSpPr>
                <a:spLocks noChangeArrowheads="1"/>
              </p:cNvSpPr>
              <p:nvPr/>
            </p:nvSpPr>
            <p:spPr bwMode="auto">
              <a:xfrm>
                <a:off x="5948363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1" name="Line 267"/>
              <p:cNvSpPr>
                <a:spLocks noChangeShapeType="1"/>
              </p:cNvSpPr>
              <p:nvPr/>
            </p:nvSpPr>
            <p:spPr bwMode="auto">
              <a:xfrm>
                <a:off x="6348413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32" name="Rectangle 268"/>
              <p:cNvSpPr>
                <a:spLocks noChangeArrowheads="1"/>
              </p:cNvSpPr>
              <p:nvPr/>
            </p:nvSpPr>
            <p:spPr bwMode="auto">
              <a:xfrm>
                <a:off x="6269038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3" name="Line 269"/>
              <p:cNvSpPr>
                <a:spLocks noChangeShapeType="1"/>
              </p:cNvSpPr>
              <p:nvPr/>
            </p:nvSpPr>
            <p:spPr bwMode="auto">
              <a:xfrm>
                <a:off x="6669088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34" name="Rectangle 270"/>
              <p:cNvSpPr>
                <a:spLocks noChangeArrowheads="1"/>
              </p:cNvSpPr>
              <p:nvPr/>
            </p:nvSpPr>
            <p:spPr bwMode="auto">
              <a:xfrm>
                <a:off x="6589713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5" name="Line 271"/>
              <p:cNvSpPr>
                <a:spLocks noChangeShapeType="1"/>
              </p:cNvSpPr>
              <p:nvPr/>
            </p:nvSpPr>
            <p:spPr bwMode="auto">
              <a:xfrm>
                <a:off x="6989763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36" name="Rectangle 272"/>
              <p:cNvSpPr>
                <a:spLocks noChangeArrowheads="1"/>
              </p:cNvSpPr>
              <p:nvPr/>
            </p:nvSpPr>
            <p:spPr bwMode="auto">
              <a:xfrm>
                <a:off x="6910388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7" name="Line 273"/>
              <p:cNvSpPr>
                <a:spLocks noChangeShapeType="1"/>
              </p:cNvSpPr>
              <p:nvPr/>
            </p:nvSpPr>
            <p:spPr bwMode="auto">
              <a:xfrm>
                <a:off x="7310438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38" name="Rectangle 274"/>
              <p:cNvSpPr>
                <a:spLocks noChangeArrowheads="1"/>
              </p:cNvSpPr>
              <p:nvPr/>
            </p:nvSpPr>
            <p:spPr bwMode="auto">
              <a:xfrm>
                <a:off x="7231063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39" name="Line 275"/>
              <p:cNvSpPr>
                <a:spLocks noChangeShapeType="1"/>
              </p:cNvSpPr>
              <p:nvPr/>
            </p:nvSpPr>
            <p:spPr bwMode="auto">
              <a:xfrm>
                <a:off x="7631113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40" name="Rectangle 276"/>
              <p:cNvSpPr>
                <a:spLocks noChangeArrowheads="1"/>
              </p:cNvSpPr>
              <p:nvPr/>
            </p:nvSpPr>
            <p:spPr bwMode="auto">
              <a:xfrm>
                <a:off x="7551738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1" name="Line 277"/>
              <p:cNvSpPr>
                <a:spLocks noChangeShapeType="1"/>
              </p:cNvSpPr>
              <p:nvPr/>
            </p:nvSpPr>
            <p:spPr bwMode="auto">
              <a:xfrm>
                <a:off x="7951788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42" name="Rectangle 278"/>
              <p:cNvSpPr>
                <a:spLocks noChangeArrowheads="1"/>
              </p:cNvSpPr>
              <p:nvPr/>
            </p:nvSpPr>
            <p:spPr bwMode="auto">
              <a:xfrm>
                <a:off x="7872413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3" name="Line 279"/>
              <p:cNvSpPr>
                <a:spLocks noChangeShapeType="1"/>
              </p:cNvSpPr>
              <p:nvPr/>
            </p:nvSpPr>
            <p:spPr bwMode="auto">
              <a:xfrm>
                <a:off x="8272463" y="175577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44" name="Rectangle 280"/>
              <p:cNvSpPr>
                <a:spLocks noChangeArrowheads="1"/>
              </p:cNvSpPr>
              <p:nvPr/>
            </p:nvSpPr>
            <p:spPr bwMode="auto">
              <a:xfrm>
                <a:off x="8193088" y="177482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5" name="Rectangle 281"/>
              <p:cNvSpPr>
                <a:spLocks noChangeArrowheads="1"/>
              </p:cNvSpPr>
              <p:nvPr/>
            </p:nvSpPr>
            <p:spPr bwMode="auto">
              <a:xfrm>
                <a:off x="8383411" y="1921977"/>
                <a:ext cx="16511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m/z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6" name="Freeform 407"/>
              <p:cNvSpPr>
                <a:spLocks/>
              </p:cNvSpPr>
              <p:nvPr/>
            </p:nvSpPr>
            <p:spPr bwMode="auto">
              <a:xfrm>
                <a:off x="4579938" y="209550"/>
                <a:ext cx="4013200" cy="1543050"/>
              </a:xfrm>
              <a:custGeom>
                <a:avLst/>
                <a:gdLst>
                  <a:gd name="T0" fmla="*/ 33 w 1277"/>
                  <a:gd name="T1" fmla="*/ 757 h 784"/>
                  <a:gd name="T2" fmla="*/ 51 w 1277"/>
                  <a:gd name="T3" fmla="*/ 784 h 784"/>
                  <a:gd name="T4" fmla="*/ 74 w 1277"/>
                  <a:gd name="T5" fmla="*/ 784 h 784"/>
                  <a:gd name="T6" fmla="*/ 89 w 1277"/>
                  <a:gd name="T7" fmla="*/ 784 h 784"/>
                  <a:gd name="T8" fmla="*/ 115 w 1277"/>
                  <a:gd name="T9" fmla="*/ 776 h 784"/>
                  <a:gd name="T10" fmla="*/ 140 w 1277"/>
                  <a:gd name="T11" fmla="*/ 784 h 784"/>
                  <a:gd name="T12" fmla="*/ 160 w 1277"/>
                  <a:gd name="T13" fmla="*/ 784 h 784"/>
                  <a:gd name="T14" fmla="*/ 190 w 1277"/>
                  <a:gd name="T15" fmla="*/ 784 h 784"/>
                  <a:gd name="T16" fmla="*/ 206 w 1277"/>
                  <a:gd name="T17" fmla="*/ 784 h 784"/>
                  <a:gd name="T18" fmla="*/ 227 w 1277"/>
                  <a:gd name="T19" fmla="*/ 784 h 784"/>
                  <a:gd name="T20" fmla="*/ 242 w 1277"/>
                  <a:gd name="T21" fmla="*/ 784 h 784"/>
                  <a:gd name="T22" fmla="*/ 273 w 1277"/>
                  <a:gd name="T23" fmla="*/ 784 h 784"/>
                  <a:gd name="T24" fmla="*/ 293 w 1277"/>
                  <a:gd name="T25" fmla="*/ 780 h 784"/>
                  <a:gd name="T26" fmla="*/ 313 w 1277"/>
                  <a:gd name="T27" fmla="*/ 784 h 784"/>
                  <a:gd name="T28" fmla="*/ 338 w 1277"/>
                  <a:gd name="T29" fmla="*/ 784 h 784"/>
                  <a:gd name="T30" fmla="*/ 358 w 1277"/>
                  <a:gd name="T31" fmla="*/ 784 h 784"/>
                  <a:gd name="T32" fmla="*/ 375 w 1277"/>
                  <a:gd name="T33" fmla="*/ 784 h 784"/>
                  <a:gd name="T34" fmla="*/ 404 w 1277"/>
                  <a:gd name="T35" fmla="*/ 784 h 784"/>
                  <a:gd name="T36" fmla="*/ 425 w 1277"/>
                  <a:gd name="T37" fmla="*/ 784 h 784"/>
                  <a:gd name="T38" fmla="*/ 450 w 1277"/>
                  <a:gd name="T39" fmla="*/ 784 h 784"/>
                  <a:gd name="T40" fmla="*/ 475 w 1277"/>
                  <a:gd name="T41" fmla="*/ 784 h 784"/>
                  <a:gd name="T42" fmla="*/ 492 w 1277"/>
                  <a:gd name="T43" fmla="*/ 784 h 784"/>
                  <a:gd name="T44" fmla="*/ 516 w 1277"/>
                  <a:gd name="T45" fmla="*/ 784 h 784"/>
                  <a:gd name="T46" fmla="*/ 542 w 1277"/>
                  <a:gd name="T47" fmla="*/ 784 h 784"/>
                  <a:gd name="T48" fmla="*/ 557 w 1277"/>
                  <a:gd name="T49" fmla="*/ 784 h 784"/>
                  <a:gd name="T50" fmla="*/ 573 w 1277"/>
                  <a:gd name="T51" fmla="*/ 778 h 784"/>
                  <a:gd name="T52" fmla="*/ 598 w 1277"/>
                  <a:gd name="T53" fmla="*/ 784 h 784"/>
                  <a:gd name="T54" fmla="*/ 614 w 1277"/>
                  <a:gd name="T55" fmla="*/ 751 h 784"/>
                  <a:gd name="T56" fmla="*/ 633 w 1277"/>
                  <a:gd name="T57" fmla="*/ 784 h 784"/>
                  <a:gd name="T58" fmla="*/ 654 w 1277"/>
                  <a:gd name="T59" fmla="*/ 784 h 784"/>
                  <a:gd name="T60" fmla="*/ 670 w 1277"/>
                  <a:gd name="T61" fmla="*/ 766 h 784"/>
                  <a:gd name="T62" fmla="*/ 690 w 1277"/>
                  <a:gd name="T63" fmla="*/ 784 h 784"/>
                  <a:gd name="T64" fmla="*/ 716 w 1277"/>
                  <a:gd name="T65" fmla="*/ 773 h 784"/>
                  <a:gd name="T66" fmla="*/ 736 w 1277"/>
                  <a:gd name="T67" fmla="*/ 784 h 784"/>
                  <a:gd name="T68" fmla="*/ 752 w 1277"/>
                  <a:gd name="T69" fmla="*/ 784 h 784"/>
                  <a:gd name="T70" fmla="*/ 772 w 1277"/>
                  <a:gd name="T71" fmla="*/ 171 h 784"/>
                  <a:gd name="T72" fmla="*/ 793 w 1277"/>
                  <a:gd name="T73" fmla="*/ 462 h 784"/>
                  <a:gd name="T74" fmla="*/ 813 w 1277"/>
                  <a:gd name="T75" fmla="*/ 783 h 784"/>
                  <a:gd name="T76" fmla="*/ 833 w 1277"/>
                  <a:gd name="T77" fmla="*/ 784 h 784"/>
                  <a:gd name="T78" fmla="*/ 849 w 1277"/>
                  <a:gd name="T79" fmla="*/ 784 h 784"/>
                  <a:gd name="T80" fmla="*/ 868 w 1277"/>
                  <a:gd name="T81" fmla="*/ 784 h 784"/>
                  <a:gd name="T82" fmla="*/ 890 w 1277"/>
                  <a:gd name="T83" fmla="*/ 625 h 784"/>
                  <a:gd name="T84" fmla="*/ 909 w 1277"/>
                  <a:gd name="T85" fmla="*/ 784 h 784"/>
                  <a:gd name="T86" fmla="*/ 926 w 1277"/>
                  <a:gd name="T87" fmla="*/ 784 h 784"/>
                  <a:gd name="T88" fmla="*/ 946 w 1277"/>
                  <a:gd name="T89" fmla="*/ 778 h 784"/>
                  <a:gd name="T90" fmla="*/ 966 w 1277"/>
                  <a:gd name="T91" fmla="*/ 784 h 784"/>
                  <a:gd name="T92" fmla="*/ 991 w 1277"/>
                  <a:gd name="T93" fmla="*/ 784 h 784"/>
                  <a:gd name="T94" fmla="*/ 1011 w 1277"/>
                  <a:gd name="T95" fmla="*/ 784 h 784"/>
                  <a:gd name="T96" fmla="*/ 1032 w 1277"/>
                  <a:gd name="T97" fmla="*/ 784 h 784"/>
                  <a:gd name="T98" fmla="*/ 1048 w 1277"/>
                  <a:gd name="T99" fmla="*/ 784 h 784"/>
                  <a:gd name="T100" fmla="*/ 1064 w 1277"/>
                  <a:gd name="T101" fmla="*/ 784 h 784"/>
                  <a:gd name="T102" fmla="*/ 1082 w 1277"/>
                  <a:gd name="T103" fmla="*/ 784 h 784"/>
                  <a:gd name="T104" fmla="*/ 1099 w 1277"/>
                  <a:gd name="T105" fmla="*/ 777 h 784"/>
                  <a:gd name="T106" fmla="*/ 1118 w 1277"/>
                  <a:gd name="T107" fmla="*/ 784 h 784"/>
                  <a:gd name="T108" fmla="*/ 1139 w 1277"/>
                  <a:gd name="T109" fmla="*/ 784 h 784"/>
                  <a:gd name="T110" fmla="*/ 1152 w 1277"/>
                  <a:gd name="T111" fmla="*/ 784 h 784"/>
                  <a:gd name="T112" fmla="*/ 1169 w 1277"/>
                  <a:gd name="T113" fmla="*/ 784 h 784"/>
                  <a:gd name="T114" fmla="*/ 1190 w 1277"/>
                  <a:gd name="T115" fmla="*/ 784 h 784"/>
                  <a:gd name="T116" fmla="*/ 1206 w 1277"/>
                  <a:gd name="T117" fmla="*/ 784 h 784"/>
                  <a:gd name="T118" fmla="*/ 1231 w 1277"/>
                  <a:gd name="T119" fmla="*/ 784 h 784"/>
                  <a:gd name="T120" fmla="*/ 1247 w 1277"/>
                  <a:gd name="T121" fmla="*/ 784 h 784"/>
                  <a:gd name="T122" fmla="*/ 1267 w 1277"/>
                  <a:gd name="T123" fmla="*/ 784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7" h="784">
                    <a:moveTo>
                      <a:pt x="0" y="784"/>
                    </a:moveTo>
                    <a:lnTo>
                      <a:pt x="11" y="784"/>
                    </a:lnTo>
                    <a:lnTo>
                      <a:pt x="11" y="784"/>
                    </a:lnTo>
                    <a:lnTo>
                      <a:pt x="11" y="784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6" y="784"/>
                    </a:lnTo>
                    <a:lnTo>
                      <a:pt x="16" y="784"/>
                    </a:lnTo>
                    <a:lnTo>
                      <a:pt x="16" y="784"/>
                    </a:lnTo>
                    <a:lnTo>
                      <a:pt x="21" y="784"/>
                    </a:lnTo>
                    <a:lnTo>
                      <a:pt x="22" y="782"/>
                    </a:lnTo>
                    <a:lnTo>
                      <a:pt x="22" y="784"/>
                    </a:lnTo>
                    <a:lnTo>
                      <a:pt x="27" y="784"/>
                    </a:lnTo>
                    <a:lnTo>
                      <a:pt x="27" y="782"/>
                    </a:lnTo>
                    <a:lnTo>
                      <a:pt x="27" y="784"/>
                    </a:lnTo>
                    <a:lnTo>
                      <a:pt x="32" y="784"/>
                    </a:lnTo>
                    <a:lnTo>
                      <a:pt x="32" y="784"/>
                    </a:lnTo>
                    <a:lnTo>
                      <a:pt x="32" y="784"/>
                    </a:lnTo>
                    <a:lnTo>
                      <a:pt x="33" y="757"/>
                    </a:lnTo>
                    <a:lnTo>
                      <a:pt x="33" y="784"/>
                    </a:lnTo>
                    <a:lnTo>
                      <a:pt x="37" y="784"/>
                    </a:lnTo>
                    <a:lnTo>
                      <a:pt x="37" y="784"/>
                    </a:lnTo>
                    <a:lnTo>
                      <a:pt x="37" y="784"/>
                    </a:lnTo>
                    <a:lnTo>
                      <a:pt x="38" y="784"/>
                    </a:lnTo>
                    <a:lnTo>
                      <a:pt x="38" y="780"/>
                    </a:lnTo>
                    <a:lnTo>
                      <a:pt x="39" y="784"/>
                    </a:lnTo>
                    <a:lnTo>
                      <a:pt x="39" y="784"/>
                    </a:lnTo>
                    <a:lnTo>
                      <a:pt x="42" y="784"/>
                    </a:lnTo>
                    <a:lnTo>
                      <a:pt x="42" y="783"/>
                    </a:lnTo>
                    <a:lnTo>
                      <a:pt x="42" y="784"/>
                    </a:lnTo>
                    <a:lnTo>
                      <a:pt x="43" y="784"/>
                    </a:lnTo>
                    <a:lnTo>
                      <a:pt x="43" y="784"/>
                    </a:lnTo>
                    <a:lnTo>
                      <a:pt x="44" y="784"/>
                    </a:lnTo>
                    <a:lnTo>
                      <a:pt x="44" y="784"/>
                    </a:lnTo>
                    <a:lnTo>
                      <a:pt x="47" y="784"/>
                    </a:lnTo>
                    <a:lnTo>
                      <a:pt x="47" y="783"/>
                    </a:lnTo>
                    <a:lnTo>
                      <a:pt x="47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2" y="784"/>
                    </a:lnTo>
                    <a:lnTo>
                      <a:pt x="52" y="784"/>
                    </a:lnTo>
                    <a:lnTo>
                      <a:pt x="53" y="784"/>
                    </a:lnTo>
                    <a:lnTo>
                      <a:pt x="53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63" y="784"/>
                    </a:lnTo>
                    <a:lnTo>
                      <a:pt x="63" y="780"/>
                    </a:lnTo>
                    <a:lnTo>
                      <a:pt x="63" y="784"/>
                    </a:lnTo>
                    <a:lnTo>
                      <a:pt x="68" y="784"/>
                    </a:lnTo>
                    <a:lnTo>
                      <a:pt x="68" y="781"/>
                    </a:lnTo>
                    <a:lnTo>
                      <a:pt x="68" y="784"/>
                    </a:lnTo>
                    <a:lnTo>
                      <a:pt x="73" y="784"/>
                    </a:lnTo>
                    <a:lnTo>
                      <a:pt x="73" y="774"/>
                    </a:lnTo>
                    <a:lnTo>
                      <a:pt x="73" y="784"/>
                    </a:lnTo>
                    <a:lnTo>
                      <a:pt x="74" y="784"/>
                    </a:lnTo>
                    <a:lnTo>
                      <a:pt x="74" y="784"/>
                    </a:lnTo>
                    <a:lnTo>
                      <a:pt x="75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78" y="777"/>
                    </a:lnTo>
                    <a:lnTo>
                      <a:pt x="78" y="784"/>
                    </a:lnTo>
                    <a:lnTo>
                      <a:pt x="79" y="784"/>
                    </a:lnTo>
                    <a:lnTo>
                      <a:pt x="79" y="784"/>
                    </a:lnTo>
                    <a:lnTo>
                      <a:pt x="83" y="784"/>
                    </a:lnTo>
                    <a:lnTo>
                      <a:pt x="83" y="778"/>
                    </a:lnTo>
                    <a:lnTo>
                      <a:pt x="83" y="784"/>
                    </a:lnTo>
                    <a:lnTo>
                      <a:pt x="84" y="711"/>
                    </a:lnTo>
                    <a:lnTo>
                      <a:pt x="84" y="784"/>
                    </a:lnTo>
                    <a:lnTo>
                      <a:pt x="88" y="784"/>
                    </a:lnTo>
                    <a:lnTo>
                      <a:pt x="88" y="784"/>
                    </a:lnTo>
                    <a:lnTo>
                      <a:pt x="88" y="781"/>
                    </a:lnTo>
                    <a:lnTo>
                      <a:pt x="89" y="766"/>
                    </a:lnTo>
                    <a:lnTo>
                      <a:pt x="89" y="784"/>
                    </a:lnTo>
                    <a:lnTo>
                      <a:pt x="93" y="784"/>
                    </a:lnTo>
                    <a:lnTo>
                      <a:pt x="93" y="784"/>
                    </a:lnTo>
                    <a:lnTo>
                      <a:pt x="93" y="784"/>
                    </a:lnTo>
                    <a:lnTo>
                      <a:pt x="94" y="783"/>
                    </a:lnTo>
                    <a:lnTo>
                      <a:pt x="94" y="784"/>
                    </a:lnTo>
                    <a:lnTo>
                      <a:pt x="95" y="784"/>
                    </a:lnTo>
                    <a:lnTo>
                      <a:pt x="95" y="784"/>
                    </a:lnTo>
                    <a:lnTo>
                      <a:pt x="98" y="784"/>
                    </a:lnTo>
                    <a:lnTo>
                      <a:pt x="98" y="784"/>
                    </a:lnTo>
                    <a:lnTo>
                      <a:pt x="98" y="784"/>
                    </a:lnTo>
                    <a:lnTo>
                      <a:pt x="99" y="784"/>
                    </a:lnTo>
                    <a:lnTo>
                      <a:pt x="99" y="784"/>
                    </a:lnTo>
                    <a:lnTo>
                      <a:pt x="108" y="784"/>
                    </a:lnTo>
                    <a:lnTo>
                      <a:pt x="108" y="784"/>
                    </a:lnTo>
                    <a:lnTo>
                      <a:pt x="108" y="784"/>
                    </a:lnTo>
                    <a:lnTo>
                      <a:pt x="109" y="784"/>
                    </a:lnTo>
                    <a:lnTo>
                      <a:pt x="109" y="784"/>
                    </a:lnTo>
                    <a:lnTo>
                      <a:pt x="115" y="784"/>
                    </a:lnTo>
                    <a:lnTo>
                      <a:pt x="115" y="776"/>
                    </a:lnTo>
                    <a:lnTo>
                      <a:pt x="115" y="784"/>
                    </a:lnTo>
                    <a:lnTo>
                      <a:pt x="120" y="784"/>
                    </a:lnTo>
                    <a:lnTo>
                      <a:pt x="120" y="782"/>
                    </a:lnTo>
                    <a:lnTo>
                      <a:pt x="120" y="784"/>
                    </a:lnTo>
                    <a:lnTo>
                      <a:pt x="123" y="784"/>
                    </a:lnTo>
                    <a:lnTo>
                      <a:pt x="123" y="784"/>
                    </a:lnTo>
                    <a:lnTo>
                      <a:pt x="123" y="784"/>
                    </a:lnTo>
                    <a:lnTo>
                      <a:pt x="124" y="783"/>
                    </a:lnTo>
                    <a:lnTo>
                      <a:pt x="124" y="784"/>
                    </a:lnTo>
                    <a:lnTo>
                      <a:pt x="128" y="784"/>
                    </a:lnTo>
                    <a:lnTo>
                      <a:pt x="128" y="784"/>
                    </a:lnTo>
                    <a:lnTo>
                      <a:pt x="128" y="784"/>
                    </a:lnTo>
                    <a:lnTo>
                      <a:pt x="129" y="783"/>
                    </a:lnTo>
                    <a:lnTo>
                      <a:pt x="129" y="784"/>
                    </a:lnTo>
                    <a:lnTo>
                      <a:pt x="134" y="784"/>
                    </a:lnTo>
                    <a:lnTo>
                      <a:pt x="134" y="784"/>
                    </a:lnTo>
                    <a:lnTo>
                      <a:pt x="134" y="784"/>
                    </a:lnTo>
                    <a:lnTo>
                      <a:pt x="140" y="784"/>
                    </a:lnTo>
                    <a:lnTo>
                      <a:pt x="140" y="784"/>
                    </a:lnTo>
                    <a:lnTo>
                      <a:pt x="140" y="784"/>
                    </a:lnTo>
                    <a:lnTo>
                      <a:pt x="144" y="784"/>
                    </a:lnTo>
                    <a:lnTo>
                      <a:pt x="144" y="784"/>
                    </a:lnTo>
                    <a:lnTo>
                      <a:pt x="144" y="783"/>
                    </a:lnTo>
                    <a:lnTo>
                      <a:pt x="145" y="783"/>
                    </a:lnTo>
                    <a:lnTo>
                      <a:pt x="145" y="784"/>
                    </a:lnTo>
                    <a:lnTo>
                      <a:pt x="149" y="784"/>
                    </a:lnTo>
                    <a:lnTo>
                      <a:pt x="149" y="784"/>
                    </a:lnTo>
                    <a:lnTo>
                      <a:pt x="149" y="784"/>
                    </a:lnTo>
                    <a:lnTo>
                      <a:pt x="150" y="758"/>
                    </a:lnTo>
                    <a:lnTo>
                      <a:pt x="150" y="784"/>
                    </a:lnTo>
                    <a:lnTo>
                      <a:pt x="154" y="784"/>
                    </a:lnTo>
                    <a:lnTo>
                      <a:pt x="154" y="784"/>
                    </a:lnTo>
                    <a:lnTo>
                      <a:pt x="154" y="784"/>
                    </a:lnTo>
                    <a:lnTo>
                      <a:pt x="155" y="784"/>
                    </a:lnTo>
                    <a:lnTo>
                      <a:pt x="155" y="776"/>
                    </a:lnTo>
                    <a:lnTo>
                      <a:pt x="156" y="781"/>
                    </a:lnTo>
                    <a:lnTo>
                      <a:pt x="156" y="784"/>
                    </a:lnTo>
                    <a:lnTo>
                      <a:pt x="160" y="784"/>
                    </a:lnTo>
                    <a:lnTo>
                      <a:pt x="160" y="784"/>
                    </a:lnTo>
                    <a:lnTo>
                      <a:pt x="160" y="784"/>
                    </a:lnTo>
                    <a:lnTo>
                      <a:pt x="161" y="784"/>
                    </a:lnTo>
                    <a:lnTo>
                      <a:pt x="161" y="784"/>
                    </a:lnTo>
                    <a:lnTo>
                      <a:pt x="170" y="784"/>
                    </a:lnTo>
                    <a:lnTo>
                      <a:pt x="170" y="784"/>
                    </a:lnTo>
                    <a:lnTo>
                      <a:pt x="170" y="784"/>
                    </a:lnTo>
                    <a:lnTo>
                      <a:pt x="171" y="784"/>
                    </a:lnTo>
                    <a:lnTo>
                      <a:pt x="171" y="784"/>
                    </a:lnTo>
                    <a:lnTo>
                      <a:pt x="175" y="784"/>
                    </a:lnTo>
                    <a:lnTo>
                      <a:pt x="175" y="784"/>
                    </a:lnTo>
                    <a:lnTo>
                      <a:pt x="175" y="784"/>
                    </a:lnTo>
                    <a:lnTo>
                      <a:pt x="180" y="784"/>
                    </a:lnTo>
                    <a:lnTo>
                      <a:pt x="180" y="784"/>
                    </a:lnTo>
                    <a:lnTo>
                      <a:pt x="180" y="784"/>
                    </a:lnTo>
                    <a:lnTo>
                      <a:pt x="185" y="784"/>
                    </a:lnTo>
                    <a:lnTo>
                      <a:pt x="185" y="783"/>
                    </a:lnTo>
                    <a:lnTo>
                      <a:pt x="185" y="784"/>
                    </a:lnTo>
                    <a:lnTo>
                      <a:pt x="190" y="784"/>
                    </a:lnTo>
                    <a:lnTo>
                      <a:pt x="190" y="784"/>
                    </a:lnTo>
                    <a:lnTo>
                      <a:pt x="190" y="784"/>
                    </a:lnTo>
                    <a:lnTo>
                      <a:pt x="191" y="784"/>
                    </a:lnTo>
                    <a:lnTo>
                      <a:pt x="191" y="784"/>
                    </a:lnTo>
                    <a:lnTo>
                      <a:pt x="195" y="784"/>
                    </a:lnTo>
                    <a:lnTo>
                      <a:pt x="195" y="784"/>
                    </a:lnTo>
                    <a:lnTo>
                      <a:pt x="195" y="783"/>
                    </a:lnTo>
                    <a:lnTo>
                      <a:pt x="196" y="784"/>
                    </a:lnTo>
                    <a:lnTo>
                      <a:pt x="196" y="784"/>
                    </a:lnTo>
                    <a:lnTo>
                      <a:pt x="200" y="784"/>
                    </a:lnTo>
                    <a:lnTo>
                      <a:pt x="200" y="784"/>
                    </a:lnTo>
                    <a:lnTo>
                      <a:pt x="200" y="784"/>
                    </a:lnTo>
                    <a:lnTo>
                      <a:pt x="201" y="783"/>
                    </a:lnTo>
                    <a:lnTo>
                      <a:pt x="201" y="784"/>
                    </a:lnTo>
                    <a:lnTo>
                      <a:pt x="205" y="784"/>
                    </a:lnTo>
                    <a:lnTo>
                      <a:pt x="205" y="782"/>
                    </a:lnTo>
                    <a:lnTo>
                      <a:pt x="205" y="784"/>
                    </a:lnTo>
                    <a:lnTo>
                      <a:pt x="206" y="736"/>
                    </a:lnTo>
                    <a:lnTo>
                      <a:pt x="206" y="784"/>
                    </a:lnTo>
                    <a:lnTo>
                      <a:pt x="210" y="784"/>
                    </a:lnTo>
                    <a:lnTo>
                      <a:pt x="210" y="784"/>
                    </a:lnTo>
                    <a:lnTo>
                      <a:pt x="210" y="783"/>
                    </a:lnTo>
                    <a:lnTo>
                      <a:pt x="211" y="745"/>
                    </a:lnTo>
                    <a:lnTo>
                      <a:pt x="211" y="784"/>
                    </a:lnTo>
                    <a:lnTo>
                      <a:pt x="216" y="784"/>
                    </a:lnTo>
                    <a:lnTo>
                      <a:pt x="216" y="695"/>
                    </a:lnTo>
                    <a:lnTo>
                      <a:pt x="216" y="784"/>
                    </a:lnTo>
                    <a:lnTo>
                      <a:pt x="217" y="784"/>
                    </a:lnTo>
                    <a:lnTo>
                      <a:pt x="217" y="784"/>
                    </a:lnTo>
                    <a:lnTo>
                      <a:pt x="221" y="784"/>
                    </a:lnTo>
                    <a:lnTo>
                      <a:pt x="221" y="719"/>
                    </a:lnTo>
                    <a:lnTo>
                      <a:pt x="221" y="784"/>
                    </a:lnTo>
                    <a:lnTo>
                      <a:pt x="225" y="784"/>
                    </a:lnTo>
                    <a:lnTo>
                      <a:pt x="225" y="784"/>
                    </a:lnTo>
                    <a:lnTo>
                      <a:pt x="225" y="784"/>
                    </a:lnTo>
                    <a:lnTo>
                      <a:pt x="226" y="721"/>
                    </a:lnTo>
                    <a:lnTo>
                      <a:pt x="226" y="784"/>
                    </a:lnTo>
                    <a:lnTo>
                      <a:pt x="227" y="784"/>
                    </a:lnTo>
                    <a:lnTo>
                      <a:pt x="231" y="784"/>
                    </a:lnTo>
                    <a:lnTo>
                      <a:pt x="231" y="784"/>
                    </a:lnTo>
                    <a:lnTo>
                      <a:pt x="231" y="732"/>
                    </a:lnTo>
                    <a:lnTo>
                      <a:pt x="232" y="716"/>
                    </a:lnTo>
                    <a:lnTo>
                      <a:pt x="232" y="784"/>
                    </a:lnTo>
                    <a:lnTo>
                      <a:pt x="233" y="784"/>
                    </a:lnTo>
                    <a:lnTo>
                      <a:pt x="233" y="784"/>
                    </a:lnTo>
                    <a:lnTo>
                      <a:pt x="234" y="784"/>
                    </a:lnTo>
                    <a:lnTo>
                      <a:pt x="234" y="784"/>
                    </a:lnTo>
                    <a:lnTo>
                      <a:pt x="236" y="784"/>
                    </a:lnTo>
                    <a:lnTo>
                      <a:pt x="236" y="784"/>
                    </a:lnTo>
                    <a:lnTo>
                      <a:pt x="236" y="771"/>
                    </a:lnTo>
                    <a:lnTo>
                      <a:pt x="237" y="768"/>
                    </a:lnTo>
                    <a:lnTo>
                      <a:pt x="237" y="784"/>
                    </a:lnTo>
                    <a:lnTo>
                      <a:pt x="241" y="784"/>
                    </a:lnTo>
                    <a:lnTo>
                      <a:pt x="241" y="784"/>
                    </a:lnTo>
                    <a:lnTo>
                      <a:pt x="241" y="784"/>
                    </a:lnTo>
                    <a:lnTo>
                      <a:pt x="242" y="780"/>
                    </a:lnTo>
                    <a:lnTo>
                      <a:pt x="242" y="784"/>
                    </a:lnTo>
                    <a:lnTo>
                      <a:pt x="243" y="784"/>
                    </a:lnTo>
                    <a:lnTo>
                      <a:pt x="246" y="784"/>
                    </a:lnTo>
                    <a:lnTo>
                      <a:pt x="246" y="784"/>
                    </a:lnTo>
                    <a:lnTo>
                      <a:pt x="246" y="784"/>
                    </a:lnTo>
                    <a:lnTo>
                      <a:pt x="247" y="784"/>
                    </a:lnTo>
                    <a:lnTo>
                      <a:pt x="247" y="784"/>
                    </a:lnTo>
                    <a:lnTo>
                      <a:pt x="257" y="784"/>
                    </a:lnTo>
                    <a:lnTo>
                      <a:pt x="257" y="784"/>
                    </a:lnTo>
                    <a:lnTo>
                      <a:pt x="257" y="784"/>
                    </a:lnTo>
                    <a:lnTo>
                      <a:pt x="258" y="784"/>
                    </a:lnTo>
                    <a:lnTo>
                      <a:pt x="258" y="784"/>
                    </a:lnTo>
                    <a:lnTo>
                      <a:pt x="267" y="784"/>
                    </a:lnTo>
                    <a:lnTo>
                      <a:pt x="267" y="784"/>
                    </a:lnTo>
                    <a:lnTo>
                      <a:pt x="267" y="784"/>
                    </a:lnTo>
                    <a:lnTo>
                      <a:pt x="272" y="784"/>
                    </a:lnTo>
                    <a:lnTo>
                      <a:pt x="272" y="784"/>
                    </a:lnTo>
                    <a:lnTo>
                      <a:pt x="272" y="784"/>
                    </a:lnTo>
                    <a:lnTo>
                      <a:pt x="273" y="784"/>
                    </a:lnTo>
                    <a:lnTo>
                      <a:pt x="273" y="784"/>
                    </a:lnTo>
                    <a:lnTo>
                      <a:pt x="276" y="784"/>
                    </a:lnTo>
                    <a:lnTo>
                      <a:pt x="276" y="784"/>
                    </a:lnTo>
                    <a:lnTo>
                      <a:pt x="276" y="784"/>
                    </a:lnTo>
                    <a:lnTo>
                      <a:pt x="277" y="784"/>
                    </a:lnTo>
                    <a:lnTo>
                      <a:pt x="277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6" y="784"/>
                    </a:lnTo>
                    <a:lnTo>
                      <a:pt x="286" y="784"/>
                    </a:lnTo>
                    <a:lnTo>
                      <a:pt x="286" y="784"/>
                    </a:lnTo>
                    <a:lnTo>
                      <a:pt x="287" y="784"/>
                    </a:lnTo>
                    <a:lnTo>
                      <a:pt x="287" y="783"/>
                    </a:lnTo>
                    <a:lnTo>
                      <a:pt x="288" y="763"/>
                    </a:lnTo>
                    <a:lnTo>
                      <a:pt x="288" y="784"/>
                    </a:lnTo>
                    <a:lnTo>
                      <a:pt x="292" y="784"/>
                    </a:lnTo>
                    <a:lnTo>
                      <a:pt x="292" y="784"/>
                    </a:lnTo>
                    <a:lnTo>
                      <a:pt x="292" y="784"/>
                    </a:lnTo>
                    <a:lnTo>
                      <a:pt x="293" y="780"/>
                    </a:lnTo>
                    <a:lnTo>
                      <a:pt x="293" y="784"/>
                    </a:lnTo>
                    <a:lnTo>
                      <a:pt x="294" y="784"/>
                    </a:lnTo>
                    <a:lnTo>
                      <a:pt x="294" y="784"/>
                    </a:lnTo>
                    <a:lnTo>
                      <a:pt x="297" y="784"/>
                    </a:lnTo>
                    <a:lnTo>
                      <a:pt x="297" y="784"/>
                    </a:lnTo>
                    <a:lnTo>
                      <a:pt x="297" y="784"/>
                    </a:lnTo>
                    <a:lnTo>
                      <a:pt x="298" y="784"/>
                    </a:lnTo>
                    <a:lnTo>
                      <a:pt x="298" y="784"/>
                    </a:lnTo>
                    <a:lnTo>
                      <a:pt x="299" y="784"/>
                    </a:lnTo>
                    <a:lnTo>
                      <a:pt x="299" y="784"/>
                    </a:lnTo>
                    <a:lnTo>
                      <a:pt x="302" y="784"/>
                    </a:lnTo>
                    <a:lnTo>
                      <a:pt x="302" y="784"/>
                    </a:lnTo>
                    <a:lnTo>
                      <a:pt x="302" y="784"/>
                    </a:lnTo>
                    <a:lnTo>
                      <a:pt x="303" y="784"/>
                    </a:lnTo>
                    <a:lnTo>
                      <a:pt x="303" y="784"/>
                    </a:lnTo>
                    <a:lnTo>
                      <a:pt x="306" y="784"/>
                    </a:lnTo>
                    <a:lnTo>
                      <a:pt x="306" y="784"/>
                    </a:lnTo>
                    <a:lnTo>
                      <a:pt x="306" y="784"/>
                    </a:lnTo>
                    <a:lnTo>
                      <a:pt x="313" y="784"/>
                    </a:lnTo>
                    <a:lnTo>
                      <a:pt x="313" y="784"/>
                    </a:lnTo>
                    <a:lnTo>
                      <a:pt x="313" y="784"/>
                    </a:lnTo>
                    <a:lnTo>
                      <a:pt x="317" y="784"/>
                    </a:lnTo>
                    <a:lnTo>
                      <a:pt x="317" y="784"/>
                    </a:lnTo>
                    <a:lnTo>
                      <a:pt x="317" y="783"/>
                    </a:lnTo>
                    <a:lnTo>
                      <a:pt x="318" y="775"/>
                    </a:lnTo>
                    <a:lnTo>
                      <a:pt x="318" y="784"/>
                    </a:lnTo>
                    <a:lnTo>
                      <a:pt x="322" y="784"/>
                    </a:lnTo>
                    <a:lnTo>
                      <a:pt x="322" y="784"/>
                    </a:lnTo>
                    <a:lnTo>
                      <a:pt x="322" y="784"/>
                    </a:lnTo>
                    <a:lnTo>
                      <a:pt x="323" y="778"/>
                    </a:lnTo>
                    <a:lnTo>
                      <a:pt x="323" y="784"/>
                    </a:lnTo>
                    <a:lnTo>
                      <a:pt x="328" y="784"/>
                    </a:lnTo>
                    <a:lnTo>
                      <a:pt x="328" y="766"/>
                    </a:lnTo>
                    <a:lnTo>
                      <a:pt x="328" y="784"/>
                    </a:lnTo>
                    <a:lnTo>
                      <a:pt x="333" y="784"/>
                    </a:lnTo>
                    <a:lnTo>
                      <a:pt x="333" y="773"/>
                    </a:lnTo>
                    <a:lnTo>
                      <a:pt x="333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8" y="767"/>
                    </a:lnTo>
                    <a:lnTo>
                      <a:pt x="339" y="784"/>
                    </a:lnTo>
                    <a:lnTo>
                      <a:pt x="339" y="784"/>
                    </a:lnTo>
                    <a:lnTo>
                      <a:pt x="343" y="784"/>
                    </a:lnTo>
                    <a:lnTo>
                      <a:pt x="343" y="784"/>
                    </a:lnTo>
                    <a:lnTo>
                      <a:pt x="343" y="770"/>
                    </a:lnTo>
                    <a:lnTo>
                      <a:pt x="344" y="773"/>
                    </a:lnTo>
                    <a:lnTo>
                      <a:pt x="344" y="784"/>
                    </a:lnTo>
                    <a:lnTo>
                      <a:pt x="348" y="784"/>
                    </a:lnTo>
                    <a:lnTo>
                      <a:pt x="348" y="784"/>
                    </a:lnTo>
                    <a:lnTo>
                      <a:pt x="348" y="784"/>
                    </a:lnTo>
                    <a:lnTo>
                      <a:pt x="349" y="692"/>
                    </a:lnTo>
                    <a:lnTo>
                      <a:pt x="349" y="784"/>
                    </a:lnTo>
                    <a:lnTo>
                      <a:pt x="354" y="784"/>
                    </a:lnTo>
                    <a:lnTo>
                      <a:pt x="354" y="714"/>
                    </a:lnTo>
                    <a:lnTo>
                      <a:pt x="354" y="784"/>
                    </a:lnTo>
                    <a:lnTo>
                      <a:pt x="358" y="784"/>
                    </a:lnTo>
                    <a:lnTo>
                      <a:pt x="358" y="784"/>
                    </a:lnTo>
                    <a:lnTo>
                      <a:pt x="358" y="784"/>
                    </a:lnTo>
                    <a:lnTo>
                      <a:pt x="359" y="663"/>
                    </a:lnTo>
                    <a:lnTo>
                      <a:pt x="359" y="784"/>
                    </a:lnTo>
                    <a:lnTo>
                      <a:pt x="363" y="784"/>
                    </a:lnTo>
                    <a:lnTo>
                      <a:pt x="363" y="784"/>
                    </a:lnTo>
                    <a:lnTo>
                      <a:pt x="363" y="784"/>
                    </a:lnTo>
                    <a:lnTo>
                      <a:pt x="364" y="696"/>
                    </a:lnTo>
                    <a:lnTo>
                      <a:pt x="364" y="784"/>
                    </a:lnTo>
                    <a:lnTo>
                      <a:pt x="368" y="784"/>
                    </a:lnTo>
                    <a:lnTo>
                      <a:pt x="368" y="784"/>
                    </a:lnTo>
                    <a:lnTo>
                      <a:pt x="368" y="784"/>
                    </a:lnTo>
                    <a:lnTo>
                      <a:pt x="369" y="722"/>
                    </a:lnTo>
                    <a:lnTo>
                      <a:pt x="369" y="784"/>
                    </a:lnTo>
                    <a:lnTo>
                      <a:pt x="370" y="778"/>
                    </a:lnTo>
                    <a:lnTo>
                      <a:pt x="370" y="784"/>
                    </a:lnTo>
                    <a:lnTo>
                      <a:pt x="374" y="784"/>
                    </a:lnTo>
                    <a:lnTo>
                      <a:pt x="374" y="784"/>
                    </a:lnTo>
                    <a:lnTo>
                      <a:pt x="374" y="748"/>
                    </a:lnTo>
                    <a:lnTo>
                      <a:pt x="375" y="784"/>
                    </a:lnTo>
                    <a:lnTo>
                      <a:pt x="375" y="784"/>
                    </a:lnTo>
                    <a:lnTo>
                      <a:pt x="379" y="784"/>
                    </a:lnTo>
                    <a:lnTo>
                      <a:pt x="379" y="784"/>
                    </a:lnTo>
                    <a:lnTo>
                      <a:pt x="379" y="770"/>
                    </a:lnTo>
                    <a:lnTo>
                      <a:pt x="380" y="779"/>
                    </a:lnTo>
                    <a:lnTo>
                      <a:pt x="380" y="784"/>
                    </a:lnTo>
                    <a:lnTo>
                      <a:pt x="384" y="784"/>
                    </a:lnTo>
                    <a:lnTo>
                      <a:pt x="384" y="784"/>
                    </a:lnTo>
                    <a:lnTo>
                      <a:pt x="384" y="783"/>
                    </a:lnTo>
                    <a:lnTo>
                      <a:pt x="385" y="780"/>
                    </a:lnTo>
                    <a:lnTo>
                      <a:pt x="385" y="784"/>
                    </a:lnTo>
                    <a:lnTo>
                      <a:pt x="389" y="784"/>
                    </a:lnTo>
                    <a:lnTo>
                      <a:pt x="390" y="784"/>
                    </a:lnTo>
                    <a:lnTo>
                      <a:pt x="390" y="784"/>
                    </a:lnTo>
                    <a:lnTo>
                      <a:pt x="395" y="784"/>
                    </a:lnTo>
                    <a:lnTo>
                      <a:pt x="395" y="784"/>
                    </a:lnTo>
                    <a:lnTo>
                      <a:pt x="395" y="784"/>
                    </a:lnTo>
                    <a:lnTo>
                      <a:pt x="404" y="784"/>
                    </a:lnTo>
                    <a:lnTo>
                      <a:pt x="404" y="784"/>
                    </a:lnTo>
                    <a:lnTo>
                      <a:pt x="404" y="784"/>
                    </a:lnTo>
                    <a:lnTo>
                      <a:pt x="405" y="760"/>
                    </a:lnTo>
                    <a:lnTo>
                      <a:pt x="405" y="784"/>
                    </a:lnTo>
                    <a:lnTo>
                      <a:pt x="409" y="784"/>
                    </a:lnTo>
                    <a:lnTo>
                      <a:pt x="409" y="784"/>
                    </a:lnTo>
                    <a:lnTo>
                      <a:pt x="409" y="784"/>
                    </a:lnTo>
                    <a:lnTo>
                      <a:pt x="410" y="782"/>
                    </a:lnTo>
                    <a:lnTo>
                      <a:pt x="410" y="784"/>
                    </a:lnTo>
                    <a:lnTo>
                      <a:pt x="414" y="784"/>
                    </a:lnTo>
                    <a:lnTo>
                      <a:pt x="414" y="784"/>
                    </a:lnTo>
                    <a:lnTo>
                      <a:pt x="414" y="784"/>
                    </a:lnTo>
                    <a:lnTo>
                      <a:pt x="415" y="784"/>
                    </a:lnTo>
                    <a:lnTo>
                      <a:pt x="415" y="784"/>
                    </a:lnTo>
                    <a:lnTo>
                      <a:pt x="420" y="784"/>
                    </a:lnTo>
                    <a:lnTo>
                      <a:pt x="420" y="783"/>
                    </a:lnTo>
                    <a:lnTo>
                      <a:pt x="420" y="784"/>
                    </a:lnTo>
                    <a:lnTo>
                      <a:pt x="425" y="784"/>
                    </a:lnTo>
                    <a:lnTo>
                      <a:pt x="425" y="783"/>
                    </a:lnTo>
                    <a:lnTo>
                      <a:pt x="425" y="784"/>
                    </a:lnTo>
                    <a:lnTo>
                      <a:pt x="430" y="784"/>
                    </a:lnTo>
                    <a:lnTo>
                      <a:pt x="430" y="784"/>
                    </a:lnTo>
                    <a:lnTo>
                      <a:pt x="430" y="783"/>
                    </a:lnTo>
                    <a:lnTo>
                      <a:pt x="431" y="784"/>
                    </a:lnTo>
                    <a:lnTo>
                      <a:pt x="431" y="784"/>
                    </a:lnTo>
                    <a:lnTo>
                      <a:pt x="435" y="784"/>
                    </a:lnTo>
                    <a:lnTo>
                      <a:pt x="435" y="784"/>
                    </a:lnTo>
                    <a:lnTo>
                      <a:pt x="435" y="784"/>
                    </a:lnTo>
                    <a:lnTo>
                      <a:pt x="436" y="784"/>
                    </a:lnTo>
                    <a:lnTo>
                      <a:pt x="436" y="784"/>
                    </a:lnTo>
                    <a:lnTo>
                      <a:pt x="440" y="784"/>
                    </a:lnTo>
                    <a:lnTo>
                      <a:pt x="440" y="780"/>
                    </a:lnTo>
                    <a:lnTo>
                      <a:pt x="440" y="784"/>
                    </a:lnTo>
                    <a:lnTo>
                      <a:pt x="441" y="784"/>
                    </a:lnTo>
                    <a:lnTo>
                      <a:pt x="441" y="784"/>
                    </a:lnTo>
                    <a:lnTo>
                      <a:pt x="445" y="784"/>
                    </a:lnTo>
                    <a:lnTo>
                      <a:pt x="445" y="779"/>
                    </a:lnTo>
                    <a:lnTo>
                      <a:pt x="445" y="784"/>
                    </a:lnTo>
                    <a:lnTo>
                      <a:pt x="450" y="784"/>
                    </a:lnTo>
                    <a:lnTo>
                      <a:pt x="450" y="784"/>
                    </a:lnTo>
                    <a:lnTo>
                      <a:pt x="450" y="783"/>
                    </a:lnTo>
                    <a:lnTo>
                      <a:pt x="451" y="784"/>
                    </a:lnTo>
                    <a:lnTo>
                      <a:pt x="451" y="784"/>
                    </a:lnTo>
                    <a:lnTo>
                      <a:pt x="455" y="784"/>
                    </a:lnTo>
                    <a:lnTo>
                      <a:pt x="455" y="784"/>
                    </a:lnTo>
                    <a:lnTo>
                      <a:pt x="455" y="784"/>
                    </a:lnTo>
                    <a:lnTo>
                      <a:pt x="456" y="784"/>
                    </a:lnTo>
                    <a:lnTo>
                      <a:pt x="456" y="784"/>
                    </a:lnTo>
                    <a:lnTo>
                      <a:pt x="461" y="784"/>
                    </a:lnTo>
                    <a:lnTo>
                      <a:pt x="461" y="767"/>
                    </a:lnTo>
                    <a:lnTo>
                      <a:pt x="461" y="784"/>
                    </a:lnTo>
                    <a:lnTo>
                      <a:pt x="466" y="784"/>
                    </a:lnTo>
                    <a:lnTo>
                      <a:pt x="466" y="771"/>
                    </a:lnTo>
                    <a:lnTo>
                      <a:pt x="466" y="784"/>
                    </a:lnTo>
                    <a:lnTo>
                      <a:pt x="471" y="784"/>
                    </a:lnTo>
                    <a:lnTo>
                      <a:pt x="471" y="761"/>
                    </a:lnTo>
                    <a:lnTo>
                      <a:pt x="471" y="784"/>
                    </a:lnTo>
                    <a:lnTo>
                      <a:pt x="475" y="784"/>
                    </a:lnTo>
                    <a:lnTo>
                      <a:pt x="475" y="784"/>
                    </a:lnTo>
                    <a:lnTo>
                      <a:pt x="475" y="784"/>
                    </a:lnTo>
                    <a:lnTo>
                      <a:pt x="476" y="740"/>
                    </a:lnTo>
                    <a:lnTo>
                      <a:pt x="476" y="784"/>
                    </a:lnTo>
                    <a:lnTo>
                      <a:pt x="481" y="784"/>
                    </a:lnTo>
                    <a:lnTo>
                      <a:pt x="481" y="784"/>
                    </a:lnTo>
                    <a:lnTo>
                      <a:pt x="481" y="619"/>
                    </a:lnTo>
                    <a:lnTo>
                      <a:pt x="482" y="784"/>
                    </a:lnTo>
                    <a:lnTo>
                      <a:pt x="482" y="784"/>
                    </a:lnTo>
                    <a:lnTo>
                      <a:pt x="486" y="784"/>
                    </a:lnTo>
                    <a:lnTo>
                      <a:pt x="486" y="784"/>
                    </a:lnTo>
                    <a:lnTo>
                      <a:pt x="486" y="607"/>
                    </a:lnTo>
                    <a:lnTo>
                      <a:pt x="487" y="680"/>
                    </a:lnTo>
                    <a:lnTo>
                      <a:pt x="487" y="784"/>
                    </a:lnTo>
                    <a:lnTo>
                      <a:pt x="491" y="784"/>
                    </a:lnTo>
                    <a:lnTo>
                      <a:pt x="491" y="784"/>
                    </a:lnTo>
                    <a:lnTo>
                      <a:pt x="491" y="778"/>
                    </a:lnTo>
                    <a:lnTo>
                      <a:pt x="492" y="598"/>
                    </a:lnTo>
                    <a:lnTo>
                      <a:pt x="492" y="784"/>
                    </a:lnTo>
                    <a:lnTo>
                      <a:pt x="496" y="784"/>
                    </a:lnTo>
                    <a:lnTo>
                      <a:pt x="496" y="784"/>
                    </a:lnTo>
                    <a:lnTo>
                      <a:pt x="496" y="781"/>
                    </a:lnTo>
                    <a:lnTo>
                      <a:pt x="497" y="658"/>
                    </a:lnTo>
                    <a:lnTo>
                      <a:pt x="497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2" y="663"/>
                    </a:lnTo>
                    <a:lnTo>
                      <a:pt x="502" y="784"/>
                    </a:lnTo>
                    <a:lnTo>
                      <a:pt x="507" y="784"/>
                    </a:lnTo>
                    <a:lnTo>
                      <a:pt x="507" y="713"/>
                    </a:lnTo>
                    <a:lnTo>
                      <a:pt x="507" y="784"/>
                    </a:lnTo>
                    <a:lnTo>
                      <a:pt x="512" y="784"/>
                    </a:lnTo>
                    <a:lnTo>
                      <a:pt x="512" y="745"/>
                    </a:lnTo>
                    <a:lnTo>
                      <a:pt x="512" y="784"/>
                    </a:lnTo>
                    <a:lnTo>
                      <a:pt x="516" y="784"/>
                    </a:lnTo>
                    <a:lnTo>
                      <a:pt x="516" y="784"/>
                    </a:lnTo>
                    <a:lnTo>
                      <a:pt x="516" y="784"/>
                    </a:lnTo>
                    <a:lnTo>
                      <a:pt x="517" y="768"/>
                    </a:lnTo>
                    <a:lnTo>
                      <a:pt x="517" y="784"/>
                    </a:lnTo>
                    <a:lnTo>
                      <a:pt x="518" y="784"/>
                    </a:lnTo>
                    <a:lnTo>
                      <a:pt x="518" y="784"/>
                    </a:lnTo>
                    <a:lnTo>
                      <a:pt x="521" y="784"/>
                    </a:lnTo>
                    <a:lnTo>
                      <a:pt x="521" y="784"/>
                    </a:lnTo>
                    <a:lnTo>
                      <a:pt x="521" y="784"/>
                    </a:lnTo>
                    <a:lnTo>
                      <a:pt x="522" y="784"/>
                    </a:lnTo>
                    <a:lnTo>
                      <a:pt x="522" y="780"/>
                    </a:lnTo>
                    <a:lnTo>
                      <a:pt x="523" y="784"/>
                    </a:lnTo>
                    <a:lnTo>
                      <a:pt x="523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27" y="784"/>
                    </a:lnTo>
                    <a:lnTo>
                      <a:pt x="527" y="784"/>
                    </a:lnTo>
                    <a:lnTo>
                      <a:pt x="528" y="784"/>
                    </a:lnTo>
                    <a:lnTo>
                      <a:pt x="528" y="784"/>
                    </a:lnTo>
                    <a:lnTo>
                      <a:pt x="542" y="784"/>
                    </a:lnTo>
                    <a:lnTo>
                      <a:pt x="542" y="765"/>
                    </a:lnTo>
                    <a:lnTo>
                      <a:pt x="542" y="784"/>
                    </a:lnTo>
                    <a:lnTo>
                      <a:pt x="543" y="769"/>
                    </a:lnTo>
                    <a:lnTo>
                      <a:pt x="543" y="784"/>
                    </a:lnTo>
                    <a:lnTo>
                      <a:pt x="547" y="784"/>
                    </a:lnTo>
                    <a:lnTo>
                      <a:pt x="547" y="771"/>
                    </a:lnTo>
                    <a:lnTo>
                      <a:pt x="547" y="784"/>
                    </a:lnTo>
                    <a:lnTo>
                      <a:pt x="548" y="782"/>
                    </a:lnTo>
                    <a:lnTo>
                      <a:pt x="548" y="784"/>
                    </a:lnTo>
                    <a:lnTo>
                      <a:pt x="549" y="784"/>
                    </a:lnTo>
                    <a:lnTo>
                      <a:pt x="549" y="784"/>
                    </a:lnTo>
                    <a:lnTo>
                      <a:pt x="552" y="784"/>
                    </a:lnTo>
                    <a:lnTo>
                      <a:pt x="552" y="784"/>
                    </a:lnTo>
                    <a:lnTo>
                      <a:pt x="552" y="775"/>
                    </a:lnTo>
                    <a:lnTo>
                      <a:pt x="553" y="781"/>
                    </a:lnTo>
                    <a:lnTo>
                      <a:pt x="553" y="784"/>
                    </a:lnTo>
                    <a:lnTo>
                      <a:pt x="554" y="784"/>
                    </a:lnTo>
                    <a:lnTo>
                      <a:pt x="554" y="784"/>
                    </a:lnTo>
                    <a:lnTo>
                      <a:pt x="557" y="784"/>
                    </a:lnTo>
                    <a:lnTo>
                      <a:pt x="557" y="784"/>
                    </a:lnTo>
                    <a:lnTo>
                      <a:pt x="557" y="781"/>
                    </a:lnTo>
                    <a:lnTo>
                      <a:pt x="558" y="782"/>
                    </a:lnTo>
                    <a:lnTo>
                      <a:pt x="558" y="784"/>
                    </a:lnTo>
                    <a:lnTo>
                      <a:pt x="561" y="784"/>
                    </a:lnTo>
                    <a:lnTo>
                      <a:pt x="561" y="784"/>
                    </a:lnTo>
                    <a:lnTo>
                      <a:pt x="561" y="784"/>
                    </a:lnTo>
                    <a:lnTo>
                      <a:pt x="562" y="784"/>
                    </a:lnTo>
                    <a:lnTo>
                      <a:pt x="562" y="784"/>
                    </a:lnTo>
                    <a:lnTo>
                      <a:pt x="563" y="775"/>
                    </a:lnTo>
                    <a:lnTo>
                      <a:pt x="563" y="784"/>
                    </a:lnTo>
                    <a:lnTo>
                      <a:pt x="567" y="784"/>
                    </a:lnTo>
                    <a:lnTo>
                      <a:pt x="567" y="784"/>
                    </a:lnTo>
                    <a:lnTo>
                      <a:pt x="567" y="784"/>
                    </a:lnTo>
                    <a:lnTo>
                      <a:pt x="568" y="779"/>
                    </a:lnTo>
                    <a:lnTo>
                      <a:pt x="568" y="784"/>
                    </a:lnTo>
                    <a:lnTo>
                      <a:pt x="573" y="784"/>
                    </a:lnTo>
                    <a:lnTo>
                      <a:pt x="573" y="784"/>
                    </a:lnTo>
                    <a:lnTo>
                      <a:pt x="573" y="778"/>
                    </a:lnTo>
                    <a:lnTo>
                      <a:pt x="574" y="784"/>
                    </a:lnTo>
                    <a:lnTo>
                      <a:pt x="574" y="784"/>
                    </a:lnTo>
                    <a:lnTo>
                      <a:pt x="578" y="784"/>
                    </a:lnTo>
                    <a:lnTo>
                      <a:pt x="578" y="784"/>
                    </a:lnTo>
                    <a:lnTo>
                      <a:pt x="578" y="781"/>
                    </a:lnTo>
                    <a:lnTo>
                      <a:pt x="579" y="782"/>
                    </a:lnTo>
                    <a:lnTo>
                      <a:pt x="579" y="784"/>
                    </a:lnTo>
                    <a:lnTo>
                      <a:pt x="583" y="784"/>
                    </a:lnTo>
                    <a:lnTo>
                      <a:pt x="583" y="784"/>
                    </a:lnTo>
                    <a:lnTo>
                      <a:pt x="583" y="784"/>
                    </a:lnTo>
                    <a:lnTo>
                      <a:pt x="584" y="784"/>
                    </a:lnTo>
                    <a:lnTo>
                      <a:pt x="584" y="784"/>
                    </a:lnTo>
                    <a:lnTo>
                      <a:pt x="593" y="784"/>
                    </a:lnTo>
                    <a:lnTo>
                      <a:pt x="593" y="784"/>
                    </a:lnTo>
                    <a:lnTo>
                      <a:pt x="593" y="548"/>
                    </a:lnTo>
                    <a:lnTo>
                      <a:pt x="594" y="706"/>
                    </a:lnTo>
                    <a:lnTo>
                      <a:pt x="594" y="784"/>
                    </a:lnTo>
                    <a:lnTo>
                      <a:pt x="598" y="784"/>
                    </a:lnTo>
                    <a:lnTo>
                      <a:pt x="598" y="784"/>
                    </a:lnTo>
                    <a:lnTo>
                      <a:pt x="598" y="611"/>
                    </a:lnTo>
                    <a:lnTo>
                      <a:pt x="599" y="761"/>
                    </a:lnTo>
                    <a:lnTo>
                      <a:pt x="599" y="784"/>
                    </a:lnTo>
                    <a:lnTo>
                      <a:pt x="603" y="784"/>
                    </a:lnTo>
                    <a:lnTo>
                      <a:pt x="603" y="784"/>
                    </a:lnTo>
                    <a:lnTo>
                      <a:pt x="603" y="711"/>
                    </a:lnTo>
                    <a:lnTo>
                      <a:pt x="604" y="752"/>
                    </a:lnTo>
                    <a:lnTo>
                      <a:pt x="604" y="784"/>
                    </a:lnTo>
                    <a:lnTo>
                      <a:pt x="605" y="784"/>
                    </a:lnTo>
                    <a:lnTo>
                      <a:pt x="605" y="784"/>
                    </a:lnTo>
                    <a:lnTo>
                      <a:pt x="608" y="784"/>
                    </a:lnTo>
                    <a:lnTo>
                      <a:pt x="608" y="784"/>
                    </a:lnTo>
                    <a:lnTo>
                      <a:pt x="608" y="766"/>
                    </a:lnTo>
                    <a:lnTo>
                      <a:pt x="609" y="760"/>
                    </a:lnTo>
                    <a:lnTo>
                      <a:pt x="609" y="784"/>
                    </a:lnTo>
                    <a:lnTo>
                      <a:pt x="613" y="784"/>
                    </a:lnTo>
                    <a:lnTo>
                      <a:pt x="613" y="784"/>
                    </a:lnTo>
                    <a:lnTo>
                      <a:pt x="613" y="784"/>
                    </a:lnTo>
                    <a:lnTo>
                      <a:pt x="614" y="751"/>
                    </a:lnTo>
                    <a:lnTo>
                      <a:pt x="614" y="784"/>
                    </a:lnTo>
                    <a:lnTo>
                      <a:pt x="619" y="784"/>
                    </a:lnTo>
                    <a:lnTo>
                      <a:pt x="619" y="762"/>
                    </a:lnTo>
                    <a:lnTo>
                      <a:pt x="619" y="784"/>
                    </a:lnTo>
                    <a:lnTo>
                      <a:pt x="623" y="784"/>
                    </a:lnTo>
                    <a:lnTo>
                      <a:pt x="623" y="784"/>
                    </a:lnTo>
                    <a:lnTo>
                      <a:pt x="623" y="784"/>
                    </a:lnTo>
                    <a:lnTo>
                      <a:pt x="624" y="246"/>
                    </a:lnTo>
                    <a:lnTo>
                      <a:pt x="624" y="784"/>
                    </a:lnTo>
                    <a:lnTo>
                      <a:pt x="625" y="782"/>
                    </a:lnTo>
                    <a:lnTo>
                      <a:pt x="625" y="784"/>
                    </a:lnTo>
                    <a:lnTo>
                      <a:pt x="629" y="784"/>
                    </a:lnTo>
                    <a:lnTo>
                      <a:pt x="629" y="784"/>
                    </a:lnTo>
                    <a:lnTo>
                      <a:pt x="629" y="324"/>
                    </a:lnTo>
                    <a:lnTo>
                      <a:pt x="630" y="752"/>
                    </a:lnTo>
                    <a:lnTo>
                      <a:pt x="630" y="784"/>
                    </a:lnTo>
                    <a:lnTo>
                      <a:pt x="633" y="784"/>
                    </a:lnTo>
                    <a:lnTo>
                      <a:pt x="633" y="784"/>
                    </a:lnTo>
                    <a:lnTo>
                      <a:pt x="633" y="784"/>
                    </a:lnTo>
                    <a:lnTo>
                      <a:pt x="634" y="784"/>
                    </a:lnTo>
                    <a:lnTo>
                      <a:pt x="634" y="561"/>
                    </a:lnTo>
                    <a:lnTo>
                      <a:pt x="635" y="231"/>
                    </a:lnTo>
                    <a:lnTo>
                      <a:pt x="635" y="784"/>
                    </a:lnTo>
                    <a:lnTo>
                      <a:pt x="639" y="784"/>
                    </a:lnTo>
                    <a:lnTo>
                      <a:pt x="639" y="784"/>
                    </a:lnTo>
                    <a:lnTo>
                      <a:pt x="639" y="784"/>
                    </a:lnTo>
                    <a:lnTo>
                      <a:pt x="640" y="402"/>
                    </a:lnTo>
                    <a:lnTo>
                      <a:pt x="640" y="784"/>
                    </a:lnTo>
                    <a:lnTo>
                      <a:pt x="644" y="784"/>
                    </a:lnTo>
                    <a:lnTo>
                      <a:pt x="644" y="784"/>
                    </a:lnTo>
                    <a:lnTo>
                      <a:pt x="644" y="784"/>
                    </a:lnTo>
                    <a:lnTo>
                      <a:pt x="645" y="466"/>
                    </a:lnTo>
                    <a:lnTo>
                      <a:pt x="645" y="784"/>
                    </a:lnTo>
                    <a:lnTo>
                      <a:pt x="650" y="784"/>
                    </a:lnTo>
                    <a:lnTo>
                      <a:pt x="650" y="583"/>
                    </a:lnTo>
                    <a:lnTo>
                      <a:pt x="650" y="784"/>
                    </a:lnTo>
                    <a:lnTo>
                      <a:pt x="654" y="784"/>
                    </a:lnTo>
                    <a:lnTo>
                      <a:pt x="654" y="784"/>
                    </a:lnTo>
                    <a:lnTo>
                      <a:pt x="654" y="784"/>
                    </a:lnTo>
                    <a:lnTo>
                      <a:pt x="655" y="702"/>
                    </a:lnTo>
                    <a:lnTo>
                      <a:pt x="655" y="784"/>
                    </a:lnTo>
                    <a:lnTo>
                      <a:pt x="660" y="784"/>
                    </a:lnTo>
                    <a:lnTo>
                      <a:pt x="660" y="759"/>
                    </a:lnTo>
                    <a:lnTo>
                      <a:pt x="660" y="784"/>
                    </a:lnTo>
                    <a:lnTo>
                      <a:pt x="661" y="784"/>
                    </a:lnTo>
                    <a:lnTo>
                      <a:pt x="664" y="784"/>
                    </a:lnTo>
                    <a:lnTo>
                      <a:pt x="664" y="784"/>
                    </a:lnTo>
                    <a:lnTo>
                      <a:pt x="664" y="781"/>
                    </a:lnTo>
                    <a:lnTo>
                      <a:pt x="665" y="762"/>
                    </a:lnTo>
                    <a:lnTo>
                      <a:pt x="665" y="784"/>
                    </a:lnTo>
                    <a:lnTo>
                      <a:pt x="666" y="784"/>
                    </a:lnTo>
                    <a:lnTo>
                      <a:pt x="666" y="784"/>
                    </a:lnTo>
                    <a:lnTo>
                      <a:pt x="669" y="784"/>
                    </a:lnTo>
                    <a:lnTo>
                      <a:pt x="669" y="784"/>
                    </a:lnTo>
                    <a:lnTo>
                      <a:pt x="669" y="784"/>
                    </a:lnTo>
                    <a:lnTo>
                      <a:pt x="670" y="784"/>
                    </a:lnTo>
                    <a:lnTo>
                      <a:pt x="670" y="766"/>
                    </a:lnTo>
                    <a:lnTo>
                      <a:pt x="671" y="784"/>
                    </a:lnTo>
                    <a:lnTo>
                      <a:pt x="671" y="784"/>
                    </a:lnTo>
                    <a:lnTo>
                      <a:pt x="674" y="784"/>
                    </a:lnTo>
                    <a:lnTo>
                      <a:pt x="674" y="784"/>
                    </a:lnTo>
                    <a:lnTo>
                      <a:pt x="674" y="784"/>
                    </a:lnTo>
                    <a:lnTo>
                      <a:pt x="675" y="778"/>
                    </a:lnTo>
                    <a:lnTo>
                      <a:pt x="675" y="784"/>
                    </a:lnTo>
                    <a:lnTo>
                      <a:pt x="680" y="784"/>
                    </a:lnTo>
                    <a:lnTo>
                      <a:pt x="680" y="784"/>
                    </a:lnTo>
                    <a:lnTo>
                      <a:pt x="680" y="782"/>
                    </a:lnTo>
                    <a:lnTo>
                      <a:pt x="681" y="784"/>
                    </a:lnTo>
                    <a:lnTo>
                      <a:pt x="681" y="784"/>
                    </a:lnTo>
                    <a:lnTo>
                      <a:pt x="685" y="784"/>
                    </a:lnTo>
                    <a:lnTo>
                      <a:pt x="685" y="784"/>
                    </a:lnTo>
                    <a:lnTo>
                      <a:pt x="685" y="784"/>
                    </a:lnTo>
                    <a:lnTo>
                      <a:pt x="686" y="784"/>
                    </a:lnTo>
                    <a:lnTo>
                      <a:pt x="686" y="784"/>
                    </a:lnTo>
                    <a:lnTo>
                      <a:pt x="690" y="784"/>
                    </a:lnTo>
                    <a:lnTo>
                      <a:pt x="690" y="784"/>
                    </a:lnTo>
                    <a:lnTo>
                      <a:pt x="690" y="784"/>
                    </a:lnTo>
                    <a:lnTo>
                      <a:pt x="691" y="784"/>
                    </a:lnTo>
                    <a:lnTo>
                      <a:pt x="691" y="784"/>
                    </a:lnTo>
                    <a:lnTo>
                      <a:pt x="695" y="784"/>
                    </a:lnTo>
                    <a:lnTo>
                      <a:pt x="696" y="779"/>
                    </a:lnTo>
                    <a:lnTo>
                      <a:pt x="696" y="784"/>
                    </a:lnTo>
                    <a:lnTo>
                      <a:pt x="701" y="784"/>
                    </a:lnTo>
                    <a:lnTo>
                      <a:pt x="701" y="779"/>
                    </a:lnTo>
                    <a:lnTo>
                      <a:pt x="701" y="784"/>
                    </a:lnTo>
                    <a:lnTo>
                      <a:pt x="706" y="784"/>
                    </a:lnTo>
                    <a:lnTo>
                      <a:pt x="706" y="772"/>
                    </a:lnTo>
                    <a:lnTo>
                      <a:pt x="706" y="784"/>
                    </a:lnTo>
                    <a:lnTo>
                      <a:pt x="711" y="784"/>
                    </a:lnTo>
                    <a:lnTo>
                      <a:pt x="711" y="776"/>
                    </a:lnTo>
                    <a:lnTo>
                      <a:pt x="711" y="784"/>
                    </a:lnTo>
                    <a:lnTo>
                      <a:pt x="715" y="784"/>
                    </a:lnTo>
                    <a:lnTo>
                      <a:pt x="715" y="784"/>
                    </a:lnTo>
                    <a:lnTo>
                      <a:pt x="715" y="784"/>
                    </a:lnTo>
                    <a:lnTo>
                      <a:pt x="716" y="773"/>
                    </a:lnTo>
                    <a:lnTo>
                      <a:pt x="716" y="784"/>
                    </a:lnTo>
                    <a:lnTo>
                      <a:pt x="717" y="784"/>
                    </a:lnTo>
                    <a:lnTo>
                      <a:pt x="717" y="784"/>
                    </a:lnTo>
                    <a:lnTo>
                      <a:pt x="721" y="784"/>
                    </a:lnTo>
                    <a:lnTo>
                      <a:pt x="721" y="784"/>
                    </a:lnTo>
                    <a:lnTo>
                      <a:pt x="721" y="776"/>
                    </a:lnTo>
                    <a:lnTo>
                      <a:pt x="722" y="782"/>
                    </a:lnTo>
                    <a:lnTo>
                      <a:pt x="722" y="784"/>
                    </a:lnTo>
                    <a:lnTo>
                      <a:pt x="726" y="784"/>
                    </a:lnTo>
                    <a:lnTo>
                      <a:pt x="726" y="784"/>
                    </a:lnTo>
                    <a:lnTo>
                      <a:pt x="726" y="783"/>
                    </a:lnTo>
                    <a:lnTo>
                      <a:pt x="727" y="782"/>
                    </a:lnTo>
                    <a:lnTo>
                      <a:pt x="727" y="784"/>
                    </a:lnTo>
                    <a:lnTo>
                      <a:pt x="728" y="784"/>
                    </a:lnTo>
                    <a:lnTo>
                      <a:pt x="728" y="784"/>
                    </a:lnTo>
                    <a:lnTo>
                      <a:pt x="731" y="784"/>
                    </a:lnTo>
                    <a:lnTo>
                      <a:pt x="731" y="784"/>
                    </a:lnTo>
                    <a:lnTo>
                      <a:pt x="731" y="784"/>
                    </a:lnTo>
                    <a:lnTo>
                      <a:pt x="736" y="784"/>
                    </a:lnTo>
                    <a:lnTo>
                      <a:pt x="736" y="784"/>
                    </a:lnTo>
                    <a:lnTo>
                      <a:pt x="736" y="682"/>
                    </a:lnTo>
                    <a:lnTo>
                      <a:pt x="737" y="783"/>
                    </a:lnTo>
                    <a:lnTo>
                      <a:pt x="737" y="784"/>
                    </a:lnTo>
                    <a:lnTo>
                      <a:pt x="741" y="784"/>
                    </a:lnTo>
                    <a:lnTo>
                      <a:pt x="741" y="784"/>
                    </a:lnTo>
                    <a:lnTo>
                      <a:pt x="741" y="651"/>
                    </a:lnTo>
                    <a:lnTo>
                      <a:pt x="742" y="695"/>
                    </a:lnTo>
                    <a:lnTo>
                      <a:pt x="742" y="784"/>
                    </a:lnTo>
                    <a:lnTo>
                      <a:pt x="746" y="784"/>
                    </a:lnTo>
                    <a:lnTo>
                      <a:pt x="746" y="784"/>
                    </a:lnTo>
                    <a:lnTo>
                      <a:pt x="746" y="783"/>
                    </a:lnTo>
                    <a:lnTo>
                      <a:pt x="747" y="667"/>
                    </a:lnTo>
                    <a:lnTo>
                      <a:pt x="747" y="784"/>
                    </a:lnTo>
                    <a:lnTo>
                      <a:pt x="751" y="784"/>
                    </a:lnTo>
                    <a:lnTo>
                      <a:pt x="751" y="784"/>
                    </a:lnTo>
                    <a:lnTo>
                      <a:pt x="751" y="784"/>
                    </a:lnTo>
                    <a:lnTo>
                      <a:pt x="752" y="708"/>
                    </a:lnTo>
                    <a:lnTo>
                      <a:pt x="752" y="784"/>
                    </a:lnTo>
                    <a:lnTo>
                      <a:pt x="757" y="784"/>
                    </a:lnTo>
                    <a:lnTo>
                      <a:pt x="757" y="695"/>
                    </a:lnTo>
                    <a:lnTo>
                      <a:pt x="757" y="784"/>
                    </a:lnTo>
                    <a:lnTo>
                      <a:pt x="761" y="784"/>
                    </a:lnTo>
                    <a:lnTo>
                      <a:pt x="761" y="784"/>
                    </a:lnTo>
                    <a:lnTo>
                      <a:pt x="761" y="784"/>
                    </a:lnTo>
                    <a:lnTo>
                      <a:pt x="762" y="724"/>
                    </a:lnTo>
                    <a:lnTo>
                      <a:pt x="762" y="784"/>
                    </a:lnTo>
                    <a:lnTo>
                      <a:pt x="766" y="784"/>
                    </a:lnTo>
                    <a:lnTo>
                      <a:pt x="766" y="784"/>
                    </a:lnTo>
                    <a:lnTo>
                      <a:pt x="766" y="784"/>
                    </a:lnTo>
                    <a:lnTo>
                      <a:pt x="767" y="76"/>
                    </a:lnTo>
                    <a:lnTo>
                      <a:pt x="767" y="784"/>
                    </a:lnTo>
                    <a:lnTo>
                      <a:pt x="768" y="784"/>
                    </a:lnTo>
                    <a:lnTo>
                      <a:pt x="771" y="784"/>
                    </a:lnTo>
                    <a:lnTo>
                      <a:pt x="771" y="784"/>
                    </a:lnTo>
                    <a:lnTo>
                      <a:pt x="771" y="784"/>
                    </a:lnTo>
                    <a:lnTo>
                      <a:pt x="772" y="784"/>
                    </a:lnTo>
                    <a:lnTo>
                      <a:pt x="772" y="171"/>
                    </a:lnTo>
                    <a:lnTo>
                      <a:pt x="773" y="784"/>
                    </a:lnTo>
                    <a:lnTo>
                      <a:pt x="773" y="784"/>
                    </a:lnTo>
                    <a:lnTo>
                      <a:pt x="777" y="784"/>
                    </a:lnTo>
                    <a:lnTo>
                      <a:pt x="777" y="784"/>
                    </a:lnTo>
                    <a:lnTo>
                      <a:pt x="777" y="0"/>
                    </a:lnTo>
                    <a:lnTo>
                      <a:pt x="778" y="11"/>
                    </a:lnTo>
                    <a:lnTo>
                      <a:pt x="778" y="784"/>
                    </a:lnTo>
                    <a:lnTo>
                      <a:pt x="782" y="784"/>
                    </a:lnTo>
                    <a:lnTo>
                      <a:pt x="782" y="784"/>
                    </a:lnTo>
                    <a:lnTo>
                      <a:pt x="782" y="741"/>
                    </a:lnTo>
                    <a:lnTo>
                      <a:pt x="783" y="220"/>
                    </a:lnTo>
                    <a:lnTo>
                      <a:pt x="783" y="784"/>
                    </a:lnTo>
                    <a:lnTo>
                      <a:pt x="787" y="784"/>
                    </a:lnTo>
                    <a:lnTo>
                      <a:pt x="787" y="784"/>
                    </a:lnTo>
                    <a:lnTo>
                      <a:pt x="787" y="784"/>
                    </a:lnTo>
                    <a:lnTo>
                      <a:pt x="788" y="278"/>
                    </a:lnTo>
                    <a:lnTo>
                      <a:pt x="788" y="784"/>
                    </a:lnTo>
                    <a:lnTo>
                      <a:pt x="793" y="784"/>
                    </a:lnTo>
                    <a:lnTo>
                      <a:pt x="793" y="462"/>
                    </a:lnTo>
                    <a:lnTo>
                      <a:pt x="793" y="784"/>
                    </a:lnTo>
                    <a:lnTo>
                      <a:pt x="798" y="784"/>
                    </a:lnTo>
                    <a:lnTo>
                      <a:pt x="798" y="654"/>
                    </a:lnTo>
                    <a:lnTo>
                      <a:pt x="798" y="784"/>
                    </a:lnTo>
                    <a:lnTo>
                      <a:pt x="803" y="784"/>
                    </a:lnTo>
                    <a:lnTo>
                      <a:pt x="803" y="745"/>
                    </a:lnTo>
                    <a:lnTo>
                      <a:pt x="803" y="784"/>
                    </a:lnTo>
                    <a:lnTo>
                      <a:pt x="804" y="784"/>
                    </a:lnTo>
                    <a:lnTo>
                      <a:pt x="807" y="784"/>
                    </a:lnTo>
                    <a:lnTo>
                      <a:pt x="807" y="784"/>
                    </a:lnTo>
                    <a:lnTo>
                      <a:pt x="807" y="783"/>
                    </a:lnTo>
                    <a:lnTo>
                      <a:pt x="808" y="776"/>
                    </a:lnTo>
                    <a:lnTo>
                      <a:pt x="808" y="784"/>
                    </a:lnTo>
                    <a:lnTo>
                      <a:pt x="809" y="784"/>
                    </a:lnTo>
                    <a:lnTo>
                      <a:pt x="809" y="784"/>
                    </a:lnTo>
                    <a:lnTo>
                      <a:pt x="812" y="784"/>
                    </a:lnTo>
                    <a:lnTo>
                      <a:pt x="812" y="784"/>
                    </a:lnTo>
                    <a:lnTo>
                      <a:pt x="812" y="784"/>
                    </a:lnTo>
                    <a:lnTo>
                      <a:pt x="813" y="783"/>
                    </a:lnTo>
                    <a:lnTo>
                      <a:pt x="813" y="784"/>
                    </a:lnTo>
                    <a:lnTo>
                      <a:pt x="814" y="784"/>
                    </a:lnTo>
                    <a:lnTo>
                      <a:pt x="814" y="784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7" y="784"/>
                    </a:lnTo>
                    <a:lnTo>
                      <a:pt x="817" y="784"/>
                    </a:lnTo>
                    <a:lnTo>
                      <a:pt x="818" y="739"/>
                    </a:lnTo>
                    <a:lnTo>
                      <a:pt x="818" y="784"/>
                    </a:lnTo>
                    <a:lnTo>
                      <a:pt x="823" y="784"/>
                    </a:lnTo>
                    <a:lnTo>
                      <a:pt x="823" y="749"/>
                    </a:lnTo>
                    <a:lnTo>
                      <a:pt x="823" y="784"/>
                    </a:lnTo>
                    <a:lnTo>
                      <a:pt x="828" y="784"/>
                    </a:lnTo>
                    <a:lnTo>
                      <a:pt x="828" y="784"/>
                    </a:lnTo>
                    <a:lnTo>
                      <a:pt x="828" y="772"/>
                    </a:lnTo>
                    <a:lnTo>
                      <a:pt x="829" y="784"/>
                    </a:lnTo>
                    <a:lnTo>
                      <a:pt x="829" y="784"/>
                    </a:lnTo>
                    <a:lnTo>
                      <a:pt x="833" y="784"/>
                    </a:lnTo>
                    <a:lnTo>
                      <a:pt x="833" y="784"/>
                    </a:lnTo>
                    <a:lnTo>
                      <a:pt x="833" y="782"/>
                    </a:lnTo>
                    <a:lnTo>
                      <a:pt x="834" y="784"/>
                    </a:lnTo>
                    <a:lnTo>
                      <a:pt x="834" y="784"/>
                    </a:lnTo>
                    <a:lnTo>
                      <a:pt x="838" y="784"/>
                    </a:lnTo>
                    <a:lnTo>
                      <a:pt x="838" y="784"/>
                    </a:lnTo>
                    <a:lnTo>
                      <a:pt x="838" y="783"/>
                    </a:lnTo>
                    <a:lnTo>
                      <a:pt x="839" y="781"/>
                    </a:lnTo>
                    <a:lnTo>
                      <a:pt x="839" y="784"/>
                    </a:lnTo>
                    <a:lnTo>
                      <a:pt x="843" y="784"/>
                    </a:lnTo>
                    <a:lnTo>
                      <a:pt x="843" y="784"/>
                    </a:lnTo>
                    <a:lnTo>
                      <a:pt x="843" y="784"/>
                    </a:lnTo>
                    <a:lnTo>
                      <a:pt x="844" y="782"/>
                    </a:lnTo>
                    <a:lnTo>
                      <a:pt x="844" y="784"/>
                    </a:lnTo>
                    <a:lnTo>
                      <a:pt x="845" y="784"/>
                    </a:lnTo>
                    <a:lnTo>
                      <a:pt x="845" y="784"/>
                    </a:lnTo>
                    <a:lnTo>
                      <a:pt x="849" y="784"/>
                    </a:lnTo>
                    <a:lnTo>
                      <a:pt x="849" y="780"/>
                    </a:lnTo>
                    <a:lnTo>
                      <a:pt x="849" y="784"/>
                    </a:lnTo>
                    <a:lnTo>
                      <a:pt x="854" y="784"/>
                    </a:lnTo>
                    <a:lnTo>
                      <a:pt x="854" y="782"/>
                    </a:lnTo>
                    <a:lnTo>
                      <a:pt x="854" y="784"/>
                    </a:lnTo>
                    <a:lnTo>
                      <a:pt x="858" y="784"/>
                    </a:lnTo>
                    <a:lnTo>
                      <a:pt x="858" y="784"/>
                    </a:lnTo>
                    <a:lnTo>
                      <a:pt x="858" y="783"/>
                    </a:lnTo>
                    <a:lnTo>
                      <a:pt x="859" y="783"/>
                    </a:lnTo>
                    <a:lnTo>
                      <a:pt x="859" y="784"/>
                    </a:lnTo>
                    <a:lnTo>
                      <a:pt x="860" y="784"/>
                    </a:lnTo>
                    <a:lnTo>
                      <a:pt x="863" y="784"/>
                    </a:lnTo>
                    <a:lnTo>
                      <a:pt x="863" y="783"/>
                    </a:lnTo>
                    <a:lnTo>
                      <a:pt x="863" y="784"/>
                    </a:lnTo>
                    <a:lnTo>
                      <a:pt x="864" y="784"/>
                    </a:lnTo>
                    <a:lnTo>
                      <a:pt x="864" y="784"/>
                    </a:lnTo>
                    <a:lnTo>
                      <a:pt x="865" y="784"/>
                    </a:lnTo>
                    <a:lnTo>
                      <a:pt x="865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9" y="780"/>
                    </a:lnTo>
                    <a:lnTo>
                      <a:pt x="869" y="784"/>
                    </a:lnTo>
                    <a:lnTo>
                      <a:pt x="874" y="784"/>
                    </a:lnTo>
                    <a:lnTo>
                      <a:pt x="874" y="782"/>
                    </a:lnTo>
                    <a:lnTo>
                      <a:pt x="874" y="784"/>
                    </a:lnTo>
                    <a:lnTo>
                      <a:pt x="879" y="784"/>
                    </a:lnTo>
                    <a:lnTo>
                      <a:pt x="879" y="784"/>
                    </a:lnTo>
                    <a:lnTo>
                      <a:pt x="879" y="653"/>
                    </a:lnTo>
                    <a:lnTo>
                      <a:pt x="880" y="780"/>
                    </a:lnTo>
                    <a:lnTo>
                      <a:pt x="880" y="784"/>
                    </a:lnTo>
                    <a:lnTo>
                      <a:pt x="884" y="784"/>
                    </a:lnTo>
                    <a:lnTo>
                      <a:pt x="884" y="784"/>
                    </a:lnTo>
                    <a:lnTo>
                      <a:pt x="884" y="667"/>
                    </a:lnTo>
                    <a:lnTo>
                      <a:pt x="885" y="748"/>
                    </a:lnTo>
                    <a:lnTo>
                      <a:pt x="885" y="784"/>
                    </a:lnTo>
                    <a:lnTo>
                      <a:pt x="889" y="784"/>
                    </a:lnTo>
                    <a:lnTo>
                      <a:pt x="889" y="784"/>
                    </a:lnTo>
                    <a:lnTo>
                      <a:pt x="889" y="749"/>
                    </a:lnTo>
                    <a:lnTo>
                      <a:pt x="890" y="625"/>
                    </a:lnTo>
                    <a:lnTo>
                      <a:pt x="890" y="784"/>
                    </a:lnTo>
                    <a:lnTo>
                      <a:pt x="894" y="784"/>
                    </a:lnTo>
                    <a:lnTo>
                      <a:pt x="894" y="784"/>
                    </a:lnTo>
                    <a:lnTo>
                      <a:pt x="894" y="773"/>
                    </a:lnTo>
                    <a:lnTo>
                      <a:pt x="895" y="674"/>
                    </a:lnTo>
                    <a:lnTo>
                      <a:pt x="895" y="784"/>
                    </a:lnTo>
                    <a:lnTo>
                      <a:pt x="899" y="784"/>
                    </a:lnTo>
                    <a:lnTo>
                      <a:pt x="899" y="784"/>
                    </a:lnTo>
                    <a:lnTo>
                      <a:pt x="899" y="781"/>
                    </a:lnTo>
                    <a:lnTo>
                      <a:pt x="900" y="670"/>
                    </a:lnTo>
                    <a:lnTo>
                      <a:pt x="900" y="784"/>
                    </a:lnTo>
                    <a:lnTo>
                      <a:pt x="904" y="784"/>
                    </a:lnTo>
                    <a:lnTo>
                      <a:pt x="904" y="784"/>
                    </a:lnTo>
                    <a:lnTo>
                      <a:pt x="904" y="783"/>
                    </a:lnTo>
                    <a:lnTo>
                      <a:pt x="905" y="706"/>
                    </a:lnTo>
                    <a:lnTo>
                      <a:pt x="905" y="784"/>
                    </a:lnTo>
                    <a:lnTo>
                      <a:pt x="909" y="784"/>
                    </a:lnTo>
                    <a:lnTo>
                      <a:pt x="909" y="784"/>
                    </a:lnTo>
                    <a:lnTo>
                      <a:pt x="909" y="784"/>
                    </a:lnTo>
                    <a:lnTo>
                      <a:pt x="910" y="395"/>
                    </a:lnTo>
                    <a:lnTo>
                      <a:pt x="910" y="784"/>
                    </a:lnTo>
                    <a:lnTo>
                      <a:pt x="914" y="784"/>
                    </a:lnTo>
                    <a:lnTo>
                      <a:pt x="914" y="784"/>
                    </a:lnTo>
                    <a:lnTo>
                      <a:pt x="914" y="784"/>
                    </a:lnTo>
                    <a:lnTo>
                      <a:pt x="915" y="784"/>
                    </a:lnTo>
                    <a:lnTo>
                      <a:pt x="915" y="448"/>
                    </a:lnTo>
                    <a:lnTo>
                      <a:pt x="916" y="784"/>
                    </a:lnTo>
                    <a:lnTo>
                      <a:pt x="916" y="784"/>
                    </a:lnTo>
                    <a:lnTo>
                      <a:pt x="920" y="784"/>
                    </a:lnTo>
                    <a:lnTo>
                      <a:pt x="920" y="784"/>
                    </a:lnTo>
                    <a:lnTo>
                      <a:pt x="920" y="454"/>
                    </a:lnTo>
                    <a:lnTo>
                      <a:pt x="921" y="659"/>
                    </a:lnTo>
                    <a:lnTo>
                      <a:pt x="921" y="784"/>
                    </a:lnTo>
                    <a:lnTo>
                      <a:pt x="925" y="784"/>
                    </a:lnTo>
                    <a:lnTo>
                      <a:pt x="925" y="784"/>
                    </a:lnTo>
                    <a:lnTo>
                      <a:pt x="925" y="682"/>
                    </a:lnTo>
                    <a:lnTo>
                      <a:pt x="926" y="557"/>
                    </a:lnTo>
                    <a:lnTo>
                      <a:pt x="926" y="784"/>
                    </a:lnTo>
                    <a:lnTo>
                      <a:pt x="930" y="784"/>
                    </a:lnTo>
                    <a:lnTo>
                      <a:pt x="930" y="784"/>
                    </a:lnTo>
                    <a:lnTo>
                      <a:pt x="930" y="784"/>
                    </a:lnTo>
                    <a:lnTo>
                      <a:pt x="931" y="649"/>
                    </a:lnTo>
                    <a:lnTo>
                      <a:pt x="931" y="784"/>
                    </a:lnTo>
                    <a:lnTo>
                      <a:pt x="932" y="784"/>
                    </a:lnTo>
                    <a:lnTo>
                      <a:pt x="932" y="784"/>
                    </a:lnTo>
                    <a:lnTo>
                      <a:pt x="936" y="784"/>
                    </a:lnTo>
                    <a:lnTo>
                      <a:pt x="936" y="718"/>
                    </a:lnTo>
                    <a:lnTo>
                      <a:pt x="936" y="784"/>
                    </a:lnTo>
                    <a:lnTo>
                      <a:pt x="940" y="784"/>
                    </a:lnTo>
                    <a:lnTo>
                      <a:pt x="940" y="779"/>
                    </a:lnTo>
                    <a:lnTo>
                      <a:pt x="940" y="784"/>
                    </a:lnTo>
                    <a:lnTo>
                      <a:pt x="941" y="759"/>
                    </a:lnTo>
                    <a:lnTo>
                      <a:pt x="941" y="784"/>
                    </a:lnTo>
                    <a:lnTo>
                      <a:pt x="945" y="784"/>
                    </a:lnTo>
                    <a:lnTo>
                      <a:pt x="945" y="781"/>
                    </a:lnTo>
                    <a:lnTo>
                      <a:pt x="945" y="784"/>
                    </a:lnTo>
                    <a:lnTo>
                      <a:pt x="946" y="778"/>
                    </a:lnTo>
                    <a:lnTo>
                      <a:pt x="946" y="784"/>
                    </a:lnTo>
                    <a:lnTo>
                      <a:pt x="950" y="784"/>
                    </a:lnTo>
                    <a:lnTo>
                      <a:pt x="950" y="784"/>
                    </a:lnTo>
                    <a:lnTo>
                      <a:pt x="950" y="781"/>
                    </a:lnTo>
                    <a:lnTo>
                      <a:pt x="951" y="784"/>
                    </a:lnTo>
                    <a:lnTo>
                      <a:pt x="951" y="784"/>
                    </a:lnTo>
                    <a:lnTo>
                      <a:pt x="955" y="784"/>
                    </a:lnTo>
                    <a:lnTo>
                      <a:pt x="955" y="784"/>
                    </a:lnTo>
                    <a:lnTo>
                      <a:pt x="955" y="784"/>
                    </a:lnTo>
                    <a:lnTo>
                      <a:pt x="956" y="783"/>
                    </a:lnTo>
                    <a:lnTo>
                      <a:pt x="956" y="784"/>
                    </a:lnTo>
                    <a:lnTo>
                      <a:pt x="960" y="784"/>
                    </a:lnTo>
                    <a:lnTo>
                      <a:pt x="960" y="784"/>
                    </a:lnTo>
                    <a:lnTo>
                      <a:pt x="960" y="784"/>
                    </a:lnTo>
                    <a:lnTo>
                      <a:pt x="961" y="781"/>
                    </a:lnTo>
                    <a:lnTo>
                      <a:pt x="961" y="784"/>
                    </a:lnTo>
                    <a:lnTo>
                      <a:pt x="966" y="784"/>
                    </a:lnTo>
                    <a:lnTo>
                      <a:pt x="966" y="780"/>
                    </a:lnTo>
                    <a:lnTo>
                      <a:pt x="966" y="784"/>
                    </a:lnTo>
                    <a:lnTo>
                      <a:pt x="971" y="784"/>
                    </a:lnTo>
                    <a:lnTo>
                      <a:pt x="971" y="780"/>
                    </a:lnTo>
                    <a:lnTo>
                      <a:pt x="971" y="784"/>
                    </a:lnTo>
                    <a:lnTo>
                      <a:pt x="976" y="784"/>
                    </a:lnTo>
                    <a:lnTo>
                      <a:pt x="976" y="781"/>
                    </a:lnTo>
                    <a:lnTo>
                      <a:pt x="976" y="784"/>
                    </a:lnTo>
                    <a:lnTo>
                      <a:pt x="981" y="784"/>
                    </a:lnTo>
                    <a:lnTo>
                      <a:pt x="981" y="784"/>
                    </a:lnTo>
                    <a:lnTo>
                      <a:pt x="981" y="781"/>
                    </a:lnTo>
                    <a:lnTo>
                      <a:pt x="982" y="784"/>
                    </a:lnTo>
                    <a:lnTo>
                      <a:pt x="982" y="784"/>
                    </a:lnTo>
                    <a:lnTo>
                      <a:pt x="986" y="784"/>
                    </a:lnTo>
                    <a:lnTo>
                      <a:pt x="986" y="784"/>
                    </a:lnTo>
                    <a:lnTo>
                      <a:pt x="986" y="783"/>
                    </a:lnTo>
                    <a:lnTo>
                      <a:pt x="987" y="784"/>
                    </a:lnTo>
                    <a:lnTo>
                      <a:pt x="987" y="784"/>
                    </a:lnTo>
                    <a:lnTo>
                      <a:pt x="991" y="784"/>
                    </a:lnTo>
                    <a:lnTo>
                      <a:pt x="991" y="784"/>
                    </a:lnTo>
                    <a:lnTo>
                      <a:pt x="991" y="784"/>
                    </a:lnTo>
                    <a:lnTo>
                      <a:pt x="992" y="784"/>
                    </a:lnTo>
                    <a:lnTo>
                      <a:pt x="992" y="784"/>
                    </a:lnTo>
                    <a:lnTo>
                      <a:pt x="996" y="784"/>
                    </a:lnTo>
                    <a:lnTo>
                      <a:pt x="996" y="784"/>
                    </a:lnTo>
                    <a:lnTo>
                      <a:pt x="996" y="743"/>
                    </a:lnTo>
                    <a:lnTo>
                      <a:pt x="997" y="778"/>
                    </a:lnTo>
                    <a:lnTo>
                      <a:pt x="997" y="784"/>
                    </a:lnTo>
                    <a:lnTo>
                      <a:pt x="1001" y="784"/>
                    </a:lnTo>
                    <a:lnTo>
                      <a:pt x="1001" y="784"/>
                    </a:lnTo>
                    <a:lnTo>
                      <a:pt x="1001" y="779"/>
                    </a:lnTo>
                    <a:lnTo>
                      <a:pt x="1002" y="775"/>
                    </a:lnTo>
                    <a:lnTo>
                      <a:pt x="1002" y="784"/>
                    </a:lnTo>
                    <a:lnTo>
                      <a:pt x="1006" y="784"/>
                    </a:lnTo>
                    <a:lnTo>
                      <a:pt x="1006" y="784"/>
                    </a:lnTo>
                    <a:lnTo>
                      <a:pt x="1006" y="784"/>
                    </a:lnTo>
                    <a:lnTo>
                      <a:pt x="1007" y="784"/>
                    </a:lnTo>
                    <a:lnTo>
                      <a:pt x="1007" y="784"/>
                    </a:lnTo>
                    <a:lnTo>
                      <a:pt x="1011" y="784"/>
                    </a:lnTo>
                    <a:lnTo>
                      <a:pt x="1011" y="784"/>
                    </a:lnTo>
                    <a:lnTo>
                      <a:pt x="1011" y="784"/>
                    </a:lnTo>
                    <a:lnTo>
                      <a:pt x="1012" y="782"/>
                    </a:lnTo>
                    <a:lnTo>
                      <a:pt x="1012" y="784"/>
                    </a:lnTo>
                    <a:lnTo>
                      <a:pt x="1016" y="784"/>
                    </a:lnTo>
                    <a:lnTo>
                      <a:pt x="1016" y="784"/>
                    </a:lnTo>
                    <a:lnTo>
                      <a:pt x="1016" y="784"/>
                    </a:lnTo>
                    <a:lnTo>
                      <a:pt x="1017" y="782"/>
                    </a:lnTo>
                    <a:lnTo>
                      <a:pt x="1017" y="784"/>
                    </a:lnTo>
                    <a:lnTo>
                      <a:pt x="1022" y="784"/>
                    </a:lnTo>
                    <a:lnTo>
                      <a:pt x="1022" y="784"/>
                    </a:lnTo>
                    <a:lnTo>
                      <a:pt x="1022" y="716"/>
                    </a:lnTo>
                    <a:lnTo>
                      <a:pt x="1023" y="784"/>
                    </a:lnTo>
                    <a:lnTo>
                      <a:pt x="1023" y="784"/>
                    </a:lnTo>
                    <a:lnTo>
                      <a:pt x="1027" y="784"/>
                    </a:lnTo>
                    <a:lnTo>
                      <a:pt x="1027" y="784"/>
                    </a:lnTo>
                    <a:lnTo>
                      <a:pt x="1027" y="724"/>
                    </a:lnTo>
                    <a:lnTo>
                      <a:pt x="1028" y="777"/>
                    </a:lnTo>
                    <a:lnTo>
                      <a:pt x="1028" y="784"/>
                    </a:lnTo>
                    <a:lnTo>
                      <a:pt x="1032" y="784"/>
                    </a:lnTo>
                    <a:lnTo>
                      <a:pt x="1032" y="784"/>
                    </a:lnTo>
                    <a:lnTo>
                      <a:pt x="1032" y="738"/>
                    </a:lnTo>
                    <a:lnTo>
                      <a:pt x="1033" y="721"/>
                    </a:lnTo>
                    <a:lnTo>
                      <a:pt x="1033" y="784"/>
                    </a:lnTo>
                    <a:lnTo>
                      <a:pt x="1037" y="784"/>
                    </a:lnTo>
                    <a:lnTo>
                      <a:pt x="1037" y="784"/>
                    </a:lnTo>
                    <a:lnTo>
                      <a:pt x="1037" y="782"/>
                    </a:lnTo>
                    <a:lnTo>
                      <a:pt x="1038" y="740"/>
                    </a:lnTo>
                    <a:lnTo>
                      <a:pt x="1038" y="784"/>
                    </a:lnTo>
                    <a:lnTo>
                      <a:pt x="1042" y="784"/>
                    </a:lnTo>
                    <a:lnTo>
                      <a:pt x="1042" y="768"/>
                    </a:lnTo>
                    <a:lnTo>
                      <a:pt x="1042" y="784"/>
                    </a:lnTo>
                    <a:lnTo>
                      <a:pt x="1043" y="755"/>
                    </a:lnTo>
                    <a:lnTo>
                      <a:pt x="1043" y="784"/>
                    </a:lnTo>
                    <a:lnTo>
                      <a:pt x="1047" y="784"/>
                    </a:lnTo>
                    <a:lnTo>
                      <a:pt x="1047" y="784"/>
                    </a:lnTo>
                    <a:lnTo>
                      <a:pt x="1047" y="774"/>
                    </a:lnTo>
                    <a:lnTo>
                      <a:pt x="1048" y="768"/>
                    </a:lnTo>
                    <a:lnTo>
                      <a:pt x="1048" y="784"/>
                    </a:lnTo>
                    <a:lnTo>
                      <a:pt x="1052" y="784"/>
                    </a:lnTo>
                    <a:lnTo>
                      <a:pt x="1052" y="784"/>
                    </a:lnTo>
                    <a:lnTo>
                      <a:pt x="1052" y="776"/>
                    </a:lnTo>
                    <a:lnTo>
                      <a:pt x="1053" y="707"/>
                    </a:lnTo>
                    <a:lnTo>
                      <a:pt x="1053" y="784"/>
                    </a:lnTo>
                    <a:lnTo>
                      <a:pt x="1057" y="784"/>
                    </a:lnTo>
                    <a:lnTo>
                      <a:pt x="1057" y="784"/>
                    </a:lnTo>
                    <a:lnTo>
                      <a:pt x="1057" y="784"/>
                    </a:lnTo>
                    <a:lnTo>
                      <a:pt x="1058" y="720"/>
                    </a:lnTo>
                    <a:lnTo>
                      <a:pt x="1058" y="784"/>
                    </a:lnTo>
                    <a:lnTo>
                      <a:pt x="1059" y="784"/>
                    </a:lnTo>
                    <a:lnTo>
                      <a:pt x="1059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3" y="784"/>
                    </a:lnTo>
                    <a:lnTo>
                      <a:pt x="1063" y="748"/>
                    </a:lnTo>
                    <a:lnTo>
                      <a:pt x="1064" y="784"/>
                    </a:lnTo>
                    <a:lnTo>
                      <a:pt x="1064" y="784"/>
                    </a:lnTo>
                    <a:lnTo>
                      <a:pt x="1068" y="784"/>
                    </a:lnTo>
                    <a:lnTo>
                      <a:pt x="1068" y="784"/>
                    </a:lnTo>
                    <a:lnTo>
                      <a:pt x="1068" y="768"/>
                    </a:lnTo>
                    <a:lnTo>
                      <a:pt x="1069" y="766"/>
                    </a:lnTo>
                    <a:lnTo>
                      <a:pt x="1069" y="784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3" y="784"/>
                    </a:lnTo>
                    <a:lnTo>
                      <a:pt x="1073" y="784"/>
                    </a:lnTo>
                    <a:lnTo>
                      <a:pt x="1074" y="779"/>
                    </a:lnTo>
                    <a:lnTo>
                      <a:pt x="1074" y="784"/>
                    </a:lnTo>
                    <a:lnTo>
                      <a:pt x="1078" y="784"/>
                    </a:lnTo>
                    <a:lnTo>
                      <a:pt x="1078" y="784"/>
                    </a:lnTo>
                    <a:lnTo>
                      <a:pt x="1078" y="784"/>
                    </a:lnTo>
                    <a:lnTo>
                      <a:pt x="1079" y="783"/>
                    </a:lnTo>
                    <a:lnTo>
                      <a:pt x="1079" y="784"/>
                    </a:lnTo>
                    <a:lnTo>
                      <a:pt x="1082" y="784"/>
                    </a:lnTo>
                    <a:lnTo>
                      <a:pt x="1082" y="784"/>
                    </a:lnTo>
                    <a:lnTo>
                      <a:pt x="1082" y="784"/>
                    </a:lnTo>
                    <a:lnTo>
                      <a:pt x="1083" y="771"/>
                    </a:lnTo>
                    <a:lnTo>
                      <a:pt x="1083" y="784"/>
                    </a:lnTo>
                    <a:lnTo>
                      <a:pt x="1084" y="784"/>
                    </a:lnTo>
                    <a:lnTo>
                      <a:pt x="1084" y="784"/>
                    </a:lnTo>
                    <a:lnTo>
                      <a:pt x="1088" y="784"/>
                    </a:lnTo>
                    <a:lnTo>
                      <a:pt x="1088" y="784"/>
                    </a:lnTo>
                    <a:lnTo>
                      <a:pt x="1088" y="773"/>
                    </a:lnTo>
                    <a:lnTo>
                      <a:pt x="1089" y="784"/>
                    </a:lnTo>
                    <a:lnTo>
                      <a:pt x="1089" y="784"/>
                    </a:lnTo>
                    <a:lnTo>
                      <a:pt x="1093" y="784"/>
                    </a:lnTo>
                    <a:lnTo>
                      <a:pt x="1093" y="784"/>
                    </a:lnTo>
                    <a:lnTo>
                      <a:pt x="1093" y="771"/>
                    </a:lnTo>
                    <a:lnTo>
                      <a:pt x="1094" y="784"/>
                    </a:lnTo>
                    <a:lnTo>
                      <a:pt x="1094" y="784"/>
                    </a:lnTo>
                    <a:lnTo>
                      <a:pt x="1098" y="784"/>
                    </a:lnTo>
                    <a:lnTo>
                      <a:pt x="1098" y="784"/>
                    </a:lnTo>
                    <a:lnTo>
                      <a:pt x="1098" y="774"/>
                    </a:lnTo>
                    <a:lnTo>
                      <a:pt x="1099" y="777"/>
                    </a:lnTo>
                    <a:lnTo>
                      <a:pt x="1099" y="784"/>
                    </a:lnTo>
                    <a:lnTo>
                      <a:pt x="1103" y="784"/>
                    </a:lnTo>
                    <a:lnTo>
                      <a:pt x="1103" y="784"/>
                    </a:lnTo>
                    <a:lnTo>
                      <a:pt x="1103" y="784"/>
                    </a:lnTo>
                    <a:lnTo>
                      <a:pt x="1104" y="705"/>
                    </a:lnTo>
                    <a:lnTo>
                      <a:pt x="1104" y="784"/>
                    </a:lnTo>
                    <a:lnTo>
                      <a:pt x="1108" y="784"/>
                    </a:lnTo>
                    <a:lnTo>
                      <a:pt x="1108" y="784"/>
                    </a:lnTo>
                    <a:lnTo>
                      <a:pt x="1108" y="782"/>
                    </a:lnTo>
                    <a:lnTo>
                      <a:pt x="1109" y="760"/>
                    </a:lnTo>
                    <a:lnTo>
                      <a:pt x="1109" y="784"/>
                    </a:lnTo>
                    <a:lnTo>
                      <a:pt x="1113" y="784"/>
                    </a:lnTo>
                    <a:lnTo>
                      <a:pt x="1113" y="784"/>
                    </a:lnTo>
                    <a:lnTo>
                      <a:pt x="1113" y="779"/>
                    </a:lnTo>
                    <a:lnTo>
                      <a:pt x="1114" y="780"/>
                    </a:lnTo>
                    <a:lnTo>
                      <a:pt x="1114" y="784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19" y="781"/>
                    </a:lnTo>
                    <a:lnTo>
                      <a:pt x="1119" y="784"/>
                    </a:lnTo>
                    <a:lnTo>
                      <a:pt x="1123" y="784"/>
                    </a:lnTo>
                    <a:lnTo>
                      <a:pt x="1124" y="781"/>
                    </a:lnTo>
                    <a:lnTo>
                      <a:pt x="1124" y="784"/>
                    </a:lnTo>
                    <a:lnTo>
                      <a:pt x="1125" y="784"/>
                    </a:lnTo>
                    <a:lnTo>
                      <a:pt x="1129" y="784"/>
                    </a:lnTo>
                    <a:lnTo>
                      <a:pt x="1129" y="783"/>
                    </a:lnTo>
                    <a:lnTo>
                      <a:pt x="1129" y="784"/>
                    </a:lnTo>
                    <a:lnTo>
                      <a:pt x="1130" y="784"/>
                    </a:lnTo>
                    <a:lnTo>
                      <a:pt x="1130" y="784"/>
                    </a:lnTo>
                    <a:lnTo>
                      <a:pt x="1134" y="784"/>
                    </a:lnTo>
                    <a:lnTo>
                      <a:pt x="1134" y="782"/>
                    </a:lnTo>
                    <a:lnTo>
                      <a:pt x="1134" y="784"/>
                    </a:lnTo>
                    <a:lnTo>
                      <a:pt x="1135" y="782"/>
                    </a:lnTo>
                    <a:lnTo>
                      <a:pt x="1135" y="784"/>
                    </a:lnTo>
                    <a:lnTo>
                      <a:pt x="1139" y="784"/>
                    </a:lnTo>
                    <a:lnTo>
                      <a:pt x="1139" y="783"/>
                    </a:lnTo>
                    <a:lnTo>
                      <a:pt x="1139" y="784"/>
                    </a:lnTo>
                    <a:lnTo>
                      <a:pt x="1140" y="784"/>
                    </a:lnTo>
                    <a:lnTo>
                      <a:pt x="1140" y="784"/>
                    </a:lnTo>
                    <a:lnTo>
                      <a:pt x="1144" y="784"/>
                    </a:lnTo>
                    <a:lnTo>
                      <a:pt x="1144" y="784"/>
                    </a:lnTo>
                    <a:lnTo>
                      <a:pt x="1144" y="783"/>
                    </a:lnTo>
                    <a:lnTo>
                      <a:pt x="1145" y="784"/>
                    </a:lnTo>
                    <a:lnTo>
                      <a:pt x="1145" y="784"/>
                    </a:lnTo>
                    <a:lnTo>
                      <a:pt x="1146" y="784"/>
                    </a:lnTo>
                    <a:lnTo>
                      <a:pt x="1146" y="784"/>
                    </a:lnTo>
                    <a:lnTo>
                      <a:pt x="1147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50" y="784"/>
                    </a:lnTo>
                    <a:lnTo>
                      <a:pt x="1150" y="784"/>
                    </a:lnTo>
                    <a:lnTo>
                      <a:pt x="1151" y="784"/>
                    </a:lnTo>
                    <a:lnTo>
                      <a:pt x="1151" y="784"/>
                    </a:lnTo>
                    <a:lnTo>
                      <a:pt x="1152" y="784"/>
                    </a:lnTo>
                    <a:lnTo>
                      <a:pt x="1152" y="784"/>
                    </a:lnTo>
                    <a:lnTo>
                      <a:pt x="1154" y="784"/>
                    </a:lnTo>
                    <a:lnTo>
                      <a:pt x="1154" y="784"/>
                    </a:lnTo>
                    <a:lnTo>
                      <a:pt x="1154" y="784"/>
                    </a:lnTo>
                    <a:lnTo>
                      <a:pt x="1155" y="783"/>
                    </a:lnTo>
                    <a:lnTo>
                      <a:pt x="1155" y="784"/>
                    </a:lnTo>
                    <a:lnTo>
                      <a:pt x="1159" y="784"/>
                    </a:lnTo>
                    <a:lnTo>
                      <a:pt x="1159" y="784"/>
                    </a:lnTo>
                    <a:lnTo>
                      <a:pt x="1159" y="784"/>
                    </a:lnTo>
                    <a:lnTo>
                      <a:pt x="1160" y="783"/>
                    </a:lnTo>
                    <a:lnTo>
                      <a:pt x="1160" y="784"/>
                    </a:lnTo>
                    <a:lnTo>
                      <a:pt x="1164" y="784"/>
                    </a:lnTo>
                    <a:lnTo>
                      <a:pt x="1164" y="784"/>
                    </a:lnTo>
                    <a:lnTo>
                      <a:pt x="1164" y="784"/>
                    </a:lnTo>
                    <a:lnTo>
                      <a:pt x="1165" y="774"/>
                    </a:lnTo>
                    <a:lnTo>
                      <a:pt x="1165" y="784"/>
                    </a:lnTo>
                    <a:lnTo>
                      <a:pt x="1166" y="784"/>
                    </a:lnTo>
                    <a:lnTo>
                      <a:pt x="1166" y="784"/>
                    </a:lnTo>
                    <a:lnTo>
                      <a:pt x="1169" y="784"/>
                    </a:lnTo>
                    <a:lnTo>
                      <a:pt x="1169" y="784"/>
                    </a:lnTo>
                    <a:lnTo>
                      <a:pt x="1169" y="784"/>
                    </a:lnTo>
                    <a:lnTo>
                      <a:pt x="1170" y="768"/>
                    </a:lnTo>
                    <a:lnTo>
                      <a:pt x="1170" y="784"/>
                    </a:lnTo>
                    <a:lnTo>
                      <a:pt x="1171" y="784"/>
                    </a:lnTo>
                    <a:lnTo>
                      <a:pt x="1171" y="784"/>
                    </a:lnTo>
                    <a:lnTo>
                      <a:pt x="1175" y="784"/>
                    </a:lnTo>
                    <a:lnTo>
                      <a:pt x="1175" y="784"/>
                    </a:lnTo>
                    <a:lnTo>
                      <a:pt x="1175" y="778"/>
                    </a:lnTo>
                    <a:lnTo>
                      <a:pt x="1176" y="782"/>
                    </a:lnTo>
                    <a:lnTo>
                      <a:pt x="1176" y="784"/>
                    </a:lnTo>
                    <a:lnTo>
                      <a:pt x="1180" y="784"/>
                    </a:lnTo>
                    <a:lnTo>
                      <a:pt x="1180" y="784"/>
                    </a:lnTo>
                    <a:lnTo>
                      <a:pt x="1180" y="781"/>
                    </a:lnTo>
                    <a:lnTo>
                      <a:pt x="1181" y="783"/>
                    </a:lnTo>
                    <a:lnTo>
                      <a:pt x="1181" y="784"/>
                    </a:lnTo>
                    <a:lnTo>
                      <a:pt x="1185" y="784"/>
                    </a:lnTo>
                    <a:lnTo>
                      <a:pt x="1185" y="780"/>
                    </a:lnTo>
                    <a:lnTo>
                      <a:pt x="1185" y="784"/>
                    </a:lnTo>
                    <a:lnTo>
                      <a:pt x="1190" y="784"/>
                    </a:lnTo>
                    <a:lnTo>
                      <a:pt x="1190" y="784"/>
                    </a:lnTo>
                    <a:lnTo>
                      <a:pt x="1190" y="782"/>
                    </a:lnTo>
                    <a:lnTo>
                      <a:pt x="1191" y="784"/>
                    </a:lnTo>
                    <a:lnTo>
                      <a:pt x="1191" y="784"/>
                    </a:lnTo>
                    <a:lnTo>
                      <a:pt x="1195" y="784"/>
                    </a:lnTo>
                    <a:lnTo>
                      <a:pt x="1195" y="784"/>
                    </a:lnTo>
                    <a:lnTo>
                      <a:pt x="1195" y="780"/>
                    </a:lnTo>
                    <a:lnTo>
                      <a:pt x="1196" y="784"/>
                    </a:lnTo>
                    <a:lnTo>
                      <a:pt x="1196" y="784"/>
                    </a:lnTo>
                    <a:lnTo>
                      <a:pt x="1200" y="784"/>
                    </a:lnTo>
                    <a:lnTo>
                      <a:pt x="1200" y="784"/>
                    </a:lnTo>
                    <a:lnTo>
                      <a:pt x="1200" y="782"/>
                    </a:lnTo>
                    <a:lnTo>
                      <a:pt x="1201" y="783"/>
                    </a:lnTo>
                    <a:lnTo>
                      <a:pt x="1201" y="784"/>
                    </a:lnTo>
                    <a:lnTo>
                      <a:pt x="1205" y="784"/>
                    </a:lnTo>
                    <a:lnTo>
                      <a:pt x="1205" y="784"/>
                    </a:lnTo>
                    <a:lnTo>
                      <a:pt x="1205" y="784"/>
                    </a:lnTo>
                    <a:lnTo>
                      <a:pt x="1206" y="783"/>
                    </a:lnTo>
                    <a:lnTo>
                      <a:pt x="1206" y="784"/>
                    </a:lnTo>
                    <a:lnTo>
                      <a:pt x="1210" y="784"/>
                    </a:lnTo>
                    <a:lnTo>
                      <a:pt x="1211" y="784"/>
                    </a:lnTo>
                    <a:lnTo>
                      <a:pt x="1211" y="784"/>
                    </a:lnTo>
                    <a:lnTo>
                      <a:pt x="1215" y="784"/>
                    </a:lnTo>
                    <a:lnTo>
                      <a:pt x="1216" y="784"/>
                    </a:lnTo>
                    <a:lnTo>
                      <a:pt x="1216" y="784"/>
                    </a:lnTo>
                    <a:lnTo>
                      <a:pt x="1217" y="784"/>
                    </a:lnTo>
                    <a:lnTo>
                      <a:pt x="1217" y="784"/>
                    </a:lnTo>
                    <a:lnTo>
                      <a:pt x="1221" y="784"/>
                    </a:lnTo>
                    <a:lnTo>
                      <a:pt x="1221" y="784"/>
                    </a:lnTo>
                    <a:lnTo>
                      <a:pt x="1221" y="784"/>
                    </a:lnTo>
                    <a:lnTo>
                      <a:pt x="1222" y="784"/>
                    </a:lnTo>
                    <a:lnTo>
                      <a:pt x="1222" y="784"/>
                    </a:lnTo>
                    <a:lnTo>
                      <a:pt x="1226" y="784"/>
                    </a:lnTo>
                    <a:lnTo>
                      <a:pt x="1226" y="767"/>
                    </a:lnTo>
                    <a:lnTo>
                      <a:pt x="1226" y="784"/>
                    </a:lnTo>
                    <a:lnTo>
                      <a:pt x="1227" y="784"/>
                    </a:lnTo>
                    <a:lnTo>
                      <a:pt x="1227" y="784"/>
                    </a:lnTo>
                    <a:lnTo>
                      <a:pt x="1231" y="784"/>
                    </a:lnTo>
                    <a:lnTo>
                      <a:pt x="1231" y="772"/>
                    </a:lnTo>
                    <a:lnTo>
                      <a:pt x="1231" y="784"/>
                    </a:lnTo>
                    <a:lnTo>
                      <a:pt x="1235" y="784"/>
                    </a:lnTo>
                    <a:lnTo>
                      <a:pt x="1235" y="784"/>
                    </a:lnTo>
                    <a:lnTo>
                      <a:pt x="1235" y="784"/>
                    </a:lnTo>
                    <a:lnTo>
                      <a:pt x="1236" y="764"/>
                    </a:lnTo>
                    <a:lnTo>
                      <a:pt x="1236" y="784"/>
                    </a:lnTo>
                    <a:lnTo>
                      <a:pt x="1237" y="784"/>
                    </a:lnTo>
                    <a:lnTo>
                      <a:pt x="1237" y="784"/>
                    </a:lnTo>
                    <a:lnTo>
                      <a:pt x="1241" y="784"/>
                    </a:lnTo>
                    <a:lnTo>
                      <a:pt x="1241" y="784"/>
                    </a:lnTo>
                    <a:lnTo>
                      <a:pt x="1241" y="770"/>
                    </a:lnTo>
                    <a:lnTo>
                      <a:pt x="1242" y="779"/>
                    </a:lnTo>
                    <a:lnTo>
                      <a:pt x="1242" y="784"/>
                    </a:lnTo>
                    <a:lnTo>
                      <a:pt x="1246" y="784"/>
                    </a:lnTo>
                    <a:lnTo>
                      <a:pt x="1246" y="784"/>
                    </a:lnTo>
                    <a:lnTo>
                      <a:pt x="1246" y="782"/>
                    </a:lnTo>
                    <a:lnTo>
                      <a:pt x="1247" y="772"/>
                    </a:lnTo>
                    <a:lnTo>
                      <a:pt x="1247" y="784"/>
                    </a:lnTo>
                    <a:lnTo>
                      <a:pt x="1251" y="784"/>
                    </a:lnTo>
                    <a:lnTo>
                      <a:pt x="1251" y="784"/>
                    </a:lnTo>
                    <a:lnTo>
                      <a:pt x="1251" y="753"/>
                    </a:lnTo>
                    <a:lnTo>
                      <a:pt x="1252" y="777"/>
                    </a:lnTo>
                    <a:lnTo>
                      <a:pt x="1252" y="784"/>
                    </a:lnTo>
                    <a:lnTo>
                      <a:pt x="1256" y="784"/>
                    </a:lnTo>
                    <a:lnTo>
                      <a:pt x="1256" y="784"/>
                    </a:lnTo>
                    <a:lnTo>
                      <a:pt x="1256" y="776"/>
                    </a:lnTo>
                    <a:lnTo>
                      <a:pt x="1257" y="777"/>
                    </a:lnTo>
                    <a:lnTo>
                      <a:pt x="1257" y="784"/>
                    </a:lnTo>
                    <a:lnTo>
                      <a:pt x="1259" y="784"/>
                    </a:lnTo>
                    <a:lnTo>
                      <a:pt x="1259" y="784"/>
                    </a:lnTo>
                    <a:lnTo>
                      <a:pt x="1259" y="784"/>
                    </a:lnTo>
                    <a:lnTo>
                      <a:pt x="1261" y="784"/>
                    </a:lnTo>
                    <a:lnTo>
                      <a:pt x="1261" y="784"/>
                    </a:lnTo>
                    <a:lnTo>
                      <a:pt x="1261" y="784"/>
                    </a:lnTo>
                    <a:lnTo>
                      <a:pt x="1262" y="779"/>
                    </a:lnTo>
                    <a:lnTo>
                      <a:pt x="1262" y="784"/>
                    </a:lnTo>
                    <a:lnTo>
                      <a:pt x="1267" y="784"/>
                    </a:lnTo>
                    <a:lnTo>
                      <a:pt x="1267" y="780"/>
                    </a:lnTo>
                    <a:lnTo>
                      <a:pt x="1267" y="784"/>
                    </a:lnTo>
                    <a:lnTo>
                      <a:pt x="1271" y="784"/>
                    </a:lnTo>
                    <a:lnTo>
                      <a:pt x="1272" y="782"/>
                    </a:lnTo>
                    <a:lnTo>
                      <a:pt x="1272" y="784"/>
                    </a:lnTo>
                    <a:lnTo>
                      <a:pt x="1273" y="784"/>
                    </a:lnTo>
                    <a:lnTo>
                      <a:pt x="1273" y="784"/>
                    </a:lnTo>
                    <a:lnTo>
                      <a:pt x="1277" y="7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947" name="Rectangle 408"/>
              <p:cNvSpPr>
                <a:spLocks noChangeArrowheads="1"/>
              </p:cNvSpPr>
              <p:nvPr/>
            </p:nvSpPr>
            <p:spPr bwMode="auto">
              <a:xfrm>
                <a:off x="6856413" y="-14542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1401.9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8" name="Rectangle 409"/>
              <p:cNvSpPr>
                <a:spLocks noChangeArrowheads="1"/>
              </p:cNvSpPr>
              <p:nvPr/>
            </p:nvSpPr>
            <p:spPr bwMode="auto">
              <a:xfrm>
                <a:off x="6322186" y="514350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1373.9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49" name="Rectangle 410"/>
              <p:cNvSpPr>
                <a:spLocks noChangeArrowheads="1"/>
              </p:cNvSpPr>
              <p:nvPr/>
            </p:nvSpPr>
            <p:spPr bwMode="auto">
              <a:xfrm>
                <a:off x="7283450" y="833438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1427.9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0" name="Rectangle 413"/>
              <p:cNvSpPr>
                <a:spLocks noChangeArrowheads="1"/>
              </p:cNvSpPr>
              <p:nvPr/>
            </p:nvSpPr>
            <p:spPr bwMode="auto">
              <a:xfrm>
                <a:off x="5937250" y="1250950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1" name="Rectangle 422"/>
              <p:cNvSpPr>
                <a:spLocks noChangeArrowheads="1"/>
              </p:cNvSpPr>
              <p:nvPr/>
            </p:nvSpPr>
            <p:spPr bwMode="auto">
              <a:xfrm>
                <a:off x="5546726" y="1389063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1319.9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2" name="Rectangle 423"/>
              <p:cNvSpPr>
                <a:spLocks noChangeArrowheads="1"/>
              </p:cNvSpPr>
              <p:nvPr/>
            </p:nvSpPr>
            <p:spPr bwMode="auto">
              <a:xfrm>
                <a:off x="5097462" y="1433513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1291.9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953" name="Rectangle 428"/>
              <p:cNvSpPr>
                <a:spLocks noChangeArrowheads="1"/>
              </p:cNvSpPr>
              <p:nvPr/>
            </p:nvSpPr>
            <p:spPr bwMode="auto">
              <a:xfrm>
                <a:off x="7570788" y="1460501"/>
                <a:ext cx="490519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1449.9801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43" name="Group 842"/>
            <p:cNvGrpSpPr/>
            <p:nvPr/>
          </p:nvGrpSpPr>
          <p:grpSpPr>
            <a:xfrm>
              <a:off x="0" y="2478935"/>
              <a:ext cx="4337164" cy="1204399"/>
              <a:chOff x="1951038" y="609601"/>
              <a:chExt cx="4465638" cy="1980000"/>
            </a:xfrm>
          </p:grpSpPr>
          <p:sp>
            <p:nvSpPr>
              <p:cNvPr id="1411" name="Line 438"/>
              <p:cNvSpPr>
                <a:spLocks noChangeShapeType="1"/>
              </p:cNvSpPr>
              <p:nvPr/>
            </p:nvSpPr>
            <p:spPr bwMode="auto">
              <a:xfrm flipH="1" flipV="1">
                <a:off x="1951038" y="1303338"/>
                <a:ext cx="6350" cy="3175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2" name="Line 454"/>
              <p:cNvSpPr>
                <a:spLocks noChangeShapeType="1"/>
              </p:cNvSpPr>
              <p:nvPr/>
            </p:nvSpPr>
            <p:spPr bwMode="auto">
              <a:xfrm>
                <a:off x="2455863" y="2295525"/>
                <a:ext cx="396081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3" name="Line 456"/>
              <p:cNvSpPr>
                <a:spLocks noChangeShapeType="1"/>
              </p:cNvSpPr>
              <p:nvPr/>
            </p:nvSpPr>
            <p:spPr bwMode="auto">
              <a:xfrm>
                <a:off x="254635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4" name="Line 457"/>
              <p:cNvSpPr>
                <a:spLocks noChangeShapeType="1"/>
              </p:cNvSpPr>
              <p:nvPr/>
            </p:nvSpPr>
            <p:spPr bwMode="auto">
              <a:xfrm>
                <a:off x="27035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5" name="Line 458"/>
              <p:cNvSpPr>
                <a:spLocks noChangeShapeType="1"/>
              </p:cNvSpPr>
              <p:nvPr/>
            </p:nvSpPr>
            <p:spPr bwMode="auto">
              <a:xfrm>
                <a:off x="278130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6" name="Line 459"/>
              <p:cNvSpPr>
                <a:spLocks noChangeShapeType="1"/>
              </p:cNvSpPr>
              <p:nvPr/>
            </p:nvSpPr>
            <p:spPr bwMode="auto">
              <a:xfrm>
                <a:off x="2859088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7" name="Line 460"/>
              <p:cNvSpPr>
                <a:spLocks noChangeShapeType="1"/>
              </p:cNvSpPr>
              <p:nvPr/>
            </p:nvSpPr>
            <p:spPr bwMode="auto">
              <a:xfrm>
                <a:off x="3017838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8" name="Line 461"/>
              <p:cNvSpPr>
                <a:spLocks noChangeShapeType="1"/>
              </p:cNvSpPr>
              <p:nvPr/>
            </p:nvSpPr>
            <p:spPr bwMode="auto">
              <a:xfrm>
                <a:off x="309880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19" name="Line 462"/>
              <p:cNvSpPr>
                <a:spLocks noChangeShapeType="1"/>
              </p:cNvSpPr>
              <p:nvPr/>
            </p:nvSpPr>
            <p:spPr bwMode="auto">
              <a:xfrm>
                <a:off x="317500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0" name="Line 463"/>
              <p:cNvSpPr>
                <a:spLocks noChangeShapeType="1"/>
              </p:cNvSpPr>
              <p:nvPr/>
            </p:nvSpPr>
            <p:spPr bwMode="auto">
              <a:xfrm>
                <a:off x="333375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1" name="Line 464"/>
              <p:cNvSpPr>
                <a:spLocks noChangeShapeType="1"/>
              </p:cNvSpPr>
              <p:nvPr/>
            </p:nvSpPr>
            <p:spPr bwMode="auto">
              <a:xfrm>
                <a:off x="34147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2" name="Line 465"/>
              <p:cNvSpPr>
                <a:spLocks noChangeShapeType="1"/>
              </p:cNvSpPr>
              <p:nvPr/>
            </p:nvSpPr>
            <p:spPr bwMode="auto">
              <a:xfrm>
                <a:off x="349250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3" name="Line 466"/>
              <p:cNvSpPr>
                <a:spLocks noChangeShapeType="1"/>
              </p:cNvSpPr>
              <p:nvPr/>
            </p:nvSpPr>
            <p:spPr bwMode="auto">
              <a:xfrm>
                <a:off x="36496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4" name="Line 467"/>
              <p:cNvSpPr>
                <a:spLocks noChangeShapeType="1"/>
              </p:cNvSpPr>
              <p:nvPr/>
            </p:nvSpPr>
            <p:spPr bwMode="auto">
              <a:xfrm>
                <a:off x="372745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5" name="Line 468"/>
              <p:cNvSpPr>
                <a:spLocks noChangeShapeType="1"/>
              </p:cNvSpPr>
              <p:nvPr/>
            </p:nvSpPr>
            <p:spPr bwMode="auto">
              <a:xfrm>
                <a:off x="38084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6" name="Line 469"/>
              <p:cNvSpPr>
                <a:spLocks noChangeShapeType="1"/>
              </p:cNvSpPr>
              <p:nvPr/>
            </p:nvSpPr>
            <p:spPr bwMode="auto">
              <a:xfrm>
                <a:off x="39671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7" name="Line 470"/>
              <p:cNvSpPr>
                <a:spLocks noChangeShapeType="1"/>
              </p:cNvSpPr>
              <p:nvPr/>
            </p:nvSpPr>
            <p:spPr bwMode="auto">
              <a:xfrm>
                <a:off x="404495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8" name="Line 471"/>
              <p:cNvSpPr>
                <a:spLocks noChangeShapeType="1"/>
              </p:cNvSpPr>
              <p:nvPr/>
            </p:nvSpPr>
            <p:spPr bwMode="auto">
              <a:xfrm>
                <a:off x="412432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29" name="Line 472"/>
              <p:cNvSpPr>
                <a:spLocks noChangeShapeType="1"/>
              </p:cNvSpPr>
              <p:nvPr/>
            </p:nvSpPr>
            <p:spPr bwMode="auto">
              <a:xfrm>
                <a:off x="427990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0" name="Line 473"/>
              <p:cNvSpPr>
                <a:spLocks noChangeShapeType="1"/>
              </p:cNvSpPr>
              <p:nvPr/>
            </p:nvSpPr>
            <p:spPr bwMode="auto">
              <a:xfrm>
                <a:off x="43608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1" name="Line 474"/>
              <p:cNvSpPr>
                <a:spLocks noChangeShapeType="1"/>
              </p:cNvSpPr>
              <p:nvPr/>
            </p:nvSpPr>
            <p:spPr bwMode="auto">
              <a:xfrm>
                <a:off x="4438650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2" name="Line 475"/>
              <p:cNvSpPr>
                <a:spLocks noChangeShapeType="1"/>
              </p:cNvSpPr>
              <p:nvPr/>
            </p:nvSpPr>
            <p:spPr bwMode="auto">
              <a:xfrm>
                <a:off x="45958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3" name="Line 476"/>
              <p:cNvSpPr>
                <a:spLocks noChangeShapeType="1"/>
              </p:cNvSpPr>
              <p:nvPr/>
            </p:nvSpPr>
            <p:spPr bwMode="auto">
              <a:xfrm>
                <a:off x="467677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4" name="Line 477"/>
              <p:cNvSpPr>
                <a:spLocks noChangeShapeType="1"/>
              </p:cNvSpPr>
              <p:nvPr/>
            </p:nvSpPr>
            <p:spPr bwMode="auto">
              <a:xfrm>
                <a:off x="47545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5" name="Line 478"/>
              <p:cNvSpPr>
                <a:spLocks noChangeShapeType="1"/>
              </p:cNvSpPr>
              <p:nvPr/>
            </p:nvSpPr>
            <p:spPr bwMode="auto">
              <a:xfrm>
                <a:off x="49133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6" name="Line 479"/>
              <p:cNvSpPr>
                <a:spLocks noChangeShapeType="1"/>
              </p:cNvSpPr>
              <p:nvPr/>
            </p:nvSpPr>
            <p:spPr bwMode="auto">
              <a:xfrm>
                <a:off x="49895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7" name="Line 480"/>
              <p:cNvSpPr>
                <a:spLocks noChangeShapeType="1"/>
              </p:cNvSpPr>
              <p:nvPr/>
            </p:nvSpPr>
            <p:spPr bwMode="auto">
              <a:xfrm>
                <a:off x="507047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8" name="Line 481"/>
              <p:cNvSpPr>
                <a:spLocks noChangeShapeType="1"/>
              </p:cNvSpPr>
              <p:nvPr/>
            </p:nvSpPr>
            <p:spPr bwMode="auto">
              <a:xfrm>
                <a:off x="522922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39" name="Line 482"/>
              <p:cNvSpPr>
                <a:spLocks noChangeShapeType="1"/>
              </p:cNvSpPr>
              <p:nvPr/>
            </p:nvSpPr>
            <p:spPr bwMode="auto">
              <a:xfrm>
                <a:off x="53070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0" name="Line 483"/>
              <p:cNvSpPr>
                <a:spLocks noChangeShapeType="1"/>
              </p:cNvSpPr>
              <p:nvPr/>
            </p:nvSpPr>
            <p:spPr bwMode="auto">
              <a:xfrm>
                <a:off x="538797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1" name="Line 484"/>
              <p:cNvSpPr>
                <a:spLocks noChangeShapeType="1"/>
              </p:cNvSpPr>
              <p:nvPr/>
            </p:nvSpPr>
            <p:spPr bwMode="auto">
              <a:xfrm>
                <a:off x="5545138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2" name="Line 485"/>
              <p:cNvSpPr>
                <a:spLocks noChangeShapeType="1"/>
              </p:cNvSpPr>
              <p:nvPr/>
            </p:nvSpPr>
            <p:spPr bwMode="auto">
              <a:xfrm>
                <a:off x="562292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3" name="Line 486"/>
              <p:cNvSpPr>
                <a:spLocks noChangeShapeType="1"/>
              </p:cNvSpPr>
              <p:nvPr/>
            </p:nvSpPr>
            <p:spPr bwMode="auto">
              <a:xfrm>
                <a:off x="570071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4" name="Line 487"/>
              <p:cNvSpPr>
                <a:spLocks noChangeShapeType="1"/>
              </p:cNvSpPr>
              <p:nvPr/>
            </p:nvSpPr>
            <p:spPr bwMode="auto">
              <a:xfrm>
                <a:off x="58594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5" name="Line 488"/>
              <p:cNvSpPr>
                <a:spLocks noChangeShapeType="1"/>
              </p:cNvSpPr>
              <p:nvPr/>
            </p:nvSpPr>
            <p:spPr bwMode="auto">
              <a:xfrm>
                <a:off x="5938838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6" name="Line 489"/>
              <p:cNvSpPr>
                <a:spLocks noChangeShapeType="1"/>
              </p:cNvSpPr>
              <p:nvPr/>
            </p:nvSpPr>
            <p:spPr bwMode="auto">
              <a:xfrm>
                <a:off x="601662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7" name="Line 490"/>
              <p:cNvSpPr>
                <a:spLocks noChangeShapeType="1"/>
              </p:cNvSpPr>
              <p:nvPr/>
            </p:nvSpPr>
            <p:spPr bwMode="auto">
              <a:xfrm>
                <a:off x="617537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8" name="Line 491"/>
              <p:cNvSpPr>
                <a:spLocks noChangeShapeType="1"/>
              </p:cNvSpPr>
              <p:nvPr/>
            </p:nvSpPr>
            <p:spPr bwMode="auto">
              <a:xfrm>
                <a:off x="6253163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49" name="Line 492"/>
              <p:cNvSpPr>
                <a:spLocks noChangeShapeType="1"/>
              </p:cNvSpPr>
              <p:nvPr/>
            </p:nvSpPr>
            <p:spPr bwMode="auto">
              <a:xfrm>
                <a:off x="6334125" y="2295525"/>
                <a:ext cx="0" cy="14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0" name="Line 494"/>
              <p:cNvSpPr>
                <a:spLocks noChangeShapeType="1"/>
              </p:cNvSpPr>
              <p:nvPr/>
            </p:nvSpPr>
            <p:spPr bwMode="auto">
              <a:xfrm>
                <a:off x="2497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1" name="Line 495"/>
              <p:cNvSpPr>
                <a:spLocks noChangeShapeType="1"/>
              </p:cNvSpPr>
              <p:nvPr/>
            </p:nvSpPr>
            <p:spPr bwMode="auto">
              <a:xfrm>
                <a:off x="25146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2" name="Line 496"/>
              <p:cNvSpPr>
                <a:spLocks noChangeShapeType="1"/>
              </p:cNvSpPr>
              <p:nvPr/>
            </p:nvSpPr>
            <p:spPr bwMode="auto">
              <a:xfrm>
                <a:off x="25304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3" name="Line 497"/>
              <p:cNvSpPr>
                <a:spLocks noChangeShapeType="1"/>
              </p:cNvSpPr>
              <p:nvPr/>
            </p:nvSpPr>
            <p:spPr bwMode="auto">
              <a:xfrm>
                <a:off x="25622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4" name="Line 498"/>
              <p:cNvSpPr>
                <a:spLocks noChangeShapeType="1"/>
              </p:cNvSpPr>
              <p:nvPr/>
            </p:nvSpPr>
            <p:spPr bwMode="auto">
              <a:xfrm>
                <a:off x="25765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5" name="Line 499"/>
              <p:cNvSpPr>
                <a:spLocks noChangeShapeType="1"/>
              </p:cNvSpPr>
              <p:nvPr/>
            </p:nvSpPr>
            <p:spPr bwMode="auto">
              <a:xfrm>
                <a:off x="25923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6" name="Line 500"/>
              <p:cNvSpPr>
                <a:spLocks noChangeShapeType="1"/>
              </p:cNvSpPr>
              <p:nvPr/>
            </p:nvSpPr>
            <p:spPr bwMode="auto">
              <a:xfrm>
                <a:off x="26082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7" name="Line 501"/>
              <p:cNvSpPr>
                <a:spLocks noChangeShapeType="1"/>
              </p:cNvSpPr>
              <p:nvPr/>
            </p:nvSpPr>
            <p:spPr bwMode="auto">
              <a:xfrm>
                <a:off x="26384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8" name="Line 502"/>
              <p:cNvSpPr>
                <a:spLocks noChangeShapeType="1"/>
              </p:cNvSpPr>
              <p:nvPr/>
            </p:nvSpPr>
            <p:spPr bwMode="auto">
              <a:xfrm>
                <a:off x="26543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59" name="Line 503"/>
              <p:cNvSpPr>
                <a:spLocks noChangeShapeType="1"/>
              </p:cNvSpPr>
              <p:nvPr/>
            </p:nvSpPr>
            <p:spPr bwMode="auto">
              <a:xfrm>
                <a:off x="26701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0" name="Line 504"/>
              <p:cNvSpPr>
                <a:spLocks noChangeShapeType="1"/>
              </p:cNvSpPr>
              <p:nvPr/>
            </p:nvSpPr>
            <p:spPr bwMode="auto">
              <a:xfrm>
                <a:off x="26892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1" name="Line 505"/>
              <p:cNvSpPr>
                <a:spLocks noChangeShapeType="1"/>
              </p:cNvSpPr>
              <p:nvPr/>
            </p:nvSpPr>
            <p:spPr bwMode="auto">
              <a:xfrm>
                <a:off x="27193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2" name="Line 506"/>
              <p:cNvSpPr>
                <a:spLocks noChangeShapeType="1"/>
              </p:cNvSpPr>
              <p:nvPr/>
            </p:nvSpPr>
            <p:spPr bwMode="auto">
              <a:xfrm>
                <a:off x="27352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3" name="Line 507"/>
              <p:cNvSpPr>
                <a:spLocks noChangeShapeType="1"/>
              </p:cNvSpPr>
              <p:nvPr/>
            </p:nvSpPr>
            <p:spPr bwMode="auto">
              <a:xfrm>
                <a:off x="2751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4" name="Line 508"/>
              <p:cNvSpPr>
                <a:spLocks noChangeShapeType="1"/>
              </p:cNvSpPr>
              <p:nvPr/>
            </p:nvSpPr>
            <p:spPr bwMode="auto">
              <a:xfrm>
                <a:off x="27670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5" name="Line 509"/>
              <p:cNvSpPr>
                <a:spLocks noChangeShapeType="1"/>
              </p:cNvSpPr>
              <p:nvPr/>
            </p:nvSpPr>
            <p:spPr bwMode="auto">
              <a:xfrm>
                <a:off x="27971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6" name="Line 510"/>
              <p:cNvSpPr>
                <a:spLocks noChangeShapeType="1"/>
              </p:cNvSpPr>
              <p:nvPr/>
            </p:nvSpPr>
            <p:spPr bwMode="auto">
              <a:xfrm>
                <a:off x="28130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7" name="Line 511"/>
              <p:cNvSpPr>
                <a:spLocks noChangeShapeType="1"/>
              </p:cNvSpPr>
              <p:nvPr/>
            </p:nvSpPr>
            <p:spPr bwMode="auto">
              <a:xfrm>
                <a:off x="28289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8" name="Line 512"/>
              <p:cNvSpPr>
                <a:spLocks noChangeShapeType="1"/>
              </p:cNvSpPr>
              <p:nvPr/>
            </p:nvSpPr>
            <p:spPr bwMode="auto">
              <a:xfrm>
                <a:off x="28432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69" name="Line 513"/>
              <p:cNvSpPr>
                <a:spLocks noChangeShapeType="1"/>
              </p:cNvSpPr>
              <p:nvPr/>
            </p:nvSpPr>
            <p:spPr bwMode="auto">
              <a:xfrm>
                <a:off x="2878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0" name="Line 514"/>
              <p:cNvSpPr>
                <a:spLocks noChangeShapeType="1"/>
              </p:cNvSpPr>
              <p:nvPr/>
            </p:nvSpPr>
            <p:spPr bwMode="auto">
              <a:xfrm>
                <a:off x="28940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1" name="Line 515"/>
              <p:cNvSpPr>
                <a:spLocks noChangeShapeType="1"/>
              </p:cNvSpPr>
              <p:nvPr/>
            </p:nvSpPr>
            <p:spPr bwMode="auto">
              <a:xfrm>
                <a:off x="29083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2" name="Line 516"/>
              <p:cNvSpPr>
                <a:spLocks noChangeShapeType="1"/>
              </p:cNvSpPr>
              <p:nvPr/>
            </p:nvSpPr>
            <p:spPr bwMode="auto">
              <a:xfrm>
                <a:off x="29241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3" name="Line 517"/>
              <p:cNvSpPr>
                <a:spLocks noChangeShapeType="1"/>
              </p:cNvSpPr>
              <p:nvPr/>
            </p:nvSpPr>
            <p:spPr bwMode="auto">
              <a:xfrm>
                <a:off x="29559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4" name="Line 518"/>
              <p:cNvSpPr>
                <a:spLocks noChangeShapeType="1"/>
              </p:cNvSpPr>
              <p:nvPr/>
            </p:nvSpPr>
            <p:spPr bwMode="auto">
              <a:xfrm>
                <a:off x="29702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5" name="Line 519"/>
              <p:cNvSpPr>
                <a:spLocks noChangeShapeType="1"/>
              </p:cNvSpPr>
              <p:nvPr/>
            </p:nvSpPr>
            <p:spPr bwMode="auto">
              <a:xfrm>
                <a:off x="29860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6" name="Line 520"/>
              <p:cNvSpPr>
                <a:spLocks noChangeShapeType="1"/>
              </p:cNvSpPr>
              <p:nvPr/>
            </p:nvSpPr>
            <p:spPr bwMode="auto">
              <a:xfrm>
                <a:off x="30019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7" name="Line 521"/>
              <p:cNvSpPr>
                <a:spLocks noChangeShapeType="1"/>
              </p:cNvSpPr>
              <p:nvPr/>
            </p:nvSpPr>
            <p:spPr bwMode="auto">
              <a:xfrm>
                <a:off x="3033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8" name="Line 522"/>
              <p:cNvSpPr>
                <a:spLocks noChangeShapeType="1"/>
              </p:cNvSpPr>
              <p:nvPr/>
            </p:nvSpPr>
            <p:spPr bwMode="auto">
              <a:xfrm>
                <a:off x="30511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79" name="Line 523"/>
              <p:cNvSpPr>
                <a:spLocks noChangeShapeType="1"/>
              </p:cNvSpPr>
              <p:nvPr/>
            </p:nvSpPr>
            <p:spPr bwMode="auto">
              <a:xfrm>
                <a:off x="30670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0" name="Line 524"/>
              <p:cNvSpPr>
                <a:spLocks noChangeShapeType="1"/>
              </p:cNvSpPr>
              <p:nvPr/>
            </p:nvSpPr>
            <p:spPr bwMode="auto">
              <a:xfrm>
                <a:off x="30829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1" name="Line 525"/>
              <p:cNvSpPr>
                <a:spLocks noChangeShapeType="1"/>
              </p:cNvSpPr>
              <p:nvPr/>
            </p:nvSpPr>
            <p:spPr bwMode="auto">
              <a:xfrm>
                <a:off x="31130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2" name="Line 526"/>
              <p:cNvSpPr>
                <a:spLocks noChangeShapeType="1"/>
              </p:cNvSpPr>
              <p:nvPr/>
            </p:nvSpPr>
            <p:spPr bwMode="auto">
              <a:xfrm>
                <a:off x="31289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3" name="Line 527"/>
              <p:cNvSpPr>
                <a:spLocks noChangeShapeType="1"/>
              </p:cNvSpPr>
              <p:nvPr/>
            </p:nvSpPr>
            <p:spPr bwMode="auto">
              <a:xfrm>
                <a:off x="31448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4" name="Line 528"/>
              <p:cNvSpPr>
                <a:spLocks noChangeShapeType="1"/>
              </p:cNvSpPr>
              <p:nvPr/>
            </p:nvSpPr>
            <p:spPr bwMode="auto">
              <a:xfrm>
                <a:off x="3160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5" name="Line 529"/>
              <p:cNvSpPr>
                <a:spLocks noChangeShapeType="1"/>
              </p:cNvSpPr>
              <p:nvPr/>
            </p:nvSpPr>
            <p:spPr bwMode="auto">
              <a:xfrm>
                <a:off x="31908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6" name="Line 530"/>
              <p:cNvSpPr>
                <a:spLocks noChangeShapeType="1"/>
              </p:cNvSpPr>
              <p:nvPr/>
            </p:nvSpPr>
            <p:spPr bwMode="auto">
              <a:xfrm>
                <a:off x="32067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7" name="Line 531"/>
              <p:cNvSpPr>
                <a:spLocks noChangeShapeType="1"/>
              </p:cNvSpPr>
              <p:nvPr/>
            </p:nvSpPr>
            <p:spPr bwMode="auto">
              <a:xfrm>
                <a:off x="32258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8" name="Line 532"/>
              <p:cNvSpPr>
                <a:spLocks noChangeShapeType="1"/>
              </p:cNvSpPr>
              <p:nvPr/>
            </p:nvSpPr>
            <p:spPr bwMode="auto">
              <a:xfrm>
                <a:off x="32400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89" name="Line 533"/>
              <p:cNvSpPr>
                <a:spLocks noChangeShapeType="1"/>
              </p:cNvSpPr>
              <p:nvPr/>
            </p:nvSpPr>
            <p:spPr bwMode="auto">
              <a:xfrm>
                <a:off x="32718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0" name="Line 534"/>
              <p:cNvSpPr>
                <a:spLocks noChangeShapeType="1"/>
              </p:cNvSpPr>
              <p:nvPr/>
            </p:nvSpPr>
            <p:spPr bwMode="auto">
              <a:xfrm>
                <a:off x="3287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1" name="Line 535"/>
              <p:cNvSpPr>
                <a:spLocks noChangeShapeType="1"/>
              </p:cNvSpPr>
              <p:nvPr/>
            </p:nvSpPr>
            <p:spPr bwMode="auto">
              <a:xfrm>
                <a:off x="33035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2" name="Line 536"/>
              <p:cNvSpPr>
                <a:spLocks noChangeShapeType="1"/>
              </p:cNvSpPr>
              <p:nvPr/>
            </p:nvSpPr>
            <p:spPr bwMode="auto">
              <a:xfrm>
                <a:off x="33178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3" name="Line 537"/>
              <p:cNvSpPr>
                <a:spLocks noChangeShapeType="1"/>
              </p:cNvSpPr>
              <p:nvPr/>
            </p:nvSpPr>
            <p:spPr bwMode="auto">
              <a:xfrm>
                <a:off x="33496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4" name="Line 538"/>
              <p:cNvSpPr>
                <a:spLocks noChangeShapeType="1"/>
              </p:cNvSpPr>
              <p:nvPr/>
            </p:nvSpPr>
            <p:spPr bwMode="auto">
              <a:xfrm>
                <a:off x="33655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5" name="Line 539"/>
              <p:cNvSpPr>
                <a:spLocks noChangeShapeType="1"/>
              </p:cNvSpPr>
              <p:nvPr/>
            </p:nvSpPr>
            <p:spPr bwMode="auto">
              <a:xfrm>
                <a:off x="33797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6" name="Line 540"/>
              <p:cNvSpPr>
                <a:spLocks noChangeShapeType="1"/>
              </p:cNvSpPr>
              <p:nvPr/>
            </p:nvSpPr>
            <p:spPr bwMode="auto">
              <a:xfrm>
                <a:off x="33956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7" name="Line 541"/>
              <p:cNvSpPr>
                <a:spLocks noChangeShapeType="1"/>
              </p:cNvSpPr>
              <p:nvPr/>
            </p:nvSpPr>
            <p:spPr bwMode="auto">
              <a:xfrm>
                <a:off x="34305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8" name="Line 542"/>
              <p:cNvSpPr>
                <a:spLocks noChangeShapeType="1"/>
              </p:cNvSpPr>
              <p:nvPr/>
            </p:nvSpPr>
            <p:spPr bwMode="auto">
              <a:xfrm>
                <a:off x="34448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99" name="Line 543"/>
              <p:cNvSpPr>
                <a:spLocks noChangeShapeType="1"/>
              </p:cNvSpPr>
              <p:nvPr/>
            </p:nvSpPr>
            <p:spPr bwMode="auto">
              <a:xfrm>
                <a:off x="34607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0" name="Line 544"/>
              <p:cNvSpPr>
                <a:spLocks noChangeShapeType="1"/>
              </p:cNvSpPr>
              <p:nvPr/>
            </p:nvSpPr>
            <p:spPr bwMode="auto">
              <a:xfrm>
                <a:off x="34766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1" name="Line 545"/>
              <p:cNvSpPr>
                <a:spLocks noChangeShapeType="1"/>
              </p:cNvSpPr>
              <p:nvPr/>
            </p:nvSpPr>
            <p:spPr bwMode="auto">
              <a:xfrm>
                <a:off x="35083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2" name="Line 546"/>
              <p:cNvSpPr>
                <a:spLocks noChangeShapeType="1"/>
              </p:cNvSpPr>
              <p:nvPr/>
            </p:nvSpPr>
            <p:spPr bwMode="auto">
              <a:xfrm>
                <a:off x="35226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3" name="Line 547"/>
              <p:cNvSpPr>
                <a:spLocks noChangeShapeType="1"/>
              </p:cNvSpPr>
              <p:nvPr/>
            </p:nvSpPr>
            <p:spPr bwMode="auto">
              <a:xfrm>
                <a:off x="35385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4" name="Line 548"/>
              <p:cNvSpPr>
                <a:spLocks noChangeShapeType="1"/>
              </p:cNvSpPr>
              <p:nvPr/>
            </p:nvSpPr>
            <p:spPr bwMode="auto">
              <a:xfrm>
                <a:off x="35544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5" name="Line 549"/>
              <p:cNvSpPr>
                <a:spLocks noChangeShapeType="1"/>
              </p:cNvSpPr>
              <p:nvPr/>
            </p:nvSpPr>
            <p:spPr bwMode="auto">
              <a:xfrm>
                <a:off x="35877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6" name="Line 550"/>
              <p:cNvSpPr>
                <a:spLocks noChangeShapeType="1"/>
              </p:cNvSpPr>
              <p:nvPr/>
            </p:nvSpPr>
            <p:spPr bwMode="auto">
              <a:xfrm>
                <a:off x="36036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7" name="Line 551"/>
              <p:cNvSpPr>
                <a:spLocks noChangeShapeType="1"/>
              </p:cNvSpPr>
              <p:nvPr/>
            </p:nvSpPr>
            <p:spPr bwMode="auto">
              <a:xfrm>
                <a:off x="36195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8" name="Line 552"/>
              <p:cNvSpPr>
                <a:spLocks noChangeShapeType="1"/>
              </p:cNvSpPr>
              <p:nvPr/>
            </p:nvSpPr>
            <p:spPr bwMode="auto">
              <a:xfrm>
                <a:off x="36353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09" name="Line 553"/>
              <p:cNvSpPr>
                <a:spLocks noChangeShapeType="1"/>
              </p:cNvSpPr>
              <p:nvPr/>
            </p:nvSpPr>
            <p:spPr bwMode="auto">
              <a:xfrm>
                <a:off x="36655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0" name="Line 554"/>
              <p:cNvSpPr>
                <a:spLocks noChangeShapeType="1"/>
              </p:cNvSpPr>
              <p:nvPr/>
            </p:nvSpPr>
            <p:spPr bwMode="auto">
              <a:xfrm>
                <a:off x="36814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1" name="Line 555"/>
              <p:cNvSpPr>
                <a:spLocks noChangeShapeType="1"/>
              </p:cNvSpPr>
              <p:nvPr/>
            </p:nvSpPr>
            <p:spPr bwMode="auto">
              <a:xfrm>
                <a:off x="36972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2" name="Line 556"/>
              <p:cNvSpPr>
                <a:spLocks noChangeShapeType="1"/>
              </p:cNvSpPr>
              <p:nvPr/>
            </p:nvSpPr>
            <p:spPr bwMode="auto">
              <a:xfrm>
                <a:off x="37115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3" name="Line 557"/>
              <p:cNvSpPr>
                <a:spLocks noChangeShapeType="1"/>
              </p:cNvSpPr>
              <p:nvPr/>
            </p:nvSpPr>
            <p:spPr bwMode="auto">
              <a:xfrm>
                <a:off x="37433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4" name="Line 558"/>
              <p:cNvSpPr>
                <a:spLocks noChangeShapeType="1"/>
              </p:cNvSpPr>
              <p:nvPr/>
            </p:nvSpPr>
            <p:spPr bwMode="auto">
              <a:xfrm>
                <a:off x="37623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5" name="Line 559"/>
              <p:cNvSpPr>
                <a:spLocks noChangeShapeType="1"/>
              </p:cNvSpPr>
              <p:nvPr/>
            </p:nvSpPr>
            <p:spPr bwMode="auto">
              <a:xfrm>
                <a:off x="37782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6" name="Line 560"/>
              <p:cNvSpPr>
                <a:spLocks noChangeShapeType="1"/>
              </p:cNvSpPr>
              <p:nvPr/>
            </p:nvSpPr>
            <p:spPr bwMode="auto">
              <a:xfrm>
                <a:off x="37925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7" name="Line 561"/>
              <p:cNvSpPr>
                <a:spLocks noChangeShapeType="1"/>
              </p:cNvSpPr>
              <p:nvPr/>
            </p:nvSpPr>
            <p:spPr bwMode="auto">
              <a:xfrm>
                <a:off x="38242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8" name="Line 562"/>
              <p:cNvSpPr>
                <a:spLocks noChangeShapeType="1"/>
              </p:cNvSpPr>
              <p:nvPr/>
            </p:nvSpPr>
            <p:spPr bwMode="auto">
              <a:xfrm>
                <a:off x="38401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19" name="Line 563"/>
              <p:cNvSpPr>
                <a:spLocks noChangeShapeType="1"/>
              </p:cNvSpPr>
              <p:nvPr/>
            </p:nvSpPr>
            <p:spPr bwMode="auto">
              <a:xfrm>
                <a:off x="38544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0" name="Line 564"/>
              <p:cNvSpPr>
                <a:spLocks noChangeShapeType="1"/>
              </p:cNvSpPr>
              <p:nvPr/>
            </p:nvSpPr>
            <p:spPr bwMode="auto">
              <a:xfrm>
                <a:off x="38703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1" name="Line 565"/>
              <p:cNvSpPr>
                <a:spLocks noChangeShapeType="1"/>
              </p:cNvSpPr>
              <p:nvPr/>
            </p:nvSpPr>
            <p:spPr bwMode="auto">
              <a:xfrm>
                <a:off x="39020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2" name="Line 566"/>
              <p:cNvSpPr>
                <a:spLocks noChangeShapeType="1"/>
              </p:cNvSpPr>
              <p:nvPr/>
            </p:nvSpPr>
            <p:spPr bwMode="auto">
              <a:xfrm>
                <a:off x="39163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3" name="Line 567"/>
              <p:cNvSpPr>
                <a:spLocks noChangeShapeType="1"/>
              </p:cNvSpPr>
              <p:nvPr/>
            </p:nvSpPr>
            <p:spPr bwMode="auto">
              <a:xfrm>
                <a:off x="39322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4" name="Line 568"/>
              <p:cNvSpPr>
                <a:spLocks noChangeShapeType="1"/>
              </p:cNvSpPr>
              <p:nvPr/>
            </p:nvSpPr>
            <p:spPr bwMode="auto">
              <a:xfrm>
                <a:off x="39512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5" name="Line 569"/>
              <p:cNvSpPr>
                <a:spLocks noChangeShapeType="1"/>
              </p:cNvSpPr>
              <p:nvPr/>
            </p:nvSpPr>
            <p:spPr bwMode="auto">
              <a:xfrm>
                <a:off x="39814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6" name="Line 570"/>
              <p:cNvSpPr>
                <a:spLocks noChangeShapeType="1"/>
              </p:cNvSpPr>
              <p:nvPr/>
            </p:nvSpPr>
            <p:spPr bwMode="auto">
              <a:xfrm>
                <a:off x="39973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7" name="Line 571"/>
              <p:cNvSpPr>
                <a:spLocks noChangeShapeType="1"/>
              </p:cNvSpPr>
              <p:nvPr/>
            </p:nvSpPr>
            <p:spPr bwMode="auto">
              <a:xfrm>
                <a:off x="40132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8" name="Line 572"/>
              <p:cNvSpPr>
                <a:spLocks noChangeShapeType="1"/>
              </p:cNvSpPr>
              <p:nvPr/>
            </p:nvSpPr>
            <p:spPr bwMode="auto">
              <a:xfrm>
                <a:off x="40290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29" name="Line 573"/>
              <p:cNvSpPr>
                <a:spLocks noChangeShapeType="1"/>
              </p:cNvSpPr>
              <p:nvPr/>
            </p:nvSpPr>
            <p:spPr bwMode="auto">
              <a:xfrm>
                <a:off x="40592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0" name="Line 574"/>
              <p:cNvSpPr>
                <a:spLocks noChangeShapeType="1"/>
              </p:cNvSpPr>
              <p:nvPr/>
            </p:nvSpPr>
            <p:spPr bwMode="auto">
              <a:xfrm>
                <a:off x="40751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1" name="Line 575"/>
              <p:cNvSpPr>
                <a:spLocks noChangeShapeType="1"/>
              </p:cNvSpPr>
              <p:nvPr/>
            </p:nvSpPr>
            <p:spPr bwMode="auto">
              <a:xfrm>
                <a:off x="40909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2" name="Line 576"/>
              <p:cNvSpPr>
                <a:spLocks noChangeShapeType="1"/>
              </p:cNvSpPr>
              <p:nvPr/>
            </p:nvSpPr>
            <p:spPr bwMode="auto">
              <a:xfrm>
                <a:off x="41068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3" name="Line 577"/>
              <p:cNvSpPr>
                <a:spLocks noChangeShapeType="1"/>
              </p:cNvSpPr>
              <p:nvPr/>
            </p:nvSpPr>
            <p:spPr bwMode="auto">
              <a:xfrm>
                <a:off x="41402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4" name="Line 578"/>
              <p:cNvSpPr>
                <a:spLocks noChangeShapeType="1"/>
              </p:cNvSpPr>
              <p:nvPr/>
            </p:nvSpPr>
            <p:spPr bwMode="auto">
              <a:xfrm>
                <a:off x="41560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5" name="Line 579"/>
              <p:cNvSpPr>
                <a:spLocks noChangeShapeType="1"/>
              </p:cNvSpPr>
              <p:nvPr/>
            </p:nvSpPr>
            <p:spPr bwMode="auto">
              <a:xfrm>
                <a:off x="41719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6" name="Line 580"/>
              <p:cNvSpPr>
                <a:spLocks noChangeShapeType="1"/>
              </p:cNvSpPr>
              <p:nvPr/>
            </p:nvSpPr>
            <p:spPr bwMode="auto">
              <a:xfrm>
                <a:off x="41862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7" name="Line 581"/>
              <p:cNvSpPr>
                <a:spLocks noChangeShapeType="1"/>
              </p:cNvSpPr>
              <p:nvPr/>
            </p:nvSpPr>
            <p:spPr bwMode="auto">
              <a:xfrm>
                <a:off x="42179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8" name="Line 582"/>
              <p:cNvSpPr>
                <a:spLocks noChangeShapeType="1"/>
              </p:cNvSpPr>
              <p:nvPr/>
            </p:nvSpPr>
            <p:spPr bwMode="auto">
              <a:xfrm>
                <a:off x="42338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39" name="Line 583"/>
              <p:cNvSpPr>
                <a:spLocks noChangeShapeType="1"/>
              </p:cNvSpPr>
              <p:nvPr/>
            </p:nvSpPr>
            <p:spPr bwMode="auto">
              <a:xfrm>
                <a:off x="42481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0" name="Line 584"/>
              <p:cNvSpPr>
                <a:spLocks noChangeShapeType="1"/>
              </p:cNvSpPr>
              <p:nvPr/>
            </p:nvSpPr>
            <p:spPr bwMode="auto">
              <a:xfrm>
                <a:off x="42640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1" name="Line 585"/>
              <p:cNvSpPr>
                <a:spLocks noChangeShapeType="1"/>
              </p:cNvSpPr>
              <p:nvPr/>
            </p:nvSpPr>
            <p:spPr bwMode="auto">
              <a:xfrm>
                <a:off x="42989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2" name="Line 586"/>
              <p:cNvSpPr>
                <a:spLocks noChangeShapeType="1"/>
              </p:cNvSpPr>
              <p:nvPr/>
            </p:nvSpPr>
            <p:spPr bwMode="auto">
              <a:xfrm>
                <a:off x="43148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3" name="Line 587"/>
              <p:cNvSpPr>
                <a:spLocks noChangeShapeType="1"/>
              </p:cNvSpPr>
              <p:nvPr/>
            </p:nvSpPr>
            <p:spPr bwMode="auto">
              <a:xfrm>
                <a:off x="43291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4" name="Line 588"/>
              <p:cNvSpPr>
                <a:spLocks noChangeShapeType="1"/>
              </p:cNvSpPr>
              <p:nvPr/>
            </p:nvSpPr>
            <p:spPr bwMode="auto">
              <a:xfrm>
                <a:off x="43449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5" name="Line 589"/>
              <p:cNvSpPr>
                <a:spLocks noChangeShapeType="1"/>
              </p:cNvSpPr>
              <p:nvPr/>
            </p:nvSpPr>
            <p:spPr bwMode="auto">
              <a:xfrm>
                <a:off x="43767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6" name="Line 590"/>
              <p:cNvSpPr>
                <a:spLocks noChangeShapeType="1"/>
              </p:cNvSpPr>
              <p:nvPr/>
            </p:nvSpPr>
            <p:spPr bwMode="auto">
              <a:xfrm>
                <a:off x="43910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7" name="Line 591"/>
              <p:cNvSpPr>
                <a:spLocks noChangeShapeType="1"/>
              </p:cNvSpPr>
              <p:nvPr/>
            </p:nvSpPr>
            <p:spPr bwMode="auto">
              <a:xfrm>
                <a:off x="44069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8" name="Line 592"/>
              <p:cNvSpPr>
                <a:spLocks noChangeShapeType="1"/>
              </p:cNvSpPr>
              <p:nvPr/>
            </p:nvSpPr>
            <p:spPr bwMode="auto">
              <a:xfrm>
                <a:off x="44227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49" name="Line 593"/>
              <p:cNvSpPr>
                <a:spLocks noChangeShapeType="1"/>
              </p:cNvSpPr>
              <p:nvPr/>
            </p:nvSpPr>
            <p:spPr bwMode="auto">
              <a:xfrm>
                <a:off x="44529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0" name="Line 594"/>
              <p:cNvSpPr>
                <a:spLocks noChangeShapeType="1"/>
              </p:cNvSpPr>
              <p:nvPr/>
            </p:nvSpPr>
            <p:spPr bwMode="auto">
              <a:xfrm>
                <a:off x="44688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1" name="Line 595"/>
              <p:cNvSpPr>
                <a:spLocks noChangeShapeType="1"/>
              </p:cNvSpPr>
              <p:nvPr/>
            </p:nvSpPr>
            <p:spPr bwMode="auto">
              <a:xfrm>
                <a:off x="44878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2" name="Line 596"/>
              <p:cNvSpPr>
                <a:spLocks noChangeShapeType="1"/>
              </p:cNvSpPr>
              <p:nvPr/>
            </p:nvSpPr>
            <p:spPr bwMode="auto">
              <a:xfrm>
                <a:off x="45037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3" name="Line 597"/>
              <p:cNvSpPr>
                <a:spLocks noChangeShapeType="1"/>
              </p:cNvSpPr>
              <p:nvPr/>
            </p:nvSpPr>
            <p:spPr bwMode="auto">
              <a:xfrm>
                <a:off x="45339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4" name="Line 598"/>
              <p:cNvSpPr>
                <a:spLocks noChangeShapeType="1"/>
              </p:cNvSpPr>
              <p:nvPr/>
            </p:nvSpPr>
            <p:spPr bwMode="auto">
              <a:xfrm>
                <a:off x="45497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5" name="Line 599"/>
              <p:cNvSpPr>
                <a:spLocks noChangeShapeType="1"/>
              </p:cNvSpPr>
              <p:nvPr/>
            </p:nvSpPr>
            <p:spPr bwMode="auto">
              <a:xfrm>
                <a:off x="45656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6" name="Line 600"/>
              <p:cNvSpPr>
                <a:spLocks noChangeShapeType="1"/>
              </p:cNvSpPr>
              <p:nvPr/>
            </p:nvSpPr>
            <p:spPr bwMode="auto">
              <a:xfrm>
                <a:off x="45815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7" name="Line 601"/>
              <p:cNvSpPr>
                <a:spLocks noChangeShapeType="1"/>
              </p:cNvSpPr>
              <p:nvPr/>
            </p:nvSpPr>
            <p:spPr bwMode="auto">
              <a:xfrm>
                <a:off x="46116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8" name="Line 602"/>
              <p:cNvSpPr>
                <a:spLocks noChangeShapeType="1"/>
              </p:cNvSpPr>
              <p:nvPr/>
            </p:nvSpPr>
            <p:spPr bwMode="auto">
              <a:xfrm>
                <a:off x="46275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59" name="Line 603"/>
              <p:cNvSpPr>
                <a:spLocks noChangeShapeType="1"/>
              </p:cNvSpPr>
              <p:nvPr/>
            </p:nvSpPr>
            <p:spPr bwMode="auto">
              <a:xfrm>
                <a:off x="46434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0" name="Line 604"/>
              <p:cNvSpPr>
                <a:spLocks noChangeShapeType="1"/>
              </p:cNvSpPr>
              <p:nvPr/>
            </p:nvSpPr>
            <p:spPr bwMode="auto">
              <a:xfrm>
                <a:off x="46609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1" name="Line 605"/>
              <p:cNvSpPr>
                <a:spLocks noChangeShapeType="1"/>
              </p:cNvSpPr>
              <p:nvPr/>
            </p:nvSpPr>
            <p:spPr bwMode="auto">
              <a:xfrm>
                <a:off x="46926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2" name="Line 606"/>
              <p:cNvSpPr>
                <a:spLocks noChangeShapeType="1"/>
              </p:cNvSpPr>
              <p:nvPr/>
            </p:nvSpPr>
            <p:spPr bwMode="auto">
              <a:xfrm>
                <a:off x="47085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3" name="Line 607"/>
              <p:cNvSpPr>
                <a:spLocks noChangeShapeType="1"/>
              </p:cNvSpPr>
              <p:nvPr/>
            </p:nvSpPr>
            <p:spPr bwMode="auto">
              <a:xfrm>
                <a:off x="47228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4" name="Line 608"/>
              <p:cNvSpPr>
                <a:spLocks noChangeShapeType="1"/>
              </p:cNvSpPr>
              <p:nvPr/>
            </p:nvSpPr>
            <p:spPr bwMode="auto">
              <a:xfrm>
                <a:off x="47386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5" name="Line 609"/>
              <p:cNvSpPr>
                <a:spLocks noChangeShapeType="1"/>
              </p:cNvSpPr>
              <p:nvPr/>
            </p:nvSpPr>
            <p:spPr bwMode="auto">
              <a:xfrm>
                <a:off x="47704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6" name="Line 610"/>
              <p:cNvSpPr>
                <a:spLocks noChangeShapeType="1"/>
              </p:cNvSpPr>
              <p:nvPr/>
            </p:nvSpPr>
            <p:spPr bwMode="auto">
              <a:xfrm>
                <a:off x="47863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7" name="Line 611"/>
              <p:cNvSpPr>
                <a:spLocks noChangeShapeType="1"/>
              </p:cNvSpPr>
              <p:nvPr/>
            </p:nvSpPr>
            <p:spPr bwMode="auto">
              <a:xfrm>
                <a:off x="48006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8" name="Line 612"/>
              <p:cNvSpPr>
                <a:spLocks noChangeShapeType="1"/>
              </p:cNvSpPr>
              <p:nvPr/>
            </p:nvSpPr>
            <p:spPr bwMode="auto">
              <a:xfrm>
                <a:off x="48164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69" name="Line 613"/>
              <p:cNvSpPr>
                <a:spLocks noChangeShapeType="1"/>
              </p:cNvSpPr>
              <p:nvPr/>
            </p:nvSpPr>
            <p:spPr bwMode="auto">
              <a:xfrm>
                <a:off x="48514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0" name="Line 614"/>
              <p:cNvSpPr>
                <a:spLocks noChangeShapeType="1"/>
              </p:cNvSpPr>
              <p:nvPr/>
            </p:nvSpPr>
            <p:spPr bwMode="auto">
              <a:xfrm>
                <a:off x="48656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1" name="Line 615"/>
              <p:cNvSpPr>
                <a:spLocks noChangeShapeType="1"/>
              </p:cNvSpPr>
              <p:nvPr/>
            </p:nvSpPr>
            <p:spPr bwMode="auto">
              <a:xfrm>
                <a:off x="48815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2" name="Line 616"/>
              <p:cNvSpPr>
                <a:spLocks noChangeShapeType="1"/>
              </p:cNvSpPr>
              <p:nvPr/>
            </p:nvSpPr>
            <p:spPr bwMode="auto">
              <a:xfrm>
                <a:off x="48974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3" name="Line 617"/>
              <p:cNvSpPr>
                <a:spLocks noChangeShapeType="1"/>
              </p:cNvSpPr>
              <p:nvPr/>
            </p:nvSpPr>
            <p:spPr bwMode="auto">
              <a:xfrm>
                <a:off x="49276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4" name="Line 618"/>
              <p:cNvSpPr>
                <a:spLocks noChangeShapeType="1"/>
              </p:cNvSpPr>
              <p:nvPr/>
            </p:nvSpPr>
            <p:spPr bwMode="auto">
              <a:xfrm>
                <a:off x="49434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5" name="Line 619"/>
              <p:cNvSpPr>
                <a:spLocks noChangeShapeType="1"/>
              </p:cNvSpPr>
              <p:nvPr/>
            </p:nvSpPr>
            <p:spPr bwMode="auto">
              <a:xfrm>
                <a:off x="49593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6" name="Line 620"/>
              <p:cNvSpPr>
                <a:spLocks noChangeShapeType="1"/>
              </p:cNvSpPr>
              <p:nvPr/>
            </p:nvSpPr>
            <p:spPr bwMode="auto">
              <a:xfrm>
                <a:off x="49752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7" name="Line 621"/>
              <p:cNvSpPr>
                <a:spLocks noChangeShapeType="1"/>
              </p:cNvSpPr>
              <p:nvPr/>
            </p:nvSpPr>
            <p:spPr bwMode="auto">
              <a:xfrm>
                <a:off x="50085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8" name="Line 622"/>
              <p:cNvSpPr>
                <a:spLocks noChangeShapeType="1"/>
              </p:cNvSpPr>
              <p:nvPr/>
            </p:nvSpPr>
            <p:spPr bwMode="auto">
              <a:xfrm>
                <a:off x="50244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79" name="Line 623"/>
              <p:cNvSpPr>
                <a:spLocks noChangeShapeType="1"/>
              </p:cNvSpPr>
              <p:nvPr/>
            </p:nvSpPr>
            <p:spPr bwMode="auto">
              <a:xfrm>
                <a:off x="50403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0" name="Line 624"/>
              <p:cNvSpPr>
                <a:spLocks noChangeShapeType="1"/>
              </p:cNvSpPr>
              <p:nvPr/>
            </p:nvSpPr>
            <p:spPr bwMode="auto">
              <a:xfrm>
                <a:off x="50561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1" name="Line 625"/>
              <p:cNvSpPr>
                <a:spLocks noChangeShapeType="1"/>
              </p:cNvSpPr>
              <p:nvPr/>
            </p:nvSpPr>
            <p:spPr bwMode="auto">
              <a:xfrm>
                <a:off x="50863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2" name="Line 626"/>
              <p:cNvSpPr>
                <a:spLocks noChangeShapeType="1"/>
              </p:cNvSpPr>
              <p:nvPr/>
            </p:nvSpPr>
            <p:spPr bwMode="auto">
              <a:xfrm>
                <a:off x="510222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3" name="Line 627"/>
              <p:cNvSpPr>
                <a:spLocks noChangeShapeType="1"/>
              </p:cNvSpPr>
              <p:nvPr/>
            </p:nvSpPr>
            <p:spPr bwMode="auto">
              <a:xfrm>
                <a:off x="51181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4" name="Line 628"/>
              <p:cNvSpPr>
                <a:spLocks noChangeShapeType="1"/>
              </p:cNvSpPr>
              <p:nvPr/>
            </p:nvSpPr>
            <p:spPr bwMode="auto">
              <a:xfrm>
                <a:off x="51323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5" name="Line 629"/>
              <p:cNvSpPr>
                <a:spLocks noChangeShapeType="1"/>
              </p:cNvSpPr>
              <p:nvPr/>
            </p:nvSpPr>
            <p:spPr bwMode="auto">
              <a:xfrm>
                <a:off x="5164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6" name="Line 630"/>
              <p:cNvSpPr>
                <a:spLocks noChangeShapeType="1"/>
              </p:cNvSpPr>
              <p:nvPr/>
            </p:nvSpPr>
            <p:spPr bwMode="auto">
              <a:xfrm>
                <a:off x="51800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7" name="Line 631"/>
              <p:cNvSpPr>
                <a:spLocks noChangeShapeType="1"/>
              </p:cNvSpPr>
              <p:nvPr/>
            </p:nvSpPr>
            <p:spPr bwMode="auto">
              <a:xfrm>
                <a:off x="51974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8" name="Line 632"/>
              <p:cNvSpPr>
                <a:spLocks noChangeShapeType="1"/>
              </p:cNvSpPr>
              <p:nvPr/>
            </p:nvSpPr>
            <p:spPr bwMode="auto">
              <a:xfrm>
                <a:off x="52133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89" name="Line 633"/>
              <p:cNvSpPr>
                <a:spLocks noChangeShapeType="1"/>
              </p:cNvSpPr>
              <p:nvPr/>
            </p:nvSpPr>
            <p:spPr bwMode="auto">
              <a:xfrm>
                <a:off x="52451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0" name="Line 634"/>
              <p:cNvSpPr>
                <a:spLocks noChangeShapeType="1"/>
              </p:cNvSpPr>
              <p:nvPr/>
            </p:nvSpPr>
            <p:spPr bwMode="auto">
              <a:xfrm>
                <a:off x="52593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1" name="Line 635"/>
              <p:cNvSpPr>
                <a:spLocks noChangeShapeType="1"/>
              </p:cNvSpPr>
              <p:nvPr/>
            </p:nvSpPr>
            <p:spPr bwMode="auto">
              <a:xfrm>
                <a:off x="52752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2" name="Line 636"/>
              <p:cNvSpPr>
                <a:spLocks noChangeShapeType="1"/>
              </p:cNvSpPr>
              <p:nvPr/>
            </p:nvSpPr>
            <p:spPr bwMode="auto">
              <a:xfrm>
                <a:off x="5291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3" name="Line 637"/>
              <p:cNvSpPr>
                <a:spLocks noChangeShapeType="1"/>
              </p:cNvSpPr>
              <p:nvPr/>
            </p:nvSpPr>
            <p:spPr bwMode="auto">
              <a:xfrm>
                <a:off x="53228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4" name="Line 638"/>
              <p:cNvSpPr>
                <a:spLocks noChangeShapeType="1"/>
              </p:cNvSpPr>
              <p:nvPr/>
            </p:nvSpPr>
            <p:spPr bwMode="auto">
              <a:xfrm>
                <a:off x="5337175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5" name="Line 639"/>
              <p:cNvSpPr>
                <a:spLocks noChangeShapeType="1"/>
              </p:cNvSpPr>
              <p:nvPr/>
            </p:nvSpPr>
            <p:spPr bwMode="auto">
              <a:xfrm>
                <a:off x="535305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6" name="Line 640"/>
              <p:cNvSpPr>
                <a:spLocks noChangeShapeType="1"/>
              </p:cNvSpPr>
              <p:nvPr/>
            </p:nvSpPr>
            <p:spPr bwMode="auto">
              <a:xfrm>
                <a:off x="5372100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7" name="Line 641"/>
              <p:cNvSpPr>
                <a:spLocks noChangeShapeType="1"/>
              </p:cNvSpPr>
              <p:nvPr/>
            </p:nvSpPr>
            <p:spPr bwMode="auto">
              <a:xfrm>
                <a:off x="54022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8" name="Line 643"/>
              <p:cNvSpPr>
                <a:spLocks noChangeShapeType="1"/>
              </p:cNvSpPr>
              <p:nvPr/>
            </p:nvSpPr>
            <p:spPr bwMode="auto">
              <a:xfrm>
                <a:off x="54181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599" name="Line 644"/>
              <p:cNvSpPr>
                <a:spLocks noChangeShapeType="1"/>
              </p:cNvSpPr>
              <p:nvPr/>
            </p:nvSpPr>
            <p:spPr bwMode="auto">
              <a:xfrm>
                <a:off x="54340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0" name="Line 645"/>
              <p:cNvSpPr>
                <a:spLocks noChangeShapeType="1"/>
              </p:cNvSpPr>
              <p:nvPr/>
            </p:nvSpPr>
            <p:spPr bwMode="auto">
              <a:xfrm>
                <a:off x="54498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1" name="Line 646"/>
              <p:cNvSpPr>
                <a:spLocks noChangeShapeType="1"/>
              </p:cNvSpPr>
              <p:nvPr/>
            </p:nvSpPr>
            <p:spPr bwMode="auto">
              <a:xfrm>
                <a:off x="54800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2" name="Line 647"/>
              <p:cNvSpPr>
                <a:spLocks noChangeShapeType="1"/>
              </p:cNvSpPr>
              <p:nvPr/>
            </p:nvSpPr>
            <p:spPr bwMode="auto">
              <a:xfrm>
                <a:off x="549592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3" name="Line 648"/>
              <p:cNvSpPr>
                <a:spLocks noChangeShapeType="1"/>
              </p:cNvSpPr>
              <p:nvPr/>
            </p:nvSpPr>
            <p:spPr bwMode="auto">
              <a:xfrm>
                <a:off x="55118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4" name="Line 649"/>
              <p:cNvSpPr>
                <a:spLocks noChangeShapeType="1"/>
              </p:cNvSpPr>
              <p:nvPr/>
            </p:nvSpPr>
            <p:spPr bwMode="auto">
              <a:xfrm>
                <a:off x="552767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5" name="Line 650"/>
              <p:cNvSpPr>
                <a:spLocks noChangeShapeType="1"/>
              </p:cNvSpPr>
              <p:nvPr/>
            </p:nvSpPr>
            <p:spPr bwMode="auto">
              <a:xfrm>
                <a:off x="55610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6" name="Line 651"/>
              <p:cNvSpPr>
                <a:spLocks noChangeShapeType="1"/>
              </p:cNvSpPr>
              <p:nvPr/>
            </p:nvSpPr>
            <p:spPr bwMode="auto">
              <a:xfrm>
                <a:off x="55768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7" name="Line 652"/>
              <p:cNvSpPr>
                <a:spLocks noChangeShapeType="1"/>
              </p:cNvSpPr>
              <p:nvPr/>
            </p:nvSpPr>
            <p:spPr bwMode="auto">
              <a:xfrm>
                <a:off x="55927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8" name="Line 653"/>
              <p:cNvSpPr>
                <a:spLocks noChangeShapeType="1"/>
              </p:cNvSpPr>
              <p:nvPr/>
            </p:nvSpPr>
            <p:spPr bwMode="auto">
              <a:xfrm>
                <a:off x="56070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09" name="Line 654"/>
              <p:cNvSpPr>
                <a:spLocks noChangeShapeType="1"/>
              </p:cNvSpPr>
              <p:nvPr/>
            </p:nvSpPr>
            <p:spPr bwMode="auto">
              <a:xfrm>
                <a:off x="56388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0" name="Line 655"/>
              <p:cNvSpPr>
                <a:spLocks noChangeShapeType="1"/>
              </p:cNvSpPr>
              <p:nvPr/>
            </p:nvSpPr>
            <p:spPr bwMode="auto">
              <a:xfrm>
                <a:off x="565467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1" name="Line 656"/>
              <p:cNvSpPr>
                <a:spLocks noChangeShapeType="1"/>
              </p:cNvSpPr>
              <p:nvPr/>
            </p:nvSpPr>
            <p:spPr bwMode="auto">
              <a:xfrm>
                <a:off x="56689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2" name="Line 657"/>
              <p:cNvSpPr>
                <a:spLocks noChangeShapeType="1"/>
              </p:cNvSpPr>
              <p:nvPr/>
            </p:nvSpPr>
            <p:spPr bwMode="auto">
              <a:xfrm>
                <a:off x="56848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3" name="Line 658"/>
              <p:cNvSpPr>
                <a:spLocks noChangeShapeType="1"/>
              </p:cNvSpPr>
              <p:nvPr/>
            </p:nvSpPr>
            <p:spPr bwMode="auto">
              <a:xfrm>
                <a:off x="57165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4" name="Line 659"/>
              <p:cNvSpPr>
                <a:spLocks noChangeShapeType="1"/>
              </p:cNvSpPr>
              <p:nvPr/>
            </p:nvSpPr>
            <p:spPr bwMode="auto">
              <a:xfrm>
                <a:off x="57340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5" name="Line 660"/>
              <p:cNvSpPr>
                <a:spLocks noChangeShapeType="1"/>
              </p:cNvSpPr>
              <p:nvPr/>
            </p:nvSpPr>
            <p:spPr bwMode="auto">
              <a:xfrm>
                <a:off x="574992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6" name="Line 661"/>
              <p:cNvSpPr>
                <a:spLocks noChangeShapeType="1"/>
              </p:cNvSpPr>
              <p:nvPr/>
            </p:nvSpPr>
            <p:spPr bwMode="auto">
              <a:xfrm>
                <a:off x="57658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7" name="Line 662"/>
              <p:cNvSpPr>
                <a:spLocks noChangeShapeType="1"/>
              </p:cNvSpPr>
              <p:nvPr/>
            </p:nvSpPr>
            <p:spPr bwMode="auto">
              <a:xfrm>
                <a:off x="57975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8" name="Line 663"/>
              <p:cNvSpPr>
                <a:spLocks noChangeShapeType="1"/>
              </p:cNvSpPr>
              <p:nvPr/>
            </p:nvSpPr>
            <p:spPr bwMode="auto">
              <a:xfrm>
                <a:off x="58118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19" name="Line 664"/>
              <p:cNvSpPr>
                <a:spLocks noChangeShapeType="1"/>
              </p:cNvSpPr>
              <p:nvPr/>
            </p:nvSpPr>
            <p:spPr bwMode="auto">
              <a:xfrm>
                <a:off x="5827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0" name="Line 665"/>
              <p:cNvSpPr>
                <a:spLocks noChangeShapeType="1"/>
              </p:cNvSpPr>
              <p:nvPr/>
            </p:nvSpPr>
            <p:spPr bwMode="auto">
              <a:xfrm>
                <a:off x="58435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1" name="Line 666"/>
              <p:cNvSpPr>
                <a:spLocks noChangeShapeType="1"/>
              </p:cNvSpPr>
              <p:nvPr/>
            </p:nvSpPr>
            <p:spPr bwMode="auto">
              <a:xfrm>
                <a:off x="58737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2" name="Line 667"/>
              <p:cNvSpPr>
                <a:spLocks noChangeShapeType="1"/>
              </p:cNvSpPr>
              <p:nvPr/>
            </p:nvSpPr>
            <p:spPr bwMode="auto">
              <a:xfrm>
                <a:off x="588962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3" name="Line 668"/>
              <p:cNvSpPr>
                <a:spLocks noChangeShapeType="1"/>
              </p:cNvSpPr>
              <p:nvPr/>
            </p:nvSpPr>
            <p:spPr bwMode="auto">
              <a:xfrm>
                <a:off x="590867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4" name="Line 669"/>
              <p:cNvSpPr>
                <a:spLocks noChangeShapeType="1"/>
              </p:cNvSpPr>
              <p:nvPr/>
            </p:nvSpPr>
            <p:spPr bwMode="auto">
              <a:xfrm>
                <a:off x="59245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5" name="Line 670"/>
              <p:cNvSpPr>
                <a:spLocks noChangeShapeType="1"/>
              </p:cNvSpPr>
              <p:nvPr/>
            </p:nvSpPr>
            <p:spPr bwMode="auto">
              <a:xfrm>
                <a:off x="5954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6" name="Line 671"/>
              <p:cNvSpPr>
                <a:spLocks noChangeShapeType="1"/>
              </p:cNvSpPr>
              <p:nvPr/>
            </p:nvSpPr>
            <p:spPr bwMode="auto">
              <a:xfrm>
                <a:off x="59705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7" name="Line 672"/>
              <p:cNvSpPr>
                <a:spLocks noChangeShapeType="1"/>
              </p:cNvSpPr>
              <p:nvPr/>
            </p:nvSpPr>
            <p:spPr bwMode="auto">
              <a:xfrm>
                <a:off x="59864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8" name="Line 673"/>
              <p:cNvSpPr>
                <a:spLocks noChangeShapeType="1"/>
              </p:cNvSpPr>
              <p:nvPr/>
            </p:nvSpPr>
            <p:spPr bwMode="auto">
              <a:xfrm>
                <a:off x="60007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29" name="Line 674"/>
              <p:cNvSpPr>
                <a:spLocks noChangeShapeType="1"/>
              </p:cNvSpPr>
              <p:nvPr/>
            </p:nvSpPr>
            <p:spPr bwMode="auto">
              <a:xfrm>
                <a:off x="60325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0" name="Line 675"/>
              <p:cNvSpPr>
                <a:spLocks noChangeShapeType="1"/>
              </p:cNvSpPr>
              <p:nvPr/>
            </p:nvSpPr>
            <p:spPr bwMode="auto">
              <a:xfrm>
                <a:off x="604837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1" name="Line 676"/>
              <p:cNvSpPr>
                <a:spLocks noChangeShapeType="1"/>
              </p:cNvSpPr>
              <p:nvPr/>
            </p:nvSpPr>
            <p:spPr bwMode="auto">
              <a:xfrm>
                <a:off x="60642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2" name="Line 677"/>
              <p:cNvSpPr>
                <a:spLocks noChangeShapeType="1"/>
              </p:cNvSpPr>
              <p:nvPr/>
            </p:nvSpPr>
            <p:spPr bwMode="auto">
              <a:xfrm>
                <a:off x="60817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3" name="Line 678"/>
              <p:cNvSpPr>
                <a:spLocks noChangeShapeType="1"/>
              </p:cNvSpPr>
              <p:nvPr/>
            </p:nvSpPr>
            <p:spPr bwMode="auto">
              <a:xfrm>
                <a:off x="61134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4" name="Line 679"/>
              <p:cNvSpPr>
                <a:spLocks noChangeShapeType="1"/>
              </p:cNvSpPr>
              <p:nvPr/>
            </p:nvSpPr>
            <p:spPr bwMode="auto">
              <a:xfrm>
                <a:off x="61293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5" name="Line 680"/>
              <p:cNvSpPr>
                <a:spLocks noChangeShapeType="1"/>
              </p:cNvSpPr>
              <p:nvPr/>
            </p:nvSpPr>
            <p:spPr bwMode="auto">
              <a:xfrm>
                <a:off x="614362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6" name="Line 681"/>
              <p:cNvSpPr>
                <a:spLocks noChangeShapeType="1"/>
              </p:cNvSpPr>
              <p:nvPr/>
            </p:nvSpPr>
            <p:spPr bwMode="auto">
              <a:xfrm>
                <a:off x="61595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7" name="Line 682"/>
              <p:cNvSpPr>
                <a:spLocks noChangeShapeType="1"/>
              </p:cNvSpPr>
              <p:nvPr/>
            </p:nvSpPr>
            <p:spPr bwMode="auto">
              <a:xfrm>
                <a:off x="61912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8" name="Line 683"/>
              <p:cNvSpPr>
                <a:spLocks noChangeShapeType="1"/>
              </p:cNvSpPr>
              <p:nvPr/>
            </p:nvSpPr>
            <p:spPr bwMode="auto">
              <a:xfrm>
                <a:off x="62055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39" name="Line 684"/>
              <p:cNvSpPr>
                <a:spLocks noChangeShapeType="1"/>
              </p:cNvSpPr>
              <p:nvPr/>
            </p:nvSpPr>
            <p:spPr bwMode="auto">
              <a:xfrm>
                <a:off x="62214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0" name="Line 685"/>
              <p:cNvSpPr>
                <a:spLocks noChangeShapeType="1"/>
              </p:cNvSpPr>
              <p:nvPr/>
            </p:nvSpPr>
            <p:spPr bwMode="auto">
              <a:xfrm>
                <a:off x="62372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1" name="Line 686"/>
              <p:cNvSpPr>
                <a:spLocks noChangeShapeType="1"/>
              </p:cNvSpPr>
              <p:nvPr/>
            </p:nvSpPr>
            <p:spPr bwMode="auto">
              <a:xfrm>
                <a:off x="627062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2" name="Line 687"/>
              <p:cNvSpPr>
                <a:spLocks noChangeShapeType="1"/>
              </p:cNvSpPr>
              <p:nvPr/>
            </p:nvSpPr>
            <p:spPr bwMode="auto">
              <a:xfrm>
                <a:off x="628650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3" name="Line 688"/>
              <p:cNvSpPr>
                <a:spLocks noChangeShapeType="1"/>
              </p:cNvSpPr>
              <p:nvPr/>
            </p:nvSpPr>
            <p:spPr bwMode="auto">
              <a:xfrm>
                <a:off x="6302376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4" name="Line 689"/>
              <p:cNvSpPr>
                <a:spLocks noChangeShapeType="1"/>
              </p:cNvSpPr>
              <p:nvPr/>
            </p:nvSpPr>
            <p:spPr bwMode="auto">
              <a:xfrm>
                <a:off x="6318251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5" name="Line 690"/>
              <p:cNvSpPr>
                <a:spLocks noChangeShapeType="1"/>
              </p:cNvSpPr>
              <p:nvPr/>
            </p:nvSpPr>
            <p:spPr bwMode="auto">
              <a:xfrm>
                <a:off x="634841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6" name="Line 691"/>
              <p:cNvSpPr>
                <a:spLocks noChangeShapeType="1"/>
              </p:cNvSpPr>
              <p:nvPr/>
            </p:nvSpPr>
            <p:spPr bwMode="auto">
              <a:xfrm>
                <a:off x="636428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7" name="Line 692"/>
              <p:cNvSpPr>
                <a:spLocks noChangeShapeType="1"/>
              </p:cNvSpPr>
              <p:nvPr/>
            </p:nvSpPr>
            <p:spPr bwMode="auto">
              <a:xfrm>
                <a:off x="6380163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8" name="Line 693"/>
              <p:cNvSpPr>
                <a:spLocks noChangeShapeType="1"/>
              </p:cNvSpPr>
              <p:nvPr/>
            </p:nvSpPr>
            <p:spPr bwMode="auto">
              <a:xfrm>
                <a:off x="6396038" y="2295525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49" name="Line 694"/>
              <p:cNvSpPr>
                <a:spLocks noChangeShapeType="1"/>
              </p:cNvSpPr>
              <p:nvPr/>
            </p:nvSpPr>
            <p:spPr bwMode="auto">
              <a:xfrm>
                <a:off x="2624138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50" name="Rectangle 695"/>
              <p:cNvSpPr>
                <a:spLocks noChangeArrowheads="1"/>
              </p:cNvSpPr>
              <p:nvPr/>
            </p:nvSpPr>
            <p:spPr bwMode="auto">
              <a:xfrm>
                <a:off x="2547938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1260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1" name="Line 696"/>
              <p:cNvSpPr>
                <a:spLocks noChangeShapeType="1"/>
              </p:cNvSpPr>
              <p:nvPr/>
            </p:nvSpPr>
            <p:spPr bwMode="auto">
              <a:xfrm>
                <a:off x="2940051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52" name="Rectangle 697"/>
              <p:cNvSpPr>
                <a:spLocks noChangeArrowheads="1"/>
              </p:cNvSpPr>
              <p:nvPr/>
            </p:nvSpPr>
            <p:spPr bwMode="auto">
              <a:xfrm>
                <a:off x="2863851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3" name="Line 698"/>
              <p:cNvSpPr>
                <a:spLocks noChangeShapeType="1"/>
              </p:cNvSpPr>
              <p:nvPr/>
            </p:nvSpPr>
            <p:spPr bwMode="auto">
              <a:xfrm>
                <a:off x="3255963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54" name="Rectangle 699"/>
              <p:cNvSpPr>
                <a:spLocks noChangeArrowheads="1"/>
              </p:cNvSpPr>
              <p:nvPr/>
            </p:nvSpPr>
            <p:spPr bwMode="auto">
              <a:xfrm>
                <a:off x="3179763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5" name="Line 700"/>
              <p:cNvSpPr>
                <a:spLocks noChangeShapeType="1"/>
              </p:cNvSpPr>
              <p:nvPr/>
            </p:nvSpPr>
            <p:spPr bwMode="auto">
              <a:xfrm>
                <a:off x="3570288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56" name="Rectangle 701"/>
              <p:cNvSpPr>
                <a:spLocks noChangeArrowheads="1"/>
              </p:cNvSpPr>
              <p:nvPr/>
            </p:nvSpPr>
            <p:spPr bwMode="auto">
              <a:xfrm>
                <a:off x="3494088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7" name="Line 702"/>
              <p:cNvSpPr>
                <a:spLocks noChangeShapeType="1"/>
              </p:cNvSpPr>
              <p:nvPr/>
            </p:nvSpPr>
            <p:spPr bwMode="auto">
              <a:xfrm>
                <a:off x="3886201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58" name="Rectangle 703"/>
              <p:cNvSpPr>
                <a:spLocks noChangeArrowheads="1"/>
              </p:cNvSpPr>
              <p:nvPr/>
            </p:nvSpPr>
            <p:spPr bwMode="auto">
              <a:xfrm>
                <a:off x="3810001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59" name="Line 704"/>
              <p:cNvSpPr>
                <a:spLocks noChangeShapeType="1"/>
              </p:cNvSpPr>
              <p:nvPr/>
            </p:nvSpPr>
            <p:spPr bwMode="auto">
              <a:xfrm>
                <a:off x="4202113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60" name="Rectangle 705"/>
              <p:cNvSpPr>
                <a:spLocks noChangeArrowheads="1"/>
              </p:cNvSpPr>
              <p:nvPr/>
            </p:nvSpPr>
            <p:spPr bwMode="auto">
              <a:xfrm>
                <a:off x="4125913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1" name="Line 706"/>
              <p:cNvSpPr>
                <a:spLocks noChangeShapeType="1"/>
              </p:cNvSpPr>
              <p:nvPr/>
            </p:nvSpPr>
            <p:spPr bwMode="auto">
              <a:xfrm>
                <a:off x="4518026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62" name="Rectangle 707"/>
              <p:cNvSpPr>
                <a:spLocks noChangeArrowheads="1"/>
              </p:cNvSpPr>
              <p:nvPr/>
            </p:nvSpPr>
            <p:spPr bwMode="auto">
              <a:xfrm>
                <a:off x="4441826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3" name="Line 708"/>
              <p:cNvSpPr>
                <a:spLocks noChangeShapeType="1"/>
              </p:cNvSpPr>
              <p:nvPr/>
            </p:nvSpPr>
            <p:spPr bwMode="auto">
              <a:xfrm>
                <a:off x="4835526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64" name="Rectangle 709"/>
              <p:cNvSpPr>
                <a:spLocks noChangeArrowheads="1"/>
              </p:cNvSpPr>
              <p:nvPr/>
            </p:nvSpPr>
            <p:spPr bwMode="auto">
              <a:xfrm>
                <a:off x="4759326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5" name="Line 710"/>
              <p:cNvSpPr>
                <a:spLocks noChangeShapeType="1"/>
              </p:cNvSpPr>
              <p:nvPr/>
            </p:nvSpPr>
            <p:spPr bwMode="auto">
              <a:xfrm>
                <a:off x="5148263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66" name="Rectangle 711"/>
              <p:cNvSpPr>
                <a:spLocks noChangeArrowheads="1"/>
              </p:cNvSpPr>
              <p:nvPr/>
            </p:nvSpPr>
            <p:spPr bwMode="auto">
              <a:xfrm>
                <a:off x="5072063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7" name="Line 712"/>
              <p:cNvSpPr>
                <a:spLocks noChangeShapeType="1"/>
              </p:cNvSpPr>
              <p:nvPr/>
            </p:nvSpPr>
            <p:spPr bwMode="auto">
              <a:xfrm>
                <a:off x="5464176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68" name="Rectangle 713"/>
              <p:cNvSpPr>
                <a:spLocks noChangeArrowheads="1"/>
              </p:cNvSpPr>
              <p:nvPr/>
            </p:nvSpPr>
            <p:spPr bwMode="auto">
              <a:xfrm>
                <a:off x="5387976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69" name="Line 714"/>
              <p:cNvSpPr>
                <a:spLocks noChangeShapeType="1"/>
              </p:cNvSpPr>
              <p:nvPr/>
            </p:nvSpPr>
            <p:spPr bwMode="auto">
              <a:xfrm>
                <a:off x="5781676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70" name="Rectangle 715"/>
              <p:cNvSpPr>
                <a:spLocks noChangeArrowheads="1"/>
              </p:cNvSpPr>
              <p:nvPr/>
            </p:nvSpPr>
            <p:spPr bwMode="auto">
              <a:xfrm>
                <a:off x="5705476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1" name="Line 716"/>
              <p:cNvSpPr>
                <a:spLocks noChangeShapeType="1"/>
              </p:cNvSpPr>
              <p:nvPr/>
            </p:nvSpPr>
            <p:spPr bwMode="auto">
              <a:xfrm>
                <a:off x="6097588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72" name="Rectangle 717"/>
              <p:cNvSpPr>
                <a:spLocks noChangeArrowheads="1"/>
              </p:cNvSpPr>
              <p:nvPr/>
            </p:nvSpPr>
            <p:spPr bwMode="auto">
              <a:xfrm>
                <a:off x="6021388" y="2314575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3" name="Line 718"/>
              <p:cNvSpPr>
                <a:spLocks noChangeShapeType="1"/>
              </p:cNvSpPr>
              <p:nvPr/>
            </p:nvSpPr>
            <p:spPr bwMode="auto">
              <a:xfrm>
                <a:off x="6410326" y="2295525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74" name="Rectangle 720"/>
              <p:cNvSpPr>
                <a:spLocks noChangeArrowheads="1"/>
              </p:cNvSpPr>
              <p:nvPr/>
            </p:nvSpPr>
            <p:spPr bwMode="auto">
              <a:xfrm>
                <a:off x="6215382" y="2466490"/>
                <a:ext cx="16511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m/z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5" name="Freeform 846"/>
              <p:cNvSpPr>
                <a:spLocks/>
              </p:cNvSpPr>
              <p:nvPr/>
            </p:nvSpPr>
            <p:spPr bwMode="auto">
              <a:xfrm>
                <a:off x="2455863" y="758825"/>
                <a:ext cx="3960813" cy="1535113"/>
              </a:xfrm>
              <a:custGeom>
                <a:avLst/>
                <a:gdLst>
                  <a:gd name="T0" fmla="*/ 28 w 1277"/>
                  <a:gd name="T1" fmla="*/ 784 h 784"/>
                  <a:gd name="T2" fmla="*/ 44 w 1277"/>
                  <a:gd name="T3" fmla="*/ 784 h 784"/>
                  <a:gd name="T4" fmla="*/ 68 w 1277"/>
                  <a:gd name="T5" fmla="*/ 784 h 784"/>
                  <a:gd name="T6" fmla="*/ 89 w 1277"/>
                  <a:gd name="T7" fmla="*/ 784 h 784"/>
                  <a:gd name="T8" fmla="*/ 115 w 1277"/>
                  <a:gd name="T9" fmla="*/ 784 h 784"/>
                  <a:gd name="T10" fmla="*/ 140 w 1277"/>
                  <a:gd name="T11" fmla="*/ 784 h 784"/>
                  <a:gd name="T12" fmla="*/ 161 w 1277"/>
                  <a:gd name="T13" fmla="*/ 784 h 784"/>
                  <a:gd name="T14" fmla="*/ 196 w 1277"/>
                  <a:gd name="T15" fmla="*/ 783 h 784"/>
                  <a:gd name="T16" fmla="*/ 216 w 1277"/>
                  <a:gd name="T17" fmla="*/ 748 h 784"/>
                  <a:gd name="T18" fmla="*/ 232 w 1277"/>
                  <a:gd name="T19" fmla="*/ 784 h 784"/>
                  <a:gd name="T20" fmla="*/ 258 w 1277"/>
                  <a:gd name="T21" fmla="*/ 784 h 784"/>
                  <a:gd name="T22" fmla="*/ 294 w 1277"/>
                  <a:gd name="T23" fmla="*/ 783 h 784"/>
                  <a:gd name="T24" fmla="*/ 314 w 1277"/>
                  <a:gd name="T25" fmla="*/ 784 h 784"/>
                  <a:gd name="T26" fmla="*/ 338 w 1277"/>
                  <a:gd name="T27" fmla="*/ 771 h 784"/>
                  <a:gd name="T28" fmla="*/ 360 w 1277"/>
                  <a:gd name="T29" fmla="*/ 784 h 784"/>
                  <a:gd name="T30" fmla="*/ 379 w 1277"/>
                  <a:gd name="T31" fmla="*/ 763 h 784"/>
                  <a:gd name="T32" fmla="*/ 405 w 1277"/>
                  <a:gd name="T33" fmla="*/ 784 h 784"/>
                  <a:gd name="T34" fmla="*/ 429 w 1277"/>
                  <a:gd name="T35" fmla="*/ 784 h 784"/>
                  <a:gd name="T36" fmla="*/ 445 w 1277"/>
                  <a:gd name="T37" fmla="*/ 784 h 784"/>
                  <a:gd name="T38" fmla="*/ 471 w 1277"/>
                  <a:gd name="T39" fmla="*/ 773 h 784"/>
                  <a:gd name="T40" fmla="*/ 496 w 1277"/>
                  <a:gd name="T41" fmla="*/ 709 h 784"/>
                  <a:gd name="T42" fmla="*/ 518 w 1277"/>
                  <a:gd name="T43" fmla="*/ 784 h 784"/>
                  <a:gd name="T44" fmla="*/ 541 w 1277"/>
                  <a:gd name="T45" fmla="*/ 784 h 784"/>
                  <a:gd name="T46" fmla="*/ 555 w 1277"/>
                  <a:gd name="T47" fmla="*/ 784 h 784"/>
                  <a:gd name="T48" fmla="*/ 578 w 1277"/>
                  <a:gd name="T49" fmla="*/ 784 h 784"/>
                  <a:gd name="T50" fmla="*/ 599 w 1277"/>
                  <a:gd name="T51" fmla="*/ 767 h 784"/>
                  <a:gd name="T52" fmla="*/ 613 w 1277"/>
                  <a:gd name="T53" fmla="*/ 784 h 784"/>
                  <a:gd name="T54" fmla="*/ 634 w 1277"/>
                  <a:gd name="T55" fmla="*/ 784 h 784"/>
                  <a:gd name="T56" fmla="*/ 649 w 1277"/>
                  <a:gd name="T57" fmla="*/ 238 h 784"/>
                  <a:gd name="T58" fmla="*/ 669 w 1277"/>
                  <a:gd name="T59" fmla="*/ 771 h 784"/>
                  <a:gd name="T60" fmla="*/ 689 w 1277"/>
                  <a:gd name="T61" fmla="*/ 784 h 784"/>
                  <a:gd name="T62" fmla="*/ 710 w 1277"/>
                  <a:gd name="T63" fmla="*/ 784 h 784"/>
                  <a:gd name="T64" fmla="*/ 731 w 1277"/>
                  <a:gd name="T65" fmla="*/ 784 h 784"/>
                  <a:gd name="T66" fmla="*/ 756 w 1277"/>
                  <a:gd name="T67" fmla="*/ 784 h 784"/>
                  <a:gd name="T68" fmla="*/ 776 w 1277"/>
                  <a:gd name="T69" fmla="*/ 784 h 784"/>
                  <a:gd name="T70" fmla="*/ 793 w 1277"/>
                  <a:gd name="T71" fmla="*/ 784 h 784"/>
                  <a:gd name="T72" fmla="*/ 813 w 1277"/>
                  <a:gd name="T73" fmla="*/ 784 h 784"/>
                  <a:gd name="T74" fmla="*/ 832 w 1277"/>
                  <a:gd name="T75" fmla="*/ 784 h 784"/>
                  <a:gd name="T76" fmla="*/ 852 w 1277"/>
                  <a:gd name="T77" fmla="*/ 784 h 784"/>
                  <a:gd name="T78" fmla="*/ 868 w 1277"/>
                  <a:gd name="T79" fmla="*/ 784 h 784"/>
                  <a:gd name="T80" fmla="*/ 887 w 1277"/>
                  <a:gd name="T81" fmla="*/ 784 h 784"/>
                  <a:gd name="T82" fmla="*/ 904 w 1277"/>
                  <a:gd name="T83" fmla="*/ 677 h 784"/>
                  <a:gd name="T84" fmla="*/ 923 w 1277"/>
                  <a:gd name="T85" fmla="*/ 784 h 784"/>
                  <a:gd name="T86" fmla="*/ 938 w 1277"/>
                  <a:gd name="T87" fmla="*/ 784 h 784"/>
                  <a:gd name="T88" fmla="*/ 959 w 1277"/>
                  <a:gd name="T89" fmla="*/ 784 h 784"/>
                  <a:gd name="T90" fmla="*/ 979 w 1277"/>
                  <a:gd name="T91" fmla="*/ 784 h 784"/>
                  <a:gd name="T92" fmla="*/ 996 w 1277"/>
                  <a:gd name="T93" fmla="*/ 784 h 784"/>
                  <a:gd name="T94" fmla="*/ 1025 w 1277"/>
                  <a:gd name="T95" fmla="*/ 784 h 784"/>
                  <a:gd name="T96" fmla="*/ 1041 w 1277"/>
                  <a:gd name="T97" fmla="*/ 784 h 784"/>
                  <a:gd name="T98" fmla="*/ 1061 w 1277"/>
                  <a:gd name="T99" fmla="*/ 784 h 784"/>
                  <a:gd name="T100" fmla="*/ 1077 w 1277"/>
                  <a:gd name="T101" fmla="*/ 784 h 784"/>
                  <a:gd name="T102" fmla="*/ 1102 w 1277"/>
                  <a:gd name="T103" fmla="*/ 784 h 784"/>
                  <a:gd name="T104" fmla="*/ 1122 w 1277"/>
                  <a:gd name="T105" fmla="*/ 784 h 784"/>
                  <a:gd name="T106" fmla="*/ 1142 w 1277"/>
                  <a:gd name="T107" fmla="*/ 784 h 784"/>
                  <a:gd name="T108" fmla="*/ 1157 w 1277"/>
                  <a:gd name="T109" fmla="*/ 784 h 784"/>
                  <a:gd name="T110" fmla="*/ 1179 w 1277"/>
                  <a:gd name="T111" fmla="*/ 784 h 784"/>
                  <a:gd name="T112" fmla="*/ 1197 w 1277"/>
                  <a:gd name="T113" fmla="*/ 784 h 784"/>
                  <a:gd name="T114" fmla="*/ 1220 w 1277"/>
                  <a:gd name="T115" fmla="*/ 784 h 784"/>
                  <a:gd name="T116" fmla="*/ 1240 w 1277"/>
                  <a:gd name="T117" fmla="*/ 779 h 784"/>
                  <a:gd name="T118" fmla="*/ 1255 w 1277"/>
                  <a:gd name="T119" fmla="*/ 779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7" h="784">
                    <a:moveTo>
                      <a:pt x="0" y="784"/>
                    </a:moveTo>
                    <a:lnTo>
                      <a:pt x="8" y="784"/>
                    </a:lnTo>
                    <a:lnTo>
                      <a:pt x="8" y="784"/>
                    </a:lnTo>
                    <a:lnTo>
                      <a:pt x="8" y="784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3" y="784"/>
                    </a:lnTo>
                    <a:lnTo>
                      <a:pt x="13" y="784"/>
                    </a:lnTo>
                    <a:lnTo>
                      <a:pt x="22" y="784"/>
                    </a:lnTo>
                    <a:lnTo>
                      <a:pt x="22" y="784"/>
                    </a:lnTo>
                    <a:lnTo>
                      <a:pt x="22" y="783"/>
                    </a:lnTo>
                    <a:lnTo>
                      <a:pt x="23" y="784"/>
                    </a:lnTo>
                    <a:lnTo>
                      <a:pt x="23" y="784"/>
                    </a:lnTo>
                    <a:lnTo>
                      <a:pt x="27" y="784"/>
                    </a:lnTo>
                    <a:lnTo>
                      <a:pt x="27" y="784"/>
                    </a:lnTo>
                    <a:lnTo>
                      <a:pt x="27" y="784"/>
                    </a:lnTo>
                    <a:lnTo>
                      <a:pt x="28" y="783"/>
                    </a:lnTo>
                    <a:lnTo>
                      <a:pt x="28" y="784"/>
                    </a:lnTo>
                    <a:lnTo>
                      <a:pt x="32" y="784"/>
                    </a:lnTo>
                    <a:lnTo>
                      <a:pt x="32" y="784"/>
                    </a:lnTo>
                    <a:lnTo>
                      <a:pt x="32" y="784"/>
                    </a:lnTo>
                    <a:lnTo>
                      <a:pt x="33" y="784"/>
                    </a:lnTo>
                    <a:lnTo>
                      <a:pt x="33" y="784"/>
                    </a:lnTo>
                    <a:lnTo>
                      <a:pt x="34" y="767"/>
                    </a:lnTo>
                    <a:lnTo>
                      <a:pt x="34" y="784"/>
                    </a:lnTo>
                    <a:lnTo>
                      <a:pt x="38" y="784"/>
                    </a:lnTo>
                    <a:lnTo>
                      <a:pt x="38" y="784"/>
                    </a:lnTo>
                    <a:lnTo>
                      <a:pt x="38" y="784"/>
                    </a:lnTo>
                    <a:lnTo>
                      <a:pt x="39" y="782"/>
                    </a:lnTo>
                    <a:lnTo>
                      <a:pt x="39" y="784"/>
                    </a:lnTo>
                    <a:lnTo>
                      <a:pt x="41" y="784"/>
                    </a:lnTo>
                    <a:lnTo>
                      <a:pt x="41" y="784"/>
                    </a:lnTo>
                    <a:lnTo>
                      <a:pt x="41" y="784"/>
                    </a:lnTo>
                    <a:lnTo>
                      <a:pt x="43" y="784"/>
                    </a:lnTo>
                    <a:lnTo>
                      <a:pt x="43" y="784"/>
                    </a:lnTo>
                    <a:lnTo>
                      <a:pt x="43" y="784"/>
                    </a:lnTo>
                    <a:lnTo>
                      <a:pt x="44" y="784"/>
                    </a:lnTo>
                    <a:lnTo>
                      <a:pt x="44" y="784"/>
                    </a:lnTo>
                    <a:lnTo>
                      <a:pt x="48" y="784"/>
                    </a:lnTo>
                    <a:lnTo>
                      <a:pt x="48" y="784"/>
                    </a:lnTo>
                    <a:lnTo>
                      <a:pt x="48" y="784"/>
                    </a:lnTo>
                    <a:lnTo>
                      <a:pt x="53" y="784"/>
                    </a:lnTo>
                    <a:lnTo>
                      <a:pt x="53" y="783"/>
                    </a:lnTo>
                    <a:lnTo>
                      <a:pt x="53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61" y="784"/>
                    </a:lnTo>
                    <a:lnTo>
                      <a:pt x="61" y="784"/>
                    </a:lnTo>
                    <a:lnTo>
                      <a:pt x="61" y="784"/>
                    </a:lnTo>
                    <a:lnTo>
                      <a:pt x="62" y="784"/>
                    </a:lnTo>
                    <a:lnTo>
                      <a:pt x="62" y="784"/>
                    </a:lnTo>
                    <a:lnTo>
                      <a:pt x="63" y="784"/>
                    </a:lnTo>
                    <a:lnTo>
                      <a:pt x="63" y="784"/>
                    </a:lnTo>
                    <a:lnTo>
                      <a:pt x="68" y="784"/>
                    </a:lnTo>
                    <a:lnTo>
                      <a:pt x="68" y="784"/>
                    </a:lnTo>
                    <a:lnTo>
                      <a:pt x="68" y="784"/>
                    </a:lnTo>
                    <a:lnTo>
                      <a:pt x="69" y="784"/>
                    </a:lnTo>
                    <a:lnTo>
                      <a:pt x="69" y="784"/>
                    </a:lnTo>
                    <a:lnTo>
                      <a:pt x="73" y="784"/>
                    </a:lnTo>
                    <a:lnTo>
                      <a:pt x="73" y="784"/>
                    </a:lnTo>
                    <a:lnTo>
                      <a:pt x="73" y="784"/>
                    </a:lnTo>
                    <a:lnTo>
                      <a:pt x="74" y="784"/>
                    </a:lnTo>
                    <a:lnTo>
                      <a:pt x="74" y="781"/>
                    </a:lnTo>
                    <a:lnTo>
                      <a:pt x="75" y="784"/>
                    </a:lnTo>
                    <a:lnTo>
                      <a:pt x="75" y="784"/>
                    </a:lnTo>
                    <a:lnTo>
                      <a:pt x="79" y="784"/>
                    </a:lnTo>
                    <a:lnTo>
                      <a:pt x="79" y="782"/>
                    </a:lnTo>
                    <a:lnTo>
                      <a:pt x="79" y="784"/>
                    </a:lnTo>
                    <a:lnTo>
                      <a:pt x="84" y="784"/>
                    </a:lnTo>
                    <a:lnTo>
                      <a:pt x="84" y="784"/>
                    </a:lnTo>
                    <a:lnTo>
                      <a:pt x="84" y="776"/>
                    </a:lnTo>
                    <a:lnTo>
                      <a:pt x="85" y="730"/>
                    </a:lnTo>
                    <a:lnTo>
                      <a:pt x="85" y="784"/>
                    </a:lnTo>
                    <a:lnTo>
                      <a:pt x="89" y="784"/>
                    </a:lnTo>
                    <a:lnTo>
                      <a:pt x="89" y="779"/>
                    </a:lnTo>
                    <a:lnTo>
                      <a:pt x="89" y="784"/>
                    </a:lnTo>
                    <a:lnTo>
                      <a:pt x="90" y="770"/>
                    </a:lnTo>
                    <a:lnTo>
                      <a:pt x="90" y="784"/>
                    </a:lnTo>
                    <a:lnTo>
                      <a:pt x="94" y="784"/>
                    </a:lnTo>
                    <a:lnTo>
                      <a:pt x="94" y="782"/>
                    </a:lnTo>
                    <a:lnTo>
                      <a:pt x="94" y="784"/>
                    </a:lnTo>
                    <a:lnTo>
                      <a:pt x="95" y="784"/>
                    </a:lnTo>
                    <a:lnTo>
                      <a:pt x="95" y="784"/>
                    </a:lnTo>
                    <a:lnTo>
                      <a:pt x="99" y="784"/>
                    </a:lnTo>
                    <a:lnTo>
                      <a:pt x="99" y="784"/>
                    </a:lnTo>
                    <a:lnTo>
                      <a:pt x="99" y="784"/>
                    </a:lnTo>
                    <a:lnTo>
                      <a:pt x="109" y="784"/>
                    </a:lnTo>
                    <a:lnTo>
                      <a:pt x="109" y="784"/>
                    </a:lnTo>
                    <a:lnTo>
                      <a:pt x="109" y="784"/>
                    </a:lnTo>
                    <a:lnTo>
                      <a:pt x="114" y="784"/>
                    </a:lnTo>
                    <a:lnTo>
                      <a:pt x="114" y="784"/>
                    </a:lnTo>
                    <a:lnTo>
                      <a:pt x="114" y="784"/>
                    </a:lnTo>
                    <a:lnTo>
                      <a:pt x="115" y="784"/>
                    </a:lnTo>
                    <a:lnTo>
                      <a:pt x="115" y="779"/>
                    </a:lnTo>
                    <a:lnTo>
                      <a:pt x="116" y="784"/>
                    </a:lnTo>
                    <a:lnTo>
                      <a:pt x="116" y="784"/>
                    </a:lnTo>
                    <a:lnTo>
                      <a:pt x="120" y="784"/>
                    </a:lnTo>
                    <a:lnTo>
                      <a:pt x="120" y="784"/>
                    </a:lnTo>
                    <a:lnTo>
                      <a:pt x="120" y="784"/>
                    </a:lnTo>
                    <a:lnTo>
                      <a:pt x="121" y="783"/>
                    </a:lnTo>
                    <a:lnTo>
                      <a:pt x="121" y="784"/>
                    </a:lnTo>
                    <a:lnTo>
                      <a:pt x="124" y="784"/>
                    </a:lnTo>
                    <a:lnTo>
                      <a:pt x="124" y="784"/>
                    </a:lnTo>
                    <a:lnTo>
                      <a:pt x="124" y="784"/>
                    </a:lnTo>
                    <a:lnTo>
                      <a:pt x="129" y="784"/>
                    </a:lnTo>
                    <a:lnTo>
                      <a:pt x="129" y="784"/>
                    </a:lnTo>
                    <a:lnTo>
                      <a:pt x="129" y="784"/>
                    </a:lnTo>
                    <a:lnTo>
                      <a:pt x="139" y="784"/>
                    </a:lnTo>
                    <a:lnTo>
                      <a:pt x="139" y="784"/>
                    </a:lnTo>
                    <a:lnTo>
                      <a:pt x="139" y="784"/>
                    </a:lnTo>
                    <a:lnTo>
                      <a:pt x="140" y="784"/>
                    </a:lnTo>
                    <a:lnTo>
                      <a:pt x="140" y="784"/>
                    </a:lnTo>
                    <a:lnTo>
                      <a:pt x="144" y="784"/>
                    </a:lnTo>
                    <a:lnTo>
                      <a:pt x="144" y="784"/>
                    </a:lnTo>
                    <a:lnTo>
                      <a:pt x="144" y="784"/>
                    </a:lnTo>
                    <a:lnTo>
                      <a:pt x="145" y="784"/>
                    </a:lnTo>
                    <a:lnTo>
                      <a:pt x="145" y="784"/>
                    </a:lnTo>
                    <a:lnTo>
                      <a:pt x="150" y="784"/>
                    </a:lnTo>
                    <a:lnTo>
                      <a:pt x="150" y="784"/>
                    </a:lnTo>
                    <a:lnTo>
                      <a:pt x="150" y="771"/>
                    </a:lnTo>
                    <a:lnTo>
                      <a:pt x="151" y="776"/>
                    </a:lnTo>
                    <a:lnTo>
                      <a:pt x="151" y="784"/>
                    </a:lnTo>
                    <a:lnTo>
                      <a:pt x="155" y="784"/>
                    </a:lnTo>
                    <a:lnTo>
                      <a:pt x="155" y="784"/>
                    </a:lnTo>
                    <a:lnTo>
                      <a:pt x="155" y="784"/>
                    </a:lnTo>
                    <a:lnTo>
                      <a:pt x="156" y="778"/>
                    </a:lnTo>
                    <a:lnTo>
                      <a:pt x="156" y="784"/>
                    </a:lnTo>
                    <a:lnTo>
                      <a:pt x="160" y="784"/>
                    </a:lnTo>
                    <a:lnTo>
                      <a:pt x="160" y="784"/>
                    </a:lnTo>
                    <a:lnTo>
                      <a:pt x="160" y="784"/>
                    </a:lnTo>
                    <a:lnTo>
                      <a:pt x="161" y="784"/>
                    </a:lnTo>
                    <a:lnTo>
                      <a:pt x="161" y="784"/>
                    </a:lnTo>
                    <a:lnTo>
                      <a:pt x="162" y="784"/>
                    </a:lnTo>
                    <a:lnTo>
                      <a:pt x="162" y="784"/>
                    </a:lnTo>
                    <a:lnTo>
                      <a:pt x="171" y="784"/>
                    </a:lnTo>
                    <a:lnTo>
                      <a:pt x="171" y="784"/>
                    </a:lnTo>
                    <a:lnTo>
                      <a:pt x="171" y="784"/>
                    </a:lnTo>
                    <a:lnTo>
                      <a:pt x="176" y="784"/>
                    </a:lnTo>
                    <a:lnTo>
                      <a:pt x="176" y="784"/>
                    </a:lnTo>
                    <a:lnTo>
                      <a:pt x="176" y="784"/>
                    </a:lnTo>
                    <a:lnTo>
                      <a:pt x="185" y="784"/>
                    </a:lnTo>
                    <a:lnTo>
                      <a:pt x="185" y="784"/>
                    </a:lnTo>
                    <a:lnTo>
                      <a:pt x="185" y="784"/>
                    </a:lnTo>
                    <a:lnTo>
                      <a:pt x="186" y="784"/>
                    </a:lnTo>
                    <a:lnTo>
                      <a:pt x="186" y="784"/>
                    </a:lnTo>
                    <a:lnTo>
                      <a:pt x="191" y="784"/>
                    </a:lnTo>
                    <a:lnTo>
                      <a:pt x="191" y="784"/>
                    </a:lnTo>
                    <a:lnTo>
                      <a:pt x="191" y="784"/>
                    </a:lnTo>
                    <a:lnTo>
                      <a:pt x="196" y="784"/>
                    </a:lnTo>
                    <a:lnTo>
                      <a:pt x="196" y="783"/>
                    </a:lnTo>
                    <a:lnTo>
                      <a:pt x="196" y="784"/>
                    </a:lnTo>
                    <a:lnTo>
                      <a:pt x="201" y="784"/>
                    </a:lnTo>
                    <a:lnTo>
                      <a:pt x="201" y="784"/>
                    </a:lnTo>
                    <a:lnTo>
                      <a:pt x="201" y="784"/>
                    </a:lnTo>
                    <a:lnTo>
                      <a:pt x="205" y="784"/>
                    </a:lnTo>
                    <a:lnTo>
                      <a:pt x="205" y="784"/>
                    </a:lnTo>
                    <a:lnTo>
                      <a:pt x="205" y="784"/>
                    </a:lnTo>
                    <a:lnTo>
                      <a:pt x="206" y="780"/>
                    </a:lnTo>
                    <a:lnTo>
                      <a:pt x="206" y="784"/>
                    </a:lnTo>
                    <a:lnTo>
                      <a:pt x="211" y="784"/>
                    </a:lnTo>
                    <a:lnTo>
                      <a:pt x="211" y="784"/>
                    </a:lnTo>
                    <a:lnTo>
                      <a:pt x="211" y="781"/>
                    </a:lnTo>
                    <a:lnTo>
                      <a:pt x="212" y="782"/>
                    </a:lnTo>
                    <a:lnTo>
                      <a:pt x="212" y="784"/>
                    </a:lnTo>
                    <a:lnTo>
                      <a:pt x="215" y="784"/>
                    </a:lnTo>
                    <a:lnTo>
                      <a:pt x="215" y="784"/>
                    </a:lnTo>
                    <a:lnTo>
                      <a:pt x="215" y="784"/>
                    </a:lnTo>
                    <a:lnTo>
                      <a:pt x="216" y="784"/>
                    </a:lnTo>
                    <a:lnTo>
                      <a:pt x="216" y="748"/>
                    </a:lnTo>
                    <a:lnTo>
                      <a:pt x="217" y="784"/>
                    </a:lnTo>
                    <a:lnTo>
                      <a:pt x="217" y="784"/>
                    </a:lnTo>
                    <a:lnTo>
                      <a:pt x="221" y="784"/>
                    </a:lnTo>
                    <a:lnTo>
                      <a:pt x="221" y="784"/>
                    </a:lnTo>
                    <a:lnTo>
                      <a:pt x="221" y="757"/>
                    </a:lnTo>
                    <a:lnTo>
                      <a:pt x="222" y="778"/>
                    </a:lnTo>
                    <a:lnTo>
                      <a:pt x="222" y="784"/>
                    </a:lnTo>
                    <a:lnTo>
                      <a:pt x="223" y="784"/>
                    </a:lnTo>
                    <a:lnTo>
                      <a:pt x="223" y="784"/>
                    </a:lnTo>
                    <a:lnTo>
                      <a:pt x="226" y="784"/>
                    </a:lnTo>
                    <a:lnTo>
                      <a:pt x="226" y="784"/>
                    </a:lnTo>
                    <a:lnTo>
                      <a:pt x="226" y="774"/>
                    </a:lnTo>
                    <a:lnTo>
                      <a:pt x="227" y="708"/>
                    </a:lnTo>
                    <a:lnTo>
                      <a:pt x="227" y="784"/>
                    </a:lnTo>
                    <a:lnTo>
                      <a:pt x="231" y="784"/>
                    </a:lnTo>
                    <a:lnTo>
                      <a:pt x="231" y="784"/>
                    </a:lnTo>
                    <a:lnTo>
                      <a:pt x="231" y="784"/>
                    </a:lnTo>
                    <a:lnTo>
                      <a:pt x="232" y="728"/>
                    </a:lnTo>
                    <a:lnTo>
                      <a:pt x="232" y="784"/>
                    </a:lnTo>
                    <a:lnTo>
                      <a:pt x="237" y="784"/>
                    </a:lnTo>
                    <a:lnTo>
                      <a:pt x="237" y="762"/>
                    </a:lnTo>
                    <a:lnTo>
                      <a:pt x="237" y="784"/>
                    </a:lnTo>
                    <a:lnTo>
                      <a:pt x="242" y="784"/>
                    </a:lnTo>
                    <a:lnTo>
                      <a:pt x="242" y="778"/>
                    </a:lnTo>
                    <a:lnTo>
                      <a:pt x="242" y="784"/>
                    </a:lnTo>
                    <a:lnTo>
                      <a:pt x="247" y="784"/>
                    </a:lnTo>
                    <a:lnTo>
                      <a:pt x="247" y="783"/>
                    </a:lnTo>
                    <a:lnTo>
                      <a:pt x="247" y="784"/>
                    </a:lnTo>
                    <a:lnTo>
                      <a:pt x="251" y="784"/>
                    </a:lnTo>
                    <a:lnTo>
                      <a:pt x="251" y="784"/>
                    </a:lnTo>
                    <a:lnTo>
                      <a:pt x="251" y="784"/>
                    </a:lnTo>
                    <a:lnTo>
                      <a:pt x="252" y="784"/>
                    </a:lnTo>
                    <a:lnTo>
                      <a:pt x="252" y="784"/>
                    </a:lnTo>
                    <a:lnTo>
                      <a:pt x="257" y="784"/>
                    </a:lnTo>
                    <a:lnTo>
                      <a:pt x="257" y="784"/>
                    </a:lnTo>
                    <a:lnTo>
                      <a:pt x="257" y="784"/>
                    </a:lnTo>
                    <a:lnTo>
                      <a:pt x="258" y="784"/>
                    </a:lnTo>
                    <a:lnTo>
                      <a:pt x="258" y="784"/>
                    </a:lnTo>
                    <a:lnTo>
                      <a:pt x="267" y="784"/>
                    </a:lnTo>
                    <a:lnTo>
                      <a:pt x="267" y="784"/>
                    </a:lnTo>
                    <a:lnTo>
                      <a:pt x="267" y="784"/>
                    </a:lnTo>
                    <a:lnTo>
                      <a:pt x="268" y="784"/>
                    </a:lnTo>
                    <a:lnTo>
                      <a:pt x="268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7" y="784"/>
                    </a:lnTo>
                    <a:lnTo>
                      <a:pt x="287" y="784"/>
                    </a:lnTo>
                    <a:lnTo>
                      <a:pt x="287" y="784"/>
                    </a:lnTo>
                    <a:lnTo>
                      <a:pt x="288" y="784"/>
                    </a:lnTo>
                    <a:lnTo>
                      <a:pt x="288" y="774"/>
                    </a:lnTo>
                    <a:lnTo>
                      <a:pt x="289" y="784"/>
                    </a:lnTo>
                    <a:lnTo>
                      <a:pt x="289" y="784"/>
                    </a:lnTo>
                    <a:lnTo>
                      <a:pt x="293" y="784"/>
                    </a:lnTo>
                    <a:lnTo>
                      <a:pt x="293" y="784"/>
                    </a:lnTo>
                    <a:lnTo>
                      <a:pt x="293" y="783"/>
                    </a:lnTo>
                    <a:lnTo>
                      <a:pt x="294" y="783"/>
                    </a:lnTo>
                    <a:lnTo>
                      <a:pt x="294" y="784"/>
                    </a:lnTo>
                    <a:lnTo>
                      <a:pt x="298" y="784"/>
                    </a:lnTo>
                    <a:lnTo>
                      <a:pt x="298" y="784"/>
                    </a:lnTo>
                    <a:lnTo>
                      <a:pt x="298" y="784"/>
                    </a:lnTo>
                    <a:lnTo>
                      <a:pt x="299" y="784"/>
                    </a:lnTo>
                    <a:lnTo>
                      <a:pt x="299" y="784"/>
                    </a:lnTo>
                    <a:lnTo>
                      <a:pt x="302" y="784"/>
                    </a:lnTo>
                    <a:lnTo>
                      <a:pt x="302" y="784"/>
                    </a:lnTo>
                    <a:lnTo>
                      <a:pt x="302" y="784"/>
                    </a:lnTo>
                    <a:lnTo>
                      <a:pt x="303" y="784"/>
                    </a:lnTo>
                    <a:lnTo>
                      <a:pt x="303" y="784"/>
                    </a:lnTo>
                    <a:lnTo>
                      <a:pt x="306" y="784"/>
                    </a:lnTo>
                    <a:lnTo>
                      <a:pt x="306" y="784"/>
                    </a:lnTo>
                    <a:lnTo>
                      <a:pt x="306" y="784"/>
                    </a:lnTo>
                    <a:lnTo>
                      <a:pt x="313" y="784"/>
                    </a:lnTo>
                    <a:lnTo>
                      <a:pt x="313" y="784"/>
                    </a:lnTo>
                    <a:lnTo>
                      <a:pt x="313" y="784"/>
                    </a:lnTo>
                    <a:lnTo>
                      <a:pt x="314" y="784"/>
                    </a:lnTo>
                    <a:lnTo>
                      <a:pt x="314" y="784"/>
                    </a:lnTo>
                    <a:lnTo>
                      <a:pt x="317" y="784"/>
                    </a:lnTo>
                    <a:lnTo>
                      <a:pt x="317" y="784"/>
                    </a:lnTo>
                    <a:lnTo>
                      <a:pt x="317" y="784"/>
                    </a:lnTo>
                    <a:lnTo>
                      <a:pt x="318" y="784"/>
                    </a:lnTo>
                    <a:lnTo>
                      <a:pt x="318" y="784"/>
                    </a:lnTo>
                    <a:lnTo>
                      <a:pt x="323" y="784"/>
                    </a:lnTo>
                    <a:lnTo>
                      <a:pt x="323" y="784"/>
                    </a:lnTo>
                    <a:lnTo>
                      <a:pt x="323" y="784"/>
                    </a:lnTo>
                    <a:lnTo>
                      <a:pt x="328" y="784"/>
                    </a:lnTo>
                    <a:lnTo>
                      <a:pt x="328" y="778"/>
                    </a:lnTo>
                    <a:lnTo>
                      <a:pt x="328" y="784"/>
                    </a:lnTo>
                    <a:lnTo>
                      <a:pt x="333" y="784"/>
                    </a:lnTo>
                    <a:lnTo>
                      <a:pt x="333" y="780"/>
                    </a:lnTo>
                    <a:lnTo>
                      <a:pt x="333" y="784"/>
                    </a:lnTo>
                    <a:lnTo>
                      <a:pt x="334" y="784"/>
                    </a:lnTo>
                    <a:lnTo>
                      <a:pt x="334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8" y="771"/>
                    </a:lnTo>
                    <a:lnTo>
                      <a:pt x="339" y="779"/>
                    </a:lnTo>
                    <a:lnTo>
                      <a:pt x="339" y="784"/>
                    </a:lnTo>
                    <a:lnTo>
                      <a:pt x="343" y="784"/>
                    </a:lnTo>
                    <a:lnTo>
                      <a:pt x="343" y="784"/>
                    </a:lnTo>
                    <a:lnTo>
                      <a:pt x="343" y="778"/>
                    </a:lnTo>
                    <a:lnTo>
                      <a:pt x="344" y="774"/>
                    </a:lnTo>
                    <a:lnTo>
                      <a:pt x="344" y="784"/>
                    </a:lnTo>
                    <a:lnTo>
                      <a:pt x="348" y="784"/>
                    </a:lnTo>
                    <a:lnTo>
                      <a:pt x="348" y="784"/>
                    </a:lnTo>
                    <a:lnTo>
                      <a:pt x="348" y="784"/>
                    </a:lnTo>
                    <a:lnTo>
                      <a:pt x="349" y="769"/>
                    </a:lnTo>
                    <a:lnTo>
                      <a:pt x="349" y="784"/>
                    </a:lnTo>
                    <a:lnTo>
                      <a:pt x="354" y="784"/>
                    </a:lnTo>
                    <a:lnTo>
                      <a:pt x="354" y="775"/>
                    </a:lnTo>
                    <a:lnTo>
                      <a:pt x="354" y="784"/>
                    </a:lnTo>
                    <a:lnTo>
                      <a:pt x="359" y="784"/>
                    </a:lnTo>
                    <a:lnTo>
                      <a:pt x="359" y="724"/>
                    </a:lnTo>
                    <a:lnTo>
                      <a:pt x="359" y="784"/>
                    </a:lnTo>
                    <a:lnTo>
                      <a:pt x="360" y="784"/>
                    </a:lnTo>
                    <a:lnTo>
                      <a:pt x="360" y="784"/>
                    </a:lnTo>
                    <a:lnTo>
                      <a:pt x="364" y="784"/>
                    </a:lnTo>
                    <a:lnTo>
                      <a:pt x="364" y="738"/>
                    </a:lnTo>
                    <a:lnTo>
                      <a:pt x="364" y="784"/>
                    </a:lnTo>
                    <a:lnTo>
                      <a:pt x="368" y="784"/>
                    </a:lnTo>
                    <a:lnTo>
                      <a:pt x="368" y="784"/>
                    </a:lnTo>
                    <a:lnTo>
                      <a:pt x="368" y="784"/>
                    </a:lnTo>
                    <a:lnTo>
                      <a:pt x="369" y="712"/>
                    </a:lnTo>
                    <a:lnTo>
                      <a:pt x="369" y="784"/>
                    </a:lnTo>
                    <a:lnTo>
                      <a:pt x="370" y="782"/>
                    </a:lnTo>
                    <a:lnTo>
                      <a:pt x="370" y="784"/>
                    </a:lnTo>
                    <a:lnTo>
                      <a:pt x="374" y="784"/>
                    </a:lnTo>
                    <a:lnTo>
                      <a:pt x="374" y="784"/>
                    </a:lnTo>
                    <a:lnTo>
                      <a:pt x="374" y="734"/>
                    </a:lnTo>
                    <a:lnTo>
                      <a:pt x="375" y="784"/>
                    </a:lnTo>
                    <a:lnTo>
                      <a:pt x="375" y="784"/>
                    </a:lnTo>
                    <a:lnTo>
                      <a:pt x="379" y="784"/>
                    </a:lnTo>
                    <a:lnTo>
                      <a:pt x="379" y="784"/>
                    </a:lnTo>
                    <a:lnTo>
                      <a:pt x="379" y="763"/>
                    </a:lnTo>
                    <a:lnTo>
                      <a:pt x="380" y="781"/>
                    </a:lnTo>
                    <a:lnTo>
                      <a:pt x="380" y="784"/>
                    </a:lnTo>
                    <a:lnTo>
                      <a:pt x="384" y="784"/>
                    </a:lnTo>
                    <a:lnTo>
                      <a:pt x="384" y="784"/>
                    </a:lnTo>
                    <a:lnTo>
                      <a:pt x="384" y="780"/>
                    </a:lnTo>
                    <a:lnTo>
                      <a:pt x="385" y="779"/>
                    </a:lnTo>
                    <a:lnTo>
                      <a:pt x="385" y="784"/>
                    </a:lnTo>
                    <a:lnTo>
                      <a:pt x="389" y="784"/>
                    </a:lnTo>
                    <a:lnTo>
                      <a:pt x="389" y="784"/>
                    </a:lnTo>
                    <a:lnTo>
                      <a:pt x="389" y="784"/>
                    </a:lnTo>
                    <a:lnTo>
                      <a:pt x="390" y="784"/>
                    </a:lnTo>
                    <a:lnTo>
                      <a:pt x="390" y="784"/>
                    </a:lnTo>
                    <a:lnTo>
                      <a:pt x="395" y="784"/>
                    </a:lnTo>
                    <a:lnTo>
                      <a:pt x="395" y="784"/>
                    </a:lnTo>
                    <a:lnTo>
                      <a:pt x="395" y="784"/>
                    </a:lnTo>
                    <a:lnTo>
                      <a:pt x="400" y="784"/>
                    </a:lnTo>
                    <a:lnTo>
                      <a:pt x="400" y="784"/>
                    </a:lnTo>
                    <a:lnTo>
                      <a:pt x="400" y="784"/>
                    </a:lnTo>
                    <a:lnTo>
                      <a:pt x="405" y="784"/>
                    </a:lnTo>
                    <a:lnTo>
                      <a:pt x="405" y="772"/>
                    </a:lnTo>
                    <a:lnTo>
                      <a:pt x="405" y="784"/>
                    </a:lnTo>
                    <a:lnTo>
                      <a:pt x="410" y="784"/>
                    </a:lnTo>
                    <a:lnTo>
                      <a:pt x="410" y="783"/>
                    </a:lnTo>
                    <a:lnTo>
                      <a:pt x="410" y="784"/>
                    </a:lnTo>
                    <a:lnTo>
                      <a:pt x="414" y="784"/>
                    </a:lnTo>
                    <a:lnTo>
                      <a:pt x="414" y="784"/>
                    </a:lnTo>
                    <a:lnTo>
                      <a:pt x="414" y="784"/>
                    </a:lnTo>
                    <a:lnTo>
                      <a:pt x="415" y="784"/>
                    </a:lnTo>
                    <a:lnTo>
                      <a:pt x="415" y="784"/>
                    </a:lnTo>
                    <a:lnTo>
                      <a:pt x="419" y="784"/>
                    </a:lnTo>
                    <a:lnTo>
                      <a:pt x="420" y="784"/>
                    </a:lnTo>
                    <a:lnTo>
                      <a:pt x="420" y="784"/>
                    </a:lnTo>
                    <a:lnTo>
                      <a:pt x="425" y="784"/>
                    </a:lnTo>
                    <a:lnTo>
                      <a:pt x="425" y="784"/>
                    </a:lnTo>
                    <a:lnTo>
                      <a:pt x="425" y="784"/>
                    </a:lnTo>
                    <a:lnTo>
                      <a:pt x="429" y="784"/>
                    </a:lnTo>
                    <a:lnTo>
                      <a:pt x="429" y="784"/>
                    </a:lnTo>
                    <a:lnTo>
                      <a:pt x="429" y="784"/>
                    </a:lnTo>
                    <a:lnTo>
                      <a:pt x="430" y="782"/>
                    </a:lnTo>
                    <a:lnTo>
                      <a:pt x="430" y="784"/>
                    </a:lnTo>
                    <a:lnTo>
                      <a:pt x="431" y="784"/>
                    </a:lnTo>
                    <a:lnTo>
                      <a:pt x="431" y="784"/>
                    </a:lnTo>
                    <a:lnTo>
                      <a:pt x="435" y="784"/>
                    </a:lnTo>
                    <a:lnTo>
                      <a:pt x="435" y="784"/>
                    </a:lnTo>
                    <a:lnTo>
                      <a:pt x="435" y="783"/>
                    </a:lnTo>
                    <a:lnTo>
                      <a:pt x="436" y="784"/>
                    </a:lnTo>
                    <a:lnTo>
                      <a:pt x="436" y="784"/>
                    </a:lnTo>
                    <a:lnTo>
                      <a:pt x="439" y="784"/>
                    </a:lnTo>
                    <a:lnTo>
                      <a:pt x="439" y="784"/>
                    </a:lnTo>
                    <a:lnTo>
                      <a:pt x="439" y="784"/>
                    </a:lnTo>
                    <a:lnTo>
                      <a:pt x="440" y="784"/>
                    </a:lnTo>
                    <a:lnTo>
                      <a:pt x="440" y="783"/>
                    </a:lnTo>
                    <a:lnTo>
                      <a:pt x="441" y="784"/>
                    </a:lnTo>
                    <a:lnTo>
                      <a:pt x="441" y="784"/>
                    </a:lnTo>
                    <a:lnTo>
                      <a:pt x="445" y="784"/>
                    </a:lnTo>
                    <a:lnTo>
                      <a:pt x="445" y="782"/>
                    </a:lnTo>
                    <a:lnTo>
                      <a:pt x="445" y="784"/>
                    </a:lnTo>
                    <a:lnTo>
                      <a:pt x="446" y="784"/>
                    </a:lnTo>
                    <a:lnTo>
                      <a:pt x="446" y="784"/>
                    </a:lnTo>
                    <a:lnTo>
                      <a:pt x="450" y="784"/>
                    </a:lnTo>
                    <a:lnTo>
                      <a:pt x="450" y="784"/>
                    </a:lnTo>
                    <a:lnTo>
                      <a:pt x="450" y="784"/>
                    </a:lnTo>
                    <a:lnTo>
                      <a:pt x="451" y="784"/>
                    </a:lnTo>
                    <a:lnTo>
                      <a:pt x="451" y="784"/>
                    </a:lnTo>
                    <a:lnTo>
                      <a:pt x="460" y="784"/>
                    </a:lnTo>
                    <a:lnTo>
                      <a:pt x="460" y="784"/>
                    </a:lnTo>
                    <a:lnTo>
                      <a:pt x="460" y="784"/>
                    </a:lnTo>
                    <a:lnTo>
                      <a:pt x="461" y="783"/>
                    </a:lnTo>
                    <a:lnTo>
                      <a:pt x="461" y="784"/>
                    </a:lnTo>
                    <a:lnTo>
                      <a:pt x="465" y="784"/>
                    </a:lnTo>
                    <a:lnTo>
                      <a:pt x="465" y="784"/>
                    </a:lnTo>
                    <a:lnTo>
                      <a:pt x="465" y="784"/>
                    </a:lnTo>
                    <a:lnTo>
                      <a:pt x="466" y="783"/>
                    </a:lnTo>
                    <a:lnTo>
                      <a:pt x="466" y="784"/>
                    </a:lnTo>
                    <a:lnTo>
                      <a:pt x="471" y="784"/>
                    </a:lnTo>
                    <a:lnTo>
                      <a:pt x="471" y="773"/>
                    </a:lnTo>
                    <a:lnTo>
                      <a:pt x="471" y="784"/>
                    </a:lnTo>
                    <a:lnTo>
                      <a:pt x="476" y="784"/>
                    </a:lnTo>
                    <a:lnTo>
                      <a:pt x="476" y="761"/>
                    </a:lnTo>
                    <a:lnTo>
                      <a:pt x="476" y="784"/>
                    </a:lnTo>
                    <a:lnTo>
                      <a:pt x="481" y="784"/>
                    </a:lnTo>
                    <a:lnTo>
                      <a:pt x="481" y="757"/>
                    </a:lnTo>
                    <a:lnTo>
                      <a:pt x="481" y="784"/>
                    </a:lnTo>
                    <a:lnTo>
                      <a:pt x="486" y="784"/>
                    </a:lnTo>
                    <a:lnTo>
                      <a:pt x="486" y="734"/>
                    </a:lnTo>
                    <a:lnTo>
                      <a:pt x="486" y="784"/>
                    </a:lnTo>
                    <a:lnTo>
                      <a:pt x="487" y="784"/>
                    </a:lnTo>
                    <a:lnTo>
                      <a:pt x="491" y="784"/>
                    </a:lnTo>
                    <a:lnTo>
                      <a:pt x="491" y="784"/>
                    </a:lnTo>
                    <a:lnTo>
                      <a:pt x="491" y="683"/>
                    </a:lnTo>
                    <a:lnTo>
                      <a:pt x="492" y="784"/>
                    </a:lnTo>
                    <a:lnTo>
                      <a:pt x="492" y="784"/>
                    </a:lnTo>
                    <a:lnTo>
                      <a:pt x="496" y="784"/>
                    </a:lnTo>
                    <a:lnTo>
                      <a:pt x="496" y="784"/>
                    </a:lnTo>
                    <a:lnTo>
                      <a:pt x="496" y="709"/>
                    </a:lnTo>
                    <a:lnTo>
                      <a:pt x="497" y="747"/>
                    </a:lnTo>
                    <a:lnTo>
                      <a:pt x="497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1" y="759"/>
                    </a:lnTo>
                    <a:lnTo>
                      <a:pt x="502" y="566"/>
                    </a:lnTo>
                    <a:lnTo>
                      <a:pt x="502" y="784"/>
                    </a:lnTo>
                    <a:lnTo>
                      <a:pt x="506" y="784"/>
                    </a:lnTo>
                    <a:lnTo>
                      <a:pt x="506" y="784"/>
                    </a:lnTo>
                    <a:lnTo>
                      <a:pt x="506" y="784"/>
                    </a:lnTo>
                    <a:lnTo>
                      <a:pt x="507" y="619"/>
                    </a:lnTo>
                    <a:lnTo>
                      <a:pt x="507" y="784"/>
                    </a:lnTo>
                    <a:lnTo>
                      <a:pt x="512" y="784"/>
                    </a:lnTo>
                    <a:lnTo>
                      <a:pt x="512" y="700"/>
                    </a:lnTo>
                    <a:lnTo>
                      <a:pt x="512" y="784"/>
                    </a:lnTo>
                    <a:lnTo>
                      <a:pt x="517" y="784"/>
                    </a:lnTo>
                    <a:lnTo>
                      <a:pt x="517" y="751"/>
                    </a:lnTo>
                    <a:lnTo>
                      <a:pt x="517" y="784"/>
                    </a:lnTo>
                    <a:lnTo>
                      <a:pt x="518" y="784"/>
                    </a:lnTo>
                    <a:lnTo>
                      <a:pt x="518" y="784"/>
                    </a:lnTo>
                    <a:lnTo>
                      <a:pt x="521" y="784"/>
                    </a:lnTo>
                    <a:lnTo>
                      <a:pt x="521" y="784"/>
                    </a:lnTo>
                    <a:lnTo>
                      <a:pt x="521" y="784"/>
                    </a:lnTo>
                    <a:lnTo>
                      <a:pt x="522" y="774"/>
                    </a:lnTo>
                    <a:lnTo>
                      <a:pt x="522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27" y="783"/>
                    </a:lnTo>
                    <a:lnTo>
                      <a:pt x="527" y="784"/>
                    </a:lnTo>
                    <a:lnTo>
                      <a:pt x="531" y="784"/>
                    </a:lnTo>
                    <a:lnTo>
                      <a:pt x="531" y="784"/>
                    </a:lnTo>
                    <a:lnTo>
                      <a:pt x="531" y="784"/>
                    </a:lnTo>
                    <a:lnTo>
                      <a:pt x="532" y="784"/>
                    </a:lnTo>
                    <a:lnTo>
                      <a:pt x="532" y="784"/>
                    </a:lnTo>
                    <a:lnTo>
                      <a:pt x="541" y="784"/>
                    </a:lnTo>
                    <a:lnTo>
                      <a:pt x="541" y="784"/>
                    </a:lnTo>
                    <a:lnTo>
                      <a:pt x="541" y="784"/>
                    </a:lnTo>
                    <a:lnTo>
                      <a:pt x="542" y="784"/>
                    </a:lnTo>
                    <a:lnTo>
                      <a:pt x="542" y="766"/>
                    </a:lnTo>
                    <a:lnTo>
                      <a:pt x="543" y="776"/>
                    </a:lnTo>
                    <a:lnTo>
                      <a:pt x="543" y="784"/>
                    </a:lnTo>
                    <a:lnTo>
                      <a:pt x="547" y="784"/>
                    </a:lnTo>
                    <a:lnTo>
                      <a:pt x="547" y="771"/>
                    </a:lnTo>
                    <a:lnTo>
                      <a:pt x="547" y="784"/>
                    </a:lnTo>
                    <a:lnTo>
                      <a:pt x="548" y="783"/>
                    </a:lnTo>
                    <a:lnTo>
                      <a:pt x="548" y="784"/>
                    </a:lnTo>
                    <a:lnTo>
                      <a:pt x="551" y="784"/>
                    </a:lnTo>
                    <a:lnTo>
                      <a:pt x="551" y="784"/>
                    </a:lnTo>
                    <a:lnTo>
                      <a:pt x="551" y="784"/>
                    </a:lnTo>
                    <a:lnTo>
                      <a:pt x="552" y="784"/>
                    </a:lnTo>
                    <a:lnTo>
                      <a:pt x="552" y="776"/>
                    </a:lnTo>
                    <a:lnTo>
                      <a:pt x="553" y="784"/>
                    </a:lnTo>
                    <a:lnTo>
                      <a:pt x="553" y="784"/>
                    </a:lnTo>
                    <a:lnTo>
                      <a:pt x="555" y="784"/>
                    </a:lnTo>
                    <a:lnTo>
                      <a:pt x="555" y="784"/>
                    </a:lnTo>
                    <a:lnTo>
                      <a:pt x="555" y="784"/>
                    </a:lnTo>
                    <a:lnTo>
                      <a:pt x="557" y="784"/>
                    </a:lnTo>
                    <a:lnTo>
                      <a:pt x="557" y="782"/>
                    </a:lnTo>
                    <a:lnTo>
                      <a:pt x="557" y="784"/>
                    </a:lnTo>
                    <a:lnTo>
                      <a:pt x="562" y="784"/>
                    </a:lnTo>
                    <a:lnTo>
                      <a:pt x="562" y="784"/>
                    </a:lnTo>
                    <a:lnTo>
                      <a:pt x="562" y="784"/>
                    </a:lnTo>
                    <a:lnTo>
                      <a:pt x="563" y="780"/>
                    </a:lnTo>
                    <a:lnTo>
                      <a:pt x="563" y="784"/>
                    </a:lnTo>
                    <a:lnTo>
                      <a:pt x="567" y="784"/>
                    </a:lnTo>
                    <a:lnTo>
                      <a:pt x="567" y="784"/>
                    </a:lnTo>
                    <a:lnTo>
                      <a:pt x="567" y="784"/>
                    </a:lnTo>
                    <a:lnTo>
                      <a:pt x="568" y="781"/>
                    </a:lnTo>
                    <a:lnTo>
                      <a:pt x="568" y="784"/>
                    </a:lnTo>
                    <a:lnTo>
                      <a:pt x="573" y="784"/>
                    </a:lnTo>
                    <a:lnTo>
                      <a:pt x="573" y="774"/>
                    </a:lnTo>
                    <a:lnTo>
                      <a:pt x="573" y="784"/>
                    </a:lnTo>
                    <a:lnTo>
                      <a:pt x="578" y="784"/>
                    </a:lnTo>
                    <a:lnTo>
                      <a:pt x="578" y="775"/>
                    </a:lnTo>
                    <a:lnTo>
                      <a:pt x="578" y="784"/>
                    </a:lnTo>
                    <a:lnTo>
                      <a:pt x="582" y="784"/>
                    </a:lnTo>
                    <a:lnTo>
                      <a:pt x="582" y="784"/>
                    </a:lnTo>
                    <a:lnTo>
                      <a:pt x="582" y="784"/>
                    </a:lnTo>
                    <a:lnTo>
                      <a:pt x="583" y="781"/>
                    </a:lnTo>
                    <a:lnTo>
                      <a:pt x="583" y="784"/>
                    </a:lnTo>
                    <a:lnTo>
                      <a:pt x="588" y="784"/>
                    </a:lnTo>
                    <a:lnTo>
                      <a:pt x="588" y="784"/>
                    </a:lnTo>
                    <a:lnTo>
                      <a:pt x="588" y="784"/>
                    </a:lnTo>
                    <a:lnTo>
                      <a:pt x="592" y="784"/>
                    </a:lnTo>
                    <a:lnTo>
                      <a:pt x="592" y="784"/>
                    </a:lnTo>
                    <a:lnTo>
                      <a:pt x="592" y="784"/>
                    </a:lnTo>
                    <a:lnTo>
                      <a:pt x="593" y="784"/>
                    </a:lnTo>
                    <a:lnTo>
                      <a:pt x="593" y="597"/>
                    </a:lnTo>
                    <a:lnTo>
                      <a:pt x="594" y="779"/>
                    </a:lnTo>
                    <a:lnTo>
                      <a:pt x="594" y="784"/>
                    </a:lnTo>
                    <a:lnTo>
                      <a:pt x="598" y="784"/>
                    </a:lnTo>
                    <a:lnTo>
                      <a:pt x="598" y="784"/>
                    </a:lnTo>
                    <a:lnTo>
                      <a:pt x="598" y="648"/>
                    </a:lnTo>
                    <a:lnTo>
                      <a:pt x="599" y="767"/>
                    </a:lnTo>
                    <a:lnTo>
                      <a:pt x="599" y="784"/>
                    </a:lnTo>
                    <a:lnTo>
                      <a:pt x="602" y="784"/>
                    </a:lnTo>
                    <a:lnTo>
                      <a:pt x="602" y="784"/>
                    </a:lnTo>
                    <a:lnTo>
                      <a:pt x="602" y="784"/>
                    </a:lnTo>
                    <a:lnTo>
                      <a:pt x="603" y="724"/>
                    </a:lnTo>
                    <a:lnTo>
                      <a:pt x="603" y="784"/>
                    </a:lnTo>
                    <a:lnTo>
                      <a:pt x="604" y="784"/>
                    </a:lnTo>
                    <a:lnTo>
                      <a:pt x="604" y="784"/>
                    </a:lnTo>
                    <a:lnTo>
                      <a:pt x="605" y="784"/>
                    </a:lnTo>
                    <a:lnTo>
                      <a:pt x="605" y="784"/>
                    </a:lnTo>
                    <a:lnTo>
                      <a:pt x="606" y="784"/>
                    </a:lnTo>
                    <a:lnTo>
                      <a:pt x="606" y="784"/>
                    </a:lnTo>
                    <a:lnTo>
                      <a:pt x="608" y="784"/>
                    </a:lnTo>
                    <a:lnTo>
                      <a:pt x="608" y="765"/>
                    </a:lnTo>
                    <a:lnTo>
                      <a:pt x="608" y="784"/>
                    </a:lnTo>
                    <a:lnTo>
                      <a:pt x="609" y="784"/>
                    </a:lnTo>
                    <a:lnTo>
                      <a:pt x="609" y="784"/>
                    </a:lnTo>
                    <a:lnTo>
                      <a:pt x="613" y="784"/>
                    </a:lnTo>
                    <a:lnTo>
                      <a:pt x="613" y="784"/>
                    </a:lnTo>
                    <a:lnTo>
                      <a:pt x="613" y="743"/>
                    </a:lnTo>
                    <a:lnTo>
                      <a:pt x="614" y="760"/>
                    </a:lnTo>
                    <a:lnTo>
                      <a:pt x="614" y="784"/>
                    </a:lnTo>
                    <a:lnTo>
                      <a:pt x="618" y="784"/>
                    </a:lnTo>
                    <a:lnTo>
                      <a:pt x="618" y="784"/>
                    </a:lnTo>
                    <a:lnTo>
                      <a:pt x="618" y="770"/>
                    </a:lnTo>
                    <a:lnTo>
                      <a:pt x="619" y="752"/>
                    </a:lnTo>
                    <a:lnTo>
                      <a:pt x="619" y="784"/>
                    </a:lnTo>
                    <a:lnTo>
                      <a:pt x="623" y="784"/>
                    </a:lnTo>
                    <a:lnTo>
                      <a:pt x="623" y="784"/>
                    </a:lnTo>
                    <a:lnTo>
                      <a:pt x="623" y="784"/>
                    </a:lnTo>
                    <a:lnTo>
                      <a:pt x="624" y="730"/>
                    </a:lnTo>
                    <a:lnTo>
                      <a:pt x="624" y="784"/>
                    </a:lnTo>
                    <a:lnTo>
                      <a:pt x="629" y="784"/>
                    </a:lnTo>
                    <a:lnTo>
                      <a:pt x="629" y="740"/>
                    </a:lnTo>
                    <a:lnTo>
                      <a:pt x="629" y="784"/>
                    </a:lnTo>
                    <a:lnTo>
                      <a:pt x="630" y="784"/>
                    </a:lnTo>
                    <a:lnTo>
                      <a:pt x="630" y="784"/>
                    </a:lnTo>
                    <a:lnTo>
                      <a:pt x="634" y="784"/>
                    </a:lnTo>
                    <a:lnTo>
                      <a:pt x="634" y="455"/>
                    </a:lnTo>
                    <a:lnTo>
                      <a:pt x="634" y="784"/>
                    </a:lnTo>
                    <a:lnTo>
                      <a:pt x="638" y="784"/>
                    </a:lnTo>
                    <a:lnTo>
                      <a:pt x="638" y="784"/>
                    </a:lnTo>
                    <a:lnTo>
                      <a:pt x="638" y="784"/>
                    </a:lnTo>
                    <a:lnTo>
                      <a:pt x="639" y="521"/>
                    </a:lnTo>
                    <a:lnTo>
                      <a:pt x="639" y="784"/>
                    </a:lnTo>
                    <a:lnTo>
                      <a:pt x="640" y="784"/>
                    </a:lnTo>
                    <a:lnTo>
                      <a:pt x="640" y="784"/>
                    </a:lnTo>
                    <a:lnTo>
                      <a:pt x="641" y="784"/>
                    </a:lnTo>
                    <a:lnTo>
                      <a:pt x="641" y="784"/>
                    </a:lnTo>
                    <a:lnTo>
                      <a:pt x="644" y="784"/>
                    </a:lnTo>
                    <a:lnTo>
                      <a:pt x="644" y="78"/>
                    </a:lnTo>
                    <a:lnTo>
                      <a:pt x="644" y="784"/>
                    </a:lnTo>
                    <a:lnTo>
                      <a:pt x="645" y="784"/>
                    </a:lnTo>
                    <a:lnTo>
                      <a:pt x="645" y="784"/>
                    </a:lnTo>
                    <a:lnTo>
                      <a:pt x="649" y="784"/>
                    </a:lnTo>
                    <a:lnTo>
                      <a:pt x="649" y="784"/>
                    </a:lnTo>
                    <a:lnTo>
                      <a:pt x="649" y="238"/>
                    </a:lnTo>
                    <a:lnTo>
                      <a:pt x="650" y="784"/>
                    </a:lnTo>
                    <a:lnTo>
                      <a:pt x="650" y="784"/>
                    </a:lnTo>
                    <a:lnTo>
                      <a:pt x="654" y="784"/>
                    </a:lnTo>
                    <a:lnTo>
                      <a:pt x="654" y="784"/>
                    </a:lnTo>
                    <a:lnTo>
                      <a:pt x="654" y="545"/>
                    </a:lnTo>
                    <a:lnTo>
                      <a:pt x="655" y="684"/>
                    </a:lnTo>
                    <a:lnTo>
                      <a:pt x="655" y="784"/>
                    </a:lnTo>
                    <a:lnTo>
                      <a:pt x="659" y="784"/>
                    </a:lnTo>
                    <a:lnTo>
                      <a:pt x="659" y="784"/>
                    </a:lnTo>
                    <a:lnTo>
                      <a:pt x="659" y="745"/>
                    </a:lnTo>
                    <a:lnTo>
                      <a:pt x="660" y="704"/>
                    </a:lnTo>
                    <a:lnTo>
                      <a:pt x="660" y="784"/>
                    </a:lnTo>
                    <a:lnTo>
                      <a:pt x="664" y="784"/>
                    </a:lnTo>
                    <a:lnTo>
                      <a:pt x="664" y="784"/>
                    </a:lnTo>
                    <a:lnTo>
                      <a:pt x="664" y="765"/>
                    </a:lnTo>
                    <a:lnTo>
                      <a:pt x="665" y="760"/>
                    </a:lnTo>
                    <a:lnTo>
                      <a:pt x="665" y="784"/>
                    </a:lnTo>
                    <a:lnTo>
                      <a:pt x="669" y="784"/>
                    </a:lnTo>
                    <a:lnTo>
                      <a:pt x="669" y="771"/>
                    </a:lnTo>
                    <a:lnTo>
                      <a:pt x="669" y="784"/>
                    </a:lnTo>
                    <a:lnTo>
                      <a:pt x="670" y="780"/>
                    </a:lnTo>
                    <a:lnTo>
                      <a:pt x="670" y="784"/>
                    </a:lnTo>
                    <a:lnTo>
                      <a:pt x="674" y="784"/>
                    </a:lnTo>
                    <a:lnTo>
                      <a:pt x="674" y="780"/>
                    </a:lnTo>
                    <a:lnTo>
                      <a:pt x="674" y="784"/>
                    </a:lnTo>
                    <a:lnTo>
                      <a:pt x="675" y="784"/>
                    </a:lnTo>
                    <a:lnTo>
                      <a:pt x="675" y="784"/>
                    </a:lnTo>
                    <a:lnTo>
                      <a:pt x="679" y="784"/>
                    </a:lnTo>
                    <a:lnTo>
                      <a:pt x="679" y="782"/>
                    </a:lnTo>
                    <a:lnTo>
                      <a:pt x="679" y="784"/>
                    </a:lnTo>
                    <a:lnTo>
                      <a:pt x="680" y="784"/>
                    </a:lnTo>
                    <a:lnTo>
                      <a:pt x="680" y="784"/>
                    </a:lnTo>
                    <a:lnTo>
                      <a:pt x="684" y="784"/>
                    </a:lnTo>
                    <a:lnTo>
                      <a:pt x="684" y="784"/>
                    </a:lnTo>
                    <a:lnTo>
                      <a:pt x="684" y="781"/>
                    </a:lnTo>
                    <a:lnTo>
                      <a:pt x="685" y="783"/>
                    </a:lnTo>
                    <a:lnTo>
                      <a:pt x="685" y="784"/>
                    </a:lnTo>
                    <a:lnTo>
                      <a:pt x="689" y="784"/>
                    </a:lnTo>
                    <a:lnTo>
                      <a:pt x="689" y="784"/>
                    </a:lnTo>
                    <a:lnTo>
                      <a:pt x="689" y="783"/>
                    </a:lnTo>
                    <a:lnTo>
                      <a:pt x="690" y="784"/>
                    </a:lnTo>
                    <a:lnTo>
                      <a:pt x="690" y="784"/>
                    </a:lnTo>
                    <a:lnTo>
                      <a:pt x="694" y="784"/>
                    </a:lnTo>
                    <a:lnTo>
                      <a:pt x="694" y="784"/>
                    </a:lnTo>
                    <a:lnTo>
                      <a:pt x="694" y="784"/>
                    </a:lnTo>
                    <a:lnTo>
                      <a:pt x="695" y="782"/>
                    </a:lnTo>
                    <a:lnTo>
                      <a:pt x="695" y="784"/>
                    </a:lnTo>
                    <a:lnTo>
                      <a:pt x="700" y="784"/>
                    </a:lnTo>
                    <a:lnTo>
                      <a:pt x="700" y="783"/>
                    </a:lnTo>
                    <a:lnTo>
                      <a:pt x="700" y="784"/>
                    </a:lnTo>
                    <a:lnTo>
                      <a:pt x="705" y="784"/>
                    </a:lnTo>
                    <a:lnTo>
                      <a:pt x="705" y="780"/>
                    </a:lnTo>
                    <a:lnTo>
                      <a:pt x="705" y="784"/>
                    </a:lnTo>
                    <a:lnTo>
                      <a:pt x="706" y="784"/>
                    </a:lnTo>
                    <a:lnTo>
                      <a:pt x="706" y="784"/>
                    </a:lnTo>
                    <a:lnTo>
                      <a:pt x="710" y="784"/>
                    </a:lnTo>
                    <a:lnTo>
                      <a:pt x="710" y="784"/>
                    </a:lnTo>
                    <a:lnTo>
                      <a:pt x="710" y="780"/>
                    </a:lnTo>
                    <a:lnTo>
                      <a:pt x="711" y="784"/>
                    </a:lnTo>
                    <a:lnTo>
                      <a:pt x="711" y="784"/>
                    </a:lnTo>
                    <a:lnTo>
                      <a:pt x="715" y="784"/>
                    </a:lnTo>
                    <a:lnTo>
                      <a:pt x="715" y="784"/>
                    </a:lnTo>
                    <a:lnTo>
                      <a:pt x="715" y="777"/>
                    </a:lnTo>
                    <a:lnTo>
                      <a:pt x="716" y="770"/>
                    </a:lnTo>
                    <a:lnTo>
                      <a:pt x="716" y="784"/>
                    </a:lnTo>
                    <a:lnTo>
                      <a:pt x="720" y="784"/>
                    </a:lnTo>
                    <a:lnTo>
                      <a:pt x="720" y="784"/>
                    </a:lnTo>
                    <a:lnTo>
                      <a:pt x="720" y="784"/>
                    </a:lnTo>
                    <a:lnTo>
                      <a:pt x="721" y="772"/>
                    </a:lnTo>
                    <a:lnTo>
                      <a:pt x="721" y="784"/>
                    </a:lnTo>
                    <a:lnTo>
                      <a:pt x="725" y="784"/>
                    </a:lnTo>
                    <a:lnTo>
                      <a:pt x="725" y="784"/>
                    </a:lnTo>
                    <a:lnTo>
                      <a:pt x="725" y="784"/>
                    </a:lnTo>
                    <a:lnTo>
                      <a:pt x="726" y="780"/>
                    </a:lnTo>
                    <a:lnTo>
                      <a:pt x="726" y="784"/>
                    </a:lnTo>
                    <a:lnTo>
                      <a:pt x="731" y="784"/>
                    </a:lnTo>
                    <a:lnTo>
                      <a:pt x="731" y="784"/>
                    </a:lnTo>
                    <a:lnTo>
                      <a:pt x="731" y="784"/>
                    </a:lnTo>
                    <a:lnTo>
                      <a:pt x="735" y="784"/>
                    </a:lnTo>
                    <a:lnTo>
                      <a:pt x="735" y="784"/>
                    </a:lnTo>
                    <a:lnTo>
                      <a:pt x="735" y="783"/>
                    </a:lnTo>
                    <a:lnTo>
                      <a:pt x="736" y="776"/>
                    </a:lnTo>
                    <a:lnTo>
                      <a:pt x="736" y="784"/>
                    </a:lnTo>
                    <a:lnTo>
                      <a:pt x="740" y="784"/>
                    </a:lnTo>
                    <a:lnTo>
                      <a:pt x="740" y="784"/>
                    </a:lnTo>
                    <a:lnTo>
                      <a:pt x="740" y="784"/>
                    </a:lnTo>
                    <a:lnTo>
                      <a:pt x="741" y="748"/>
                    </a:lnTo>
                    <a:lnTo>
                      <a:pt x="741" y="784"/>
                    </a:lnTo>
                    <a:lnTo>
                      <a:pt x="746" y="784"/>
                    </a:lnTo>
                    <a:lnTo>
                      <a:pt x="746" y="726"/>
                    </a:lnTo>
                    <a:lnTo>
                      <a:pt x="746" y="784"/>
                    </a:lnTo>
                    <a:lnTo>
                      <a:pt x="751" y="784"/>
                    </a:lnTo>
                    <a:lnTo>
                      <a:pt x="751" y="736"/>
                    </a:lnTo>
                    <a:lnTo>
                      <a:pt x="751" y="784"/>
                    </a:lnTo>
                    <a:lnTo>
                      <a:pt x="756" y="784"/>
                    </a:lnTo>
                    <a:lnTo>
                      <a:pt x="756" y="661"/>
                    </a:lnTo>
                    <a:lnTo>
                      <a:pt x="756" y="784"/>
                    </a:lnTo>
                    <a:lnTo>
                      <a:pt x="761" y="784"/>
                    </a:lnTo>
                    <a:lnTo>
                      <a:pt x="761" y="687"/>
                    </a:lnTo>
                    <a:lnTo>
                      <a:pt x="761" y="784"/>
                    </a:lnTo>
                    <a:lnTo>
                      <a:pt x="762" y="784"/>
                    </a:lnTo>
                    <a:lnTo>
                      <a:pt x="765" y="784"/>
                    </a:lnTo>
                    <a:lnTo>
                      <a:pt x="765" y="784"/>
                    </a:lnTo>
                    <a:lnTo>
                      <a:pt x="765" y="784"/>
                    </a:lnTo>
                    <a:lnTo>
                      <a:pt x="766" y="784"/>
                    </a:lnTo>
                    <a:lnTo>
                      <a:pt x="766" y="700"/>
                    </a:lnTo>
                    <a:lnTo>
                      <a:pt x="767" y="784"/>
                    </a:lnTo>
                    <a:lnTo>
                      <a:pt x="767" y="784"/>
                    </a:lnTo>
                    <a:lnTo>
                      <a:pt x="771" y="784"/>
                    </a:lnTo>
                    <a:lnTo>
                      <a:pt x="771" y="784"/>
                    </a:lnTo>
                    <a:lnTo>
                      <a:pt x="771" y="726"/>
                    </a:lnTo>
                    <a:lnTo>
                      <a:pt x="772" y="754"/>
                    </a:lnTo>
                    <a:lnTo>
                      <a:pt x="772" y="784"/>
                    </a:lnTo>
                    <a:lnTo>
                      <a:pt x="776" y="784"/>
                    </a:lnTo>
                    <a:lnTo>
                      <a:pt x="776" y="784"/>
                    </a:lnTo>
                    <a:lnTo>
                      <a:pt x="776" y="759"/>
                    </a:lnTo>
                    <a:lnTo>
                      <a:pt x="777" y="428"/>
                    </a:lnTo>
                    <a:lnTo>
                      <a:pt x="777" y="784"/>
                    </a:lnTo>
                    <a:lnTo>
                      <a:pt x="781" y="784"/>
                    </a:lnTo>
                    <a:lnTo>
                      <a:pt x="781" y="784"/>
                    </a:lnTo>
                    <a:lnTo>
                      <a:pt x="781" y="784"/>
                    </a:lnTo>
                    <a:lnTo>
                      <a:pt x="782" y="478"/>
                    </a:lnTo>
                    <a:lnTo>
                      <a:pt x="782" y="784"/>
                    </a:lnTo>
                    <a:lnTo>
                      <a:pt x="786" y="784"/>
                    </a:lnTo>
                    <a:lnTo>
                      <a:pt x="786" y="784"/>
                    </a:lnTo>
                    <a:lnTo>
                      <a:pt x="786" y="784"/>
                    </a:lnTo>
                    <a:lnTo>
                      <a:pt x="787" y="0"/>
                    </a:lnTo>
                    <a:lnTo>
                      <a:pt x="787" y="784"/>
                    </a:lnTo>
                    <a:lnTo>
                      <a:pt x="792" y="784"/>
                    </a:lnTo>
                    <a:lnTo>
                      <a:pt x="792" y="784"/>
                    </a:lnTo>
                    <a:lnTo>
                      <a:pt x="792" y="166"/>
                    </a:lnTo>
                    <a:lnTo>
                      <a:pt x="793" y="784"/>
                    </a:lnTo>
                    <a:lnTo>
                      <a:pt x="793" y="784"/>
                    </a:lnTo>
                    <a:lnTo>
                      <a:pt x="797" y="784"/>
                    </a:lnTo>
                    <a:lnTo>
                      <a:pt x="797" y="784"/>
                    </a:lnTo>
                    <a:lnTo>
                      <a:pt x="797" y="505"/>
                    </a:lnTo>
                    <a:lnTo>
                      <a:pt x="798" y="784"/>
                    </a:lnTo>
                    <a:lnTo>
                      <a:pt x="798" y="784"/>
                    </a:lnTo>
                    <a:lnTo>
                      <a:pt x="802" y="784"/>
                    </a:lnTo>
                    <a:lnTo>
                      <a:pt x="802" y="699"/>
                    </a:lnTo>
                    <a:lnTo>
                      <a:pt x="802" y="784"/>
                    </a:lnTo>
                    <a:lnTo>
                      <a:pt x="803" y="784"/>
                    </a:lnTo>
                    <a:lnTo>
                      <a:pt x="807" y="784"/>
                    </a:lnTo>
                    <a:lnTo>
                      <a:pt x="807" y="784"/>
                    </a:lnTo>
                    <a:lnTo>
                      <a:pt x="807" y="763"/>
                    </a:lnTo>
                    <a:lnTo>
                      <a:pt x="808" y="784"/>
                    </a:lnTo>
                    <a:lnTo>
                      <a:pt x="808" y="784"/>
                    </a:lnTo>
                    <a:lnTo>
                      <a:pt x="812" y="784"/>
                    </a:lnTo>
                    <a:lnTo>
                      <a:pt x="812" y="784"/>
                    </a:lnTo>
                    <a:lnTo>
                      <a:pt x="812" y="781"/>
                    </a:lnTo>
                    <a:lnTo>
                      <a:pt x="813" y="784"/>
                    </a:lnTo>
                    <a:lnTo>
                      <a:pt x="813" y="784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7" y="784"/>
                    </a:lnTo>
                    <a:lnTo>
                      <a:pt x="817" y="751"/>
                    </a:lnTo>
                    <a:lnTo>
                      <a:pt x="818" y="784"/>
                    </a:lnTo>
                    <a:lnTo>
                      <a:pt x="818" y="784"/>
                    </a:lnTo>
                    <a:lnTo>
                      <a:pt x="822" y="784"/>
                    </a:lnTo>
                    <a:lnTo>
                      <a:pt x="822" y="759"/>
                    </a:lnTo>
                    <a:lnTo>
                      <a:pt x="822" y="784"/>
                    </a:lnTo>
                    <a:lnTo>
                      <a:pt x="823" y="784"/>
                    </a:lnTo>
                    <a:lnTo>
                      <a:pt x="823" y="784"/>
                    </a:lnTo>
                    <a:lnTo>
                      <a:pt x="827" y="784"/>
                    </a:lnTo>
                    <a:lnTo>
                      <a:pt x="827" y="784"/>
                    </a:lnTo>
                    <a:lnTo>
                      <a:pt x="827" y="775"/>
                    </a:lnTo>
                    <a:lnTo>
                      <a:pt x="828" y="784"/>
                    </a:lnTo>
                    <a:lnTo>
                      <a:pt x="828" y="784"/>
                    </a:lnTo>
                    <a:lnTo>
                      <a:pt x="832" y="784"/>
                    </a:lnTo>
                    <a:lnTo>
                      <a:pt x="832" y="784"/>
                    </a:lnTo>
                    <a:lnTo>
                      <a:pt x="832" y="782"/>
                    </a:lnTo>
                    <a:lnTo>
                      <a:pt x="833" y="783"/>
                    </a:lnTo>
                    <a:lnTo>
                      <a:pt x="833" y="784"/>
                    </a:lnTo>
                    <a:lnTo>
                      <a:pt x="837" y="784"/>
                    </a:lnTo>
                    <a:lnTo>
                      <a:pt x="837" y="784"/>
                    </a:lnTo>
                    <a:lnTo>
                      <a:pt x="837" y="776"/>
                    </a:lnTo>
                    <a:lnTo>
                      <a:pt x="838" y="784"/>
                    </a:lnTo>
                    <a:lnTo>
                      <a:pt x="838" y="784"/>
                    </a:lnTo>
                    <a:lnTo>
                      <a:pt x="842" y="784"/>
                    </a:lnTo>
                    <a:lnTo>
                      <a:pt x="842" y="784"/>
                    </a:lnTo>
                    <a:lnTo>
                      <a:pt x="842" y="777"/>
                    </a:lnTo>
                    <a:lnTo>
                      <a:pt x="843" y="779"/>
                    </a:lnTo>
                    <a:lnTo>
                      <a:pt x="843" y="784"/>
                    </a:lnTo>
                    <a:lnTo>
                      <a:pt x="847" y="784"/>
                    </a:lnTo>
                    <a:lnTo>
                      <a:pt x="847" y="784"/>
                    </a:lnTo>
                    <a:lnTo>
                      <a:pt x="847" y="784"/>
                    </a:lnTo>
                    <a:lnTo>
                      <a:pt x="848" y="782"/>
                    </a:lnTo>
                    <a:lnTo>
                      <a:pt x="848" y="784"/>
                    </a:lnTo>
                    <a:lnTo>
                      <a:pt x="852" y="784"/>
                    </a:lnTo>
                    <a:lnTo>
                      <a:pt x="852" y="784"/>
                    </a:lnTo>
                    <a:lnTo>
                      <a:pt x="852" y="784"/>
                    </a:lnTo>
                    <a:lnTo>
                      <a:pt x="853" y="784"/>
                    </a:lnTo>
                    <a:lnTo>
                      <a:pt x="853" y="784"/>
                    </a:lnTo>
                    <a:lnTo>
                      <a:pt x="857" y="784"/>
                    </a:lnTo>
                    <a:lnTo>
                      <a:pt x="857" y="784"/>
                    </a:lnTo>
                    <a:lnTo>
                      <a:pt x="857" y="783"/>
                    </a:lnTo>
                    <a:lnTo>
                      <a:pt x="858" y="783"/>
                    </a:lnTo>
                    <a:lnTo>
                      <a:pt x="858" y="784"/>
                    </a:lnTo>
                    <a:lnTo>
                      <a:pt x="862" y="784"/>
                    </a:lnTo>
                    <a:lnTo>
                      <a:pt x="862" y="784"/>
                    </a:lnTo>
                    <a:lnTo>
                      <a:pt x="862" y="784"/>
                    </a:lnTo>
                    <a:lnTo>
                      <a:pt x="863" y="783"/>
                    </a:lnTo>
                    <a:lnTo>
                      <a:pt x="863" y="784"/>
                    </a:lnTo>
                    <a:lnTo>
                      <a:pt x="864" y="784"/>
                    </a:lnTo>
                    <a:lnTo>
                      <a:pt x="864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9" y="784"/>
                    </a:lnTo>
                    <a:lnTo>
                      <a:pt x="869" y="784"/>
                    </a:lnTo>
                    <a:lnTo>
                      <a:pt x="873" y="784"/>
                    </a:lnTo>
                    <a:lnTo>
                      <a:pt x="873" y="784"/>
                    </a:lnTo>
                    <a:lnTo>
                      <a:pt x="873" y="784"/>
                    </a:lnTo>
                    <a:lnTo>
                      <a:pt x="874" y="784"/>
                    </a:lnTo>
                    <a:lnTo>
                      <a:pt x="874" y="784"/>
                    </a:lnTo>
                    <a:lnTo>
                      <a:pt x="878" y="784"/>
                    </a:lnTo>
                    <a:lnTo>
                      <a:pt x="878" y="776"/>
                    </a:lnTo>
                    <a:lnTo>
                      <a:pt x="878" y="784"/>
                    </a:lnTo>
                    <a:lnTo>
                      <a:pt x="879" y="783"/>
                    </a:lnTo>
                    <a:lnTo>
                      <a:pt x="879" y="784"/>
                    </a:lnTo>
                    <a:lnTo>
                      <a:pt x="883" y="784"/>
                    </a:lnTo>
                    <a:lnTo>
                      <a:pt x="883" y="784"/>
                    </a:lnTo>
                    <a:lnTo>
                      <a:pt x="883" y="777"/>
                    </a:lnTo>
                    <a:lnTo>
                      <a:pt x="884" y="784"/>
                    </a:lnTo>
                    <a:lnTo>
                      <a:pt x="884" y="784"/>
                    </a:lnTo>
                    <a:lnTo>
                      <a:pt x="887" y="784"/>
                    </a:lnTo>
                    <a:lnTo>
                      <a:pt x="887" y="784"/>
                    </a:lnTo>
                    <a:lnTo>
                      <a:pt x="887" y="784"/>
                    </a:lnTo>
                    <a:lnTo>
                      <a:pt x="888" y="784"/>
                    </a:lnTo>
                    <a:lnTo>
                      <a:pt x="888" y="720"/>
                    </a:lnTo>
                    <a:lnTo>
                      <a:pt x="889" y="742"/>
                    </a:lnTo>
                    <a:lnTo>
                      <a:pt x="889" y="784"/>
                    </a:lnTo>
                    <a:lnTo>
                      <a:pt x="893" y="784"/>
                    </a:lnTo>
                    <a:lnTo>
                      <a:pt x="893" y="784"/>
                    </a:lnTo>
                    <a:lnTo>
                      <a:pt x="893" y="771"/>
                    </a:lnTo>
                    <a:lnTo>
                      <a:pt x="894" y="730"/>
                    </a:lnTo>
                    <a:lnTo>
                      <a:pt x="894" y="784"/>
                    </a:lnTo>
                    <a:lnTo>
                      <a:pt x="898" y="784"/>
                    </a:lnTo>
                    <a:lnTo>
                      <a:pt x="898" y="783"/>
                    </a:lnTo>
                    <a:lnTo>
                      <a:pt x="898" y="784"/>
                    </a:lnTo>
                    <a:lnTo>
                      <a:pt x="899" y="648"/>
                    </a:lnTo>
                    <a:lnTo>
                      <a:pt x="899" y="784"/>
                    </a:lnTo>
                    <a:lnTo>
                      <a:pt x="903" y="784"/>
                    </a:lnTo>
                    <a:lnTo>
                      <a:pt x="903" y="784"/>
                    </a:lnTo>
                    <a:lnTo>
                      <a:pt x="903" y="784"/>
                    </a:lnTo>
                    <a:lnTo>
                      <a:pt x="904" y="677"/>
                    </a:lnTo>
                    <a:lnTo>
                      <a:pt x="904" y="784"/>
                    </a:lnTo>
                    <a:lnTo>
                      <a:pt x="908" y="784"/>
                    </a:lnTo>
                    <a:lnTo>
                      <a:pt x="908" y="784"/>
                    </a:lnTo>
                    <a:lnTo>
                      <a:pt x="908" y="766"/>
                    </a:lnTo>
                    <a:lnTo>
                      <a:pt x="909" y="730"/>
                    </a:lnTo>
                    <a:lnTo>
                      <a:pt x="909" y="784"/>
                    </a:lnTo>
                    <a:lnTo>
                      <a:pt x="913" y="784"/>
                    </a:lnTo>
                    <a:lnTo>
                      <a:pt x="913" y="784"/>
                    </a:lnTo>
                    <a:lnTo>
                      <a:pt x="913" y="773"/>
                    </a:lnTo>
                    <a:lnTo>
                      <a:pt x="914" y="766"/>
                    </a:lnTo>
                    <a:lnTo>
                      <a:pt x="914" y="784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918" y="782"/>
                    </a:lnTo>
                    <a:lnTo>
                      <a:pt x="919" y="736"/>
                    </a:lnTo>
                    <a:lnTo>
                      <a:pt x="919" y="784"/>
                    </a:lnTo>
                    <a:lnTo>
                      <a:pt x="920" y="784"/>
                    </a:lnTo>
                    <a:lnTo>
                      <a:pt x="920" y="784"/>
                    </a:lnTo>
                    <a:lnTo>
                      <a:pt x="923" y="784"/>
                    </a:lnTo>
                    <a:lnTo>
                      <a:pt x="923" y="784"/>
                    </a:lnTo>
                    <a:lnTo>
                      <a:pt x="923" y="784"/>
                    </a:lnTo>
                    <a:lnTo>
                      <a:pt x="924" y="784"/>
                    </a:lnTo>
                    <a:lnTo>
                      <a:pt x="924" y="740"/>
                    </a:lnTo>
                    <a:lnTo>
                      <a:pt x="925" y="784"/>
                    </a:lnTo>
                    <a:lnTo>
                      <a:pt x="925" y="784"/>
                    </a:lnTo>
                    <a:lnTo>
                      <a:pt x="929" y="784"/>
                    </a:lnTo>
                    <a:lnTo>
                      <a:pt x="929" y="784"/>
                    </a:lnTo>
                    <a:lnTo>
                      <a:pt x="929" y="717"/>
                    </a:lnTo>
                    <a:lnTo>
                      <a:pt x="930" y="705"/>
                    </a:lnTo>
                    <a:lnTo>
                      <a:pt x="930" y="784"/>
                    </a:lnTo>
                    <a:lnTo>
                      <a:pt x="934" y="784"/>
                    </a:lnTo>
                    <a:lnTo>
                      <a:pt x="934" y="784"/>
                    </a:lnTo>
                    <a:lnTo>
                      <a:pt x="934" y="782"/>
                    </a:lnTo>
                    <a:lnTo>
                      <a:pt x="935" y="724"/>
                    </a:lnTo>
                    <a:lnTo>
                      <a:pt x="935" y="784"/>
                    </a:lnTo>
                    <a:lnTo>
                      <a:pt x="938" y="784"/>
                    </a:lnTo>
                    <a:lnTo>
                      <a:pt x="938" y="784"/>
                    </a:lnTo>
                    <a:lnTo>
                      <a:pt x="938" y="784"/>
                    </a:lnTo>
                    <a:lnTo>
                      <a:pt x="939" y="782"/>
                    </a:lnTo>
                    <a:lnTo>
                      <a:pt x="939" y="784"/>
                    </a:lnTo>
                    <a:lnTo>
                      <a:pt x="940" y="758"/>
                    </a:lnTo>
                    <a:lnTo>
                      <a:pt x="940" y="784"/>
                    </a:lnTo>
                    <a:lnTo>
                      <a:pt x="943" y="784"/>
                    </a:lnTo>
                    <a:lnTo>
                      <a:pt x="944" y="783"/>
                    </a:lnTo>
                    <a:lnTo>
                      <a:pt x="944" y="784"/>
                    </a:lnTo>
                    <a:lnTo>
                      <a:pt x="945" y="777"/>
                    </a:lnTo>
                    <a:lnTo>
                      <a:pt x="945" y="784"/>
                    </a:lnTo>
                    <a:lnTo>
                      <a:pt x="949" y="784"/>
                    </a:lnTo>
                    <a:lnTo>
                      <a:pt x="949" y="784"/>
                    </a:lnTo>
                    <a:lnTo>
                      <a:pt x="949" y="784"/>
                    </a:lnTo>
                    <a:lnTo>
                      <a:pt x="950" y="784"/>
                    </a:lnTo>
                    <a:lnTo>
                      <a:pt x="950" y="784"/>
                    </a:lnTo>
                    <a:lnTo>
                      <a:pt x="954" y="784"/>
                    </a:lnTo>
                    <a:lnTo>
                      <a:pt x="954" y="784"/>
                    </a:lnTo>
                    <a:lnTo>
                      <a:pt x="954" y="784"/>
                    </a:lnTo>
                    <a:lnTo>
                      <a:pt x="959" y="784"/>
                    </a:lnTo>
                    <a:lnTo>
                      <a:pt x="959" y="784"/>
                    </a:lnTo>
                    <a:lnTo>
                      <a:pt x="959" y="779"/>
                    </a:lnTo>
                    <a:lnTo>
                      <a:pt x="960" y="783"/>
                    </a:lnTo>
                    <a:lnTo>
                      <a:pt x="960" y="784"/>
                    </a:lnTo>
                    <a:lnTo>
                      <a:pt x="964" y="784"/>
                    </a:lnTo>
                    <a:lnTo>
                      <a:pt x="964" y="784"/>
                    </a:lnTo>
                    <a:lnTo>
                      <a:pt x="964" y="782"/>
                    </a:lnTo>
                    <a:lnTo>
                      <a:pt x="965" y="781"/>
                    </a:lnTo>
                    <a:lnTo>
                      <a:pt x="965" y="784"/>
                    </a:lnTo>
                    <a:lnTo>
                      <a:pt x="969" y="784"/>
                    </a:lnTo>
                    <a:lnTo>
                      <a:pt x="969" y="784"/>
                    </a:lnTo>
                    <a:lnTo>
                      <a:pt x="969" y="784"/>
                    </a:lnTo>
                    <a:lnTo>
                      <a:pt x="970" y="781"/>
                    </a:lnTo>
                    <a:lnTo>
                      <a:pt x="970" y="784"/>
                    </a:lnTo>
                    <a:lnTo>
                      <a:pt x="974" y="784"/>
                    </a:lnTo>
                    <a:lnTo>
                      <a:pt x="974" y="784"/>
                    </a:lnTo>
                    <a:lnTo>
                      <a:pt x="974" y="784"/>
                    </a:lnTo>
                    <a:lnTo>
                      <a:pt x="975" y="782"/>
                    </a:lnTo>
                    <a:lnTo>
                      <a:pt x="975" y="784"/>
                    </a:lnTo>
                    <a:lnTo>
                      <a:pt x="979" y="784"/>
                    </a:lnTo>
                    <a:lnTo>
                      <a:pt x="979" y="784"/>
                    </a:lnTo>
                    <a:lnTo>
                      <a:pt x="979" y="784"/>
                    </a:lnTo>
                    <a:lnTo>
                      <a:pt x="980" y="774"/>
                    </a:lnTo>
                    <a:lnTo>
                      <a:pt x="980" y="784"/>
                    </a:lnTo>
                    <a:lnTo>
                      <a:pt x="985" y="784"/>
                    </a:lnTo>
                    <a:lnTo>
                      <a:pt x="985" y="777"/>
                    </a:lnTo>
                    <a:lnTo>
                      <a:pt x="985" y="784"/>
                    </a:lnTo>
                    <a:lnTo>
                      <a:pt x="989" y="784"/>
                    </a:lnTo>
                    <a:lnTo>
                      <a:pt x="989" y="784"/>
                    </a:lnTo>
                    <a:lnTo>
                      <a:pt x="989" y="784"/>
                    </a:lnTo>
                    <a:lnTo>
                      <a:pt x="990" y="781"/>
                    </a:lnTo>
                    <a:lnTo>
                      <a:pt x="990" y="784"/>
                    </a:lnTo>
                    <a:lnTo>
                      <a:pt x="991" y="784"/>
                    </a:lnTo>
                    <a:lnTo>
                      <a:pt x="994" y="784"/>
                    </a:lnTo>
                    <a:lnTo>
                      <a:pt x="994" y="784"/>
                    </a:lnTo>
                    <a:lnTo>
                      <a:pt x="994" y="784"/>
                    </a:lnTo>
                    <a:lnTo>
                      <a:pt x="995" y="761"/>
                    </a:lnTo>
                    <a:lnTo>
                      <a:pt x="995" y="784"/>
                    </a:lnTo>
                    <a:lnTo>
                      <a:pt x="996" y="784"/>
                    </a:lnTo>
                    <a:lnTo>
                      <a:pt x="1000" y="784"/>
                    </a:lnTo>
                    <a:lnTo>
                      <a:pt x="1000" y="778"/>
                    </a:lnTo>
                    <a:lnTo>
                      <a:pt x="1000" y="784"/>
                    </a:lnTo>
                    <a:lnTo>
                      <a:pt x="1005" y="784"/>
                    </a:lnTo>
                    <a:lnTo>
                      <a:pt x="1005" y="783"/>
                    </a:lnTo>
                    <a:lnTo>
                      <a:pt x="1005" y="784"/>
                    </a:lnTo>
                    <a:lnTo>
                      <a:pt x="1006" y="784"/>
                    </a:lnTo>
                    <a:lnTo>
                      <a:pt x="1006" y="784"/>
                    </a:lnTo>
                    <a:lnTo>
                      <a:pt x="1010" y="784"/>
                    </a:lnTo>
                    <a:lnTo>
                      <a:pt x="1010" y="784"/>
                    </a:lnTo>
                    <a:lnTo>
                      <a:pt x="1010" y="783"/>
                    </a:lnTo>
                    <a:lnTo>
                      <a:pt x="1011" y="784"/>
                    </a:lnTo>
                    <a:lnTo>
                      <a:pt x="1011" y="784"/>
                    </a:lnTo>
                    <a:lnTo>
                      <a:pt x="1020" y="784"/>
                    </a:lnTo>
                    <a:lnTo>
                      <a:pt x="1020" y="784"/>
                    </a:lnTo>
                    <a:lnTo>
                      <a:pt x="1020" y="784"/>
                    </a:lnTo>
                    <a:lnTo>
                      <a:pt x="1021" y="784"/>
                    </a:lnTo>
                    <a:lnTo>
                      <a:pt x="1021" y="784"/>
                    </a:lnTo>
                    <a:lnTo>
                      <a:pt x="1025" y="784"/>
                    </a:lnTo>
                    <a:lnTo>
                      <a:pt x="1025" y="784"/>
                    </a:lnTo>
                    <a:lnTo>
                      <a:pt x="1025" y="784"/>
                    </a:lnTo>
                    <a:lnTo>
                      <a:pt x="1026" y="784"/>
                    </a:lnTo>
                    <a:lnTo>
                      <a:pt x="1026" y="784"/>
                    </a:lnTo>
                    <a:lnTo>
                      <a:pt x="1027" y="784"/>
                    </a:lnTo>
                    <a:lnTo>
                      <a:pt x="1027" y="784"/>
                    </a:lnTo>
                    <a:lnTo>
                      <a:pt x="1030" y="784"/>
                    </a:lnTo>
                    <a:lnTo>
                      <a:pt x="1030" y="784"/>
                    </a:lnTo>
                    <a:lnTo>
                      <a:pt x="1030" y="784"/>
                    </a:lnTo>
                    <a:lnTo>
                      <a:pt x="1031" y="776"/>
                    </a:lnTo>
                    <a:lnTo>
                      <a:pt x="1031" y="784"/>
                    </a:lnTo>
                    <a:lnTo>
                      <a:pt x="1036" y="784"/>
                    </a:lnTo>
                    <a:lnTo>
                      <a:pt x="1036" y="778"/>
                    </a:lnTo>
                    <a:lnTo>
                      <a:pt x="1036" y="784"/>
                    </a:lnTo>
                    <a:lnTo>
                      <a:pt x="1037" y="784"/>
                    </a:lnTo>
                    <a:lnTo>
                      <a:pt x="1040" y="784"/>
                    </a:lnTo>
                    <a:lnTo>
                      <a:pt x="1040" y="784"/>
                    </a:lnTo>
                    <a:lnTo>
                      <a:pt x="1040" y="784"/>
                    </a:lnTo>
                    <a:lnTo>
                      <a:pt x="1041" y="784"/>
                    </a:lnTo>
                    <a:lnTo>
                      <a:pt x="1041" y="771"/>
                    </a:lnTo>
                    <a:lnTo>
                      <a:pt x="1042" y="784"/>
                    </a:lnTo>
                    <a:lnTo>
                      <a:pt x="1042" y="784"/>
                    </a:lnTo>
                    <a:lnTo>
                      <a:pt x="1046" y="784"/>
                    </a:lnTo>
                    <a:lnTo>
                      <a:pt x="1046" y="784"/>
                    </a:lnTo>
                    <a:lnTo>
                      <a:pt x="1046" y="775"/>
                    </a:lnTo>
                    <a:lnTo>
                      <a:pt x="1047" y="777"/>
                    </a:lnTo>
                    <a:lnTo>
                      <a:pt x="1047" y="784"/>
                    </a:lnTo>
                    <a:lnTo>
                      <a:pt x="1051" y="784"/>
                    </a:lnTo>
                    <a:lnTo>
                      <a:pt x="1051" y="784"/>
                    </a:lnTo>
                    <a:lnTo>
                      <a:pt x="1051" y="777"/>
                    </a:lnTo>
                    <a:lnTo>
                      <a:pt x="1052" y="774"/>
                    </a:lnTo>
                    <a:lnTo>
                      <a:pt x="1052" y="784"/>
                    </a:lnTo>
                    <a:lnTo>
                      <a:pt x="1056" y="784"/>
                    </a:lnTo>
                    <a:lnTo>
                      <a:pt x="1056" y="781"/>
                    </a:lnTo>
                    <a:lnTo>
                      <a:pt x="1056" y="784"/>
                    </a:lnTo>
                    <a:lnTo>
                      <a:pt x="1057" y="784"/>
                    </a:lnTo>
                    <a:lnTo>
                      <a:pt x="1057" y="784"/>
                    </a:lnTo>
                    <a:lnTo>
                      <a:pt x="1061" y="784"/>
                    </a:lnTo>
                    <a:lnTo>
                      <a:pt x="1061" y="782"/>
                    </a:lnTo>
                    <a:lnTo>
                      <a:pt x="1061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6" y="784"/>
                    </a:lnTo>
                    <a:lnTo>
                      <a:pt x="1066" y="784"/>
                    </a:lnTo>
                    <a:lnTo>
                      <a:pt x="1066" y="784"/>
                    </a:lnTo>
                    <a:lnTo>
                      <a:pt x="1067" y="784"/>
                    </a:lnTo>
                    <a:lnTo>
                      <a:pt x="1067" y="784"/>
                    </a:lnTo>
                    <a:lnTo>
                      <a:pt x="1071" y="784"/>
                    </a:lnTo>
                    <a:lnTo>
                      <a:pt x="1071" y="784"/>
                    </a:lnTo>
                    <a:lnTo>
                      <a:pt x="1071" y="781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6" y="784"/>
                    </a:lnTo>
                    <a:lnTo>
                      <a:pt x="1076" y="784"/>
                    </a:lnTo>
                    <a:lnTo>
                      <a:pt x="1076" y="784"/>
                    </a:lnTo>
                    <a:lnTo>
                      <a:pt x="1077" y="783"/>
                    </a:lnTo>
                    <a:lnTo>
                      <a:pt x="1077" y="784"/>
                    </a:lnTo>
                    <a:lnTo>
                      <a:pt x="1081" y="784"/>
                    </a:lnTo>
                    <a:lnTo>
                      <a:pt x="1081" y="784"/>
                    </a:lnTo>
                    <a:lnTo>
                      <a:pt x="1081" y="784"/>
                    </a:lnTo>
                    <a:lnTo>
                      <a:pt x="1082" y="784"/>
                    </a:lnTo>
                    <a:lnTo>
                      <a:pt x="1082" y="784"/>
                    </a:lnTo>
                    <a:lnTo>
                      <a:pt x="1086" y="784"/>
                    </a:lnTo>
                    <a:lnTo>
                      <a:pt x="1086" y="784"/>
                    </a:lnTo>
                    <a:lnTo>
                      <a:pt x="1086" y="784"/>
                    </a:lnTo>
                    <a:lnTo>
                      <a:pt x="1091" y="784"/>
                    </a:lnTo>
                    <a:lnTo>
                      <a:pt x="1092" y="784"/>
                    </a:lnTo>
                    <a:lnTo>
                      <a:pt x="1092" y="778"/>
                    </a:lnTo>
                    <a:lnTo>
                      <a:pt x="1093" y="784"/>
                    </a:lnTo>
                    <a:lnTo>
                      <a:pt x="1093" y="784"/>
                    </a:lnTo>
                    <a:lnTo>
                      <a:pt x="1097" y="784"/>
                    </a:lnTo>
                    <a:lnTo>
                      <a:pt x="1097" y="779"/>
                    </a:lnTo>
                    <a:lnTo>
                      <a:pt x="1097" y="784"/>
                    </a:lnTo>
                    <a:lnTo>
                      <a:pt x="1102" y="784"/>
                    </a:lnTo>
                    <a:lnTo>
                      <a:pt x="1102" y="713"/>
                    </a:lnTo>
                    <a:lnTo>
                      <a:pt x="1102" y="784"/>
                    </a:lnTo>
                    <a:lnTo>
                      <a:pt x="1103" y="784"/>
                    </a:lnTo>
                    <a:lnTo>
                      <a:pt x="1103" y="784"/>
                    </a:lnTo>
                    <a:lnTo>
                      <a:pt x="1107" y="784"/>
                    </a:lnTo>
                    <a:lnTo>
                      <a:pt x="1107" y="765"/>
                    </a:lnTo>
                    <a:lnTo>
                      <a:pt x="1107" y="784"/>
                    </a:lnTo>
                    <a:lnTo>
                      <a:pt x="1108" y="784"/>
                    </a:lnTo>
                    <a:lnTo>
                      <a:pt x="1108" y="784"/>
                    </a:lnTo>
                    <a:lnTo>
                      <a:pt x="1112" y="784"/>
                    </a:lnTo>
                    <a:lnTo>
                      <a:pt x="1112" y="784"/>
                    </a:lnTo>
                    <a:lnTo>
                      <a:pt x="1112" y="781"/>
                    </a:lnTo>
                    <a:lnTo>
                      <a:pt x="1113" y="784"/>
                    </a:lnTo>
                    <a:lnTo>
                      <a:pt x="1113" y="784"/>
                    </a:lnTo>
                    <a:lnTo>
                      <a:pt x="1117" y="784"/>
                    </a:lnTo>
                    <a:lnTo>
                      <a:pt x="1117" y="784"/>
                    </a:lnTo>
                    <a:lnTo>
                      <a:pt x="1117" y="783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22" y="784"/>
                    </a:lnTo>
                    <a:lnTo>
                      <a:pt x="1122" y="784"/>
                    </a:lnTo>
                    <a:lnTo>
                      <a:pt x="1122" y="784"/>
                    </a:lnTo>
                    <a:lnTo>
                      <a:pt x="1123" y="784"/>
                    </a:lnTo>
                    <a:lnTo>
                      <a:pt x="1123" y="784"/>
                    </a:lnTo>
                    <a:lnTo>
                      <a:pt x="1127" y="784"/>
                    </a:lnTo>
                    <a:lnTo>
                      <a:pt x="1127" y="784"/>
                    </a:lnTo>
                    <a:lnTo>
                      <a:pt x="1127" y="784"/>
                    </a:lnTo>
                    <a:lnTo>
                      <a:pt x="1128" y="784"/>
                    </a:lnTo>
                    <a:lnTo>
                      <a:pt x="1128" y="784"/>
                    </a:lnTo>
                    <a:lnTo>
                      <a:pt x="1132" y="784"/>
                    </a:lnTo>
                    <a:lnTo>
                      <a:pt x="1132" y="784"/>
                    </a:lnTo>
                    <a:lnTo>
                      <a:pt x="1132" y="783"/>
                    </a:lnTo>
                    <a:lnTo>
                      <a:pt x="1133" y="783"/>
                    </a:lnTo>
                    <a:lnTo>
                      <a:pt x="1133" y="784"/>
                    </a:lnTo>
                    <a:lnTo>
                      <a:pt x="1137" y="784"/>
                    </a:lnTo>
                    <a:lnTo>
                      <a:pt x="1137" y="784"/>
                    </a:lnTo>
                    <a:lnTo>
                      <a:pt x="1137" y="784"/>
                    </a:lnTo>
                    <a:lnTo>
                      <a:pt x="1138" y="784"/>
                    </a:lnTo>
                    <a:lnTo>
                      <a:pt x="1138" y="784"/>
                    </a:lnTo>
                    <a:lnTo>
                      <a:pt x="1142" y="784"/>
                    </a:lnTo>
                    <a:lnTo>
                      <a:pt x="1142" y="784"/>
                    </a:lnTo>
                    <a:lnTo>
                      <a:pt x="1142" y="784"/>
                    </a:lnTo>
                    <a:lnTo>
                      <a:pt x="1143" y="781"/>
                    </a:lnTo>
                    <a:lnTo>
                      <a:pt x="1143" y="784"/>
                    </a:lnTo>
                    <a:lnTo>
                      <a:pt x="1148" y="784"/>
                    </a:lnTo>
                    <a:lnTo>
                      <a:pt x="1148" y="782"/>
                    </a:lnTo>
                    <a:lnTo>
                      <a:pt x="1148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50" y="784"/>
                    </a:lnTo>
                    <a:lnTo>
                      <a:pt x="1150" y="784"/>
                    </a:lnTo>
                    <a:lnTo>
                      <a:pt x="1152" y="784"/>
                    </a:lnTo>
                    <a:lnTo>
                      <a:pt x="1152" y="784"/>
                    </a:lnTo>
                    <a:lnTo>
                      <a:pt x="1152" y="784"/>
                    </a:lnTo>
                    <a:lnTo>
                      <a:pt x="1153" y="784"/>
                    </a:lnTo>
                    <a:lnTo>
                      <a:pt x="1153" y="784"/>
                    </a:lnTo>
                    <a:lnTo>
                      <a:pt x="1156" y="784"/>
                    </a:lnTo>
                    <a:lnTo>
                      <a:pt x="1157" y="784"/>
                    </a:lnTo>
                    <a:lnTo>
                      <a:pt x="1157" y="784"/>
                    </a:lnTo>
                    <a:lnTo>
                      <a:pt x="1158" y="784"/>
                    </a:lnTo>
                    <a:lnTo>
                      <a:pt x="1158" y="784"/>
                    </a:lnTo>
                    <a:lnTo>
                      <a:pt x="1162" y="784"/>
                    </a:lnTo>
                    <a:lnTo>
                      <a:pt x="1162" y="784"/>
                    </a:lnTo>
                    <a:lnTo>
                      <a:pt x="1162" y="784"/>
                    </a:lnTo>
                    <a:lnTo>
                      <a:pt x="1163" y="784"/>
                    </a:lnTo>
                    <a:lnTo>
                      <a:pt x="1163" y="784"/>
                    </a:lnTo>
                    <a:lnTo>
                      <a:pt x="1168" y="784"/>
                    </a:lnTo>
                    <a:lnTo>
                      <a:pt x="1168" y="778"/>
                    </a:lnTo>
                    <a:lnTo>
                      <a:pt x="1168" y="784"/>
                    </a:lnTo>
                    <a:lnTo>
                      <a:pt x="1173" y="784"/>
                    </a:lnTo>
                    <a:lnTo>
                      <a:pt x="1173" y="784"/>
                    </a:lnTo>
                    <a:lnTo>
                      <a:pt x="1173" y="780"/>
                    </a:lnTo>
                    <a:lnTo>
                      <a:pt x="1174" y="775"/>
                    </a:lnTo>
                    <a:lnTo>
                      <a:pt x="1174" y="784"/>
                    </a:lnTo>
                    <a:lnTo>
                      <a:pt x="1177" y="784"/>
                    </a:lnTo>
                    <a:lnTo>
                      <a:pt x="1178" y="784"/>
                    </a:lnTo>
                    <a:lnTo>
                      <a:pt x="1178" y="783"/>
                    </a:lnTo>
                    <a:lnTo>
                      <a:pt x="1179" y="784"/>
                    </a:lnTo>
                    <a:lnTo>
                      <a:pt x="1179" y="784"/>
                    </a:lnTo>
                    <a:lnTo>
                      <a:pt x="1183" y="784"/>
                    </a:lnTo>
                    <a:lnTo>
                      <a:pt x="1183" y="784"/>
                    </a:lnTo>
                    <a:lnTo>
                      <a:pt x="1183" y="782"/>
                    </a:lnTo>
                    <a:lnTo>
                      <a:pt x="1184" y="784"/>
                    </a:lnTo>
                    <a:lnTo>
                      <a:pt x="1184" y="784"/>
                    </a:lnTo>
                    <a:lnTo>
                      <a:pt x="1188" y="784"/>
                    </a:lnTo>
                    <a:lnTo>
                      <a:pt x="1188" y="784"/>
                    </a:lnTo>
                    <a:lnTo>
                      <a:pt x="1188" y="782"/>
                    </a:lnTo>
                    <a:lnTo>
                      <a:pt x="1189" y="783"/>
                    </a:lnTo>
                    <a:lnTo>
                      <a:pt x="1189" y="784"/>
                    </a:lnTo>
                    <a:lnTo>
                      <a:pt x="1193" y="784"/>
                    </a:lnTo>
                    <a:lnTo>
                      <a:pt x="1193" y="784"/>
                    </a:lnTo>
                    <a:lnTo>
                      <a:pt x="1193" y="784"/>
                    </a:lnTo>
                    <a:lnTo>
                      <a:pt x="1194" y="780"/>
                    </a:lnTo>
                    <a:lnTo>
                      <a:pt x="1194" y="784"/>
                    </a:lnTo>
                    <a:lnTo>
                      <a:pt x="1197" y="784"/>
                    </a:lnTo>
                    <a:lnTo>
                      <a:pt x="1197" y="784"/>
                    </a:lnTo>
                    <a:lnTo>
                      <a:pt x="1197" y="784"/>
                    </a:lnTo>
                    <a:lnTo>
                      <a:pt x="1198" y="784"/>
                    </a:lnTo>
                    <a:lnTo>
                      <a:pt x="1198" y="784"/>
                    </a:lnTo>
                    <a:lnTo>
                      <a:pt x="1199" y="782"/>
                    </a:lnTo>
                    <a:lnTo>
                      <a:pt x="1199" y="784"/>
                    </a:lnTo>
                    <a:lnTo>
                      <a:pt x="1203" y="784"/>
                    </a:lnTo>
                    <a:lnTo>
                      <a:pt x="1204" y="782"/>
                    </a:lnTo>
                    <a:lnTo>
                      <a:pt x="1204" y="784"/>
                    </a:lnTo>
                    <a:lnTo>
                      <a:pt x="1209" y="784"/>
                    </a:lnTo>
                    <a:lnTo>
                      <a:pt x="1209" y="784"/>
                    </a:lnTo>
                    <a:lnTo>
                      <a:pt x="1209" y="784"/>
                    </a:lnTo>
                    <a:lnTo>
                      <a:pt x="1213" y="784"/>
                    </a:lnTo>
                    <a:lnTo>
                      <a:pt x="1213" y="784"/>
                    </a:lnTo>
                    <a:lnTo>
                      <a:pt x="1213" y="784"/>
                    </a:lnTo>
                    <a:lnTo>
                      <a:pt x="1214" y="781"/>
                    </a:lnTo>
                    <a:lnTo>
                      <a:pt x="1214" y="784"/>
                    </a:lnTo>
                    <a:lnTo>
                      <a:pt x="1219" y="784"/>
                    </a:lnTo>
                    <a:lnTo>
                      <a:pt x="1219" y="783"/>
                    </a:lnTo>
                    <a:lnTo>
                      <a:pt x="1219" y="784"/>
                    </a:lnTo>
                    <a:lnTo>
                      <a:pt x="1220" y="784"/>
                    </a:lnTo>
                    <a:lnTo>
                      <a:pt x="1224" y="784"/>
                    </a:lnTo>
                    <a:lnTo>
                      <a:pt x="1224" y="784"/>
                    </a:lnTo>
                    <a:lnTo>
                      <a:pt x="1224" y="784"/>
                    </a:lnTo>
                    <a:lnTo>
                      <a:pt x="1225" y="784"/>
                    </a:lnTo>
                    <a:lnTo>
                      <a:pt x="1225" y="784"/>
                    </a:lnTo>
                    <a:lnTo>
                      <a:pt x="1229" y="784"/>
                    </a:lnTo>
                    <a:lnTo>
                      <a:pt x="1229" y="784"/>
                    </a:lnTo>
                    <a:lnTo>
                      <a:pt x="1229" y="784"/>
                    </a:lnTo>
                    <a:lnTo>
                      <a:pt x="1230" y="784"/>
                    </a:lnTo>
                    <a:lnTo>
                      <a:pt x="1230" y="784"/>
                    </a:lnTo>
                    <a:lnTo>
                      <a:pt x="1234" y="784"/>
                    </a:lnTo>
                    <a:lnTo>
                      <a:pt x="1234" y="784"/>
                    </a:lnTo>
                    <a:lnTo>
                      <a:pt x="1234" y="779"/>
                    </a:lnTo>
                    <a:lnTo>
                      <a:pt x="1235" y="783"/>
                    </a:lnTo>
                    <a:lnTo>
                      <a:pt x="1235" y="784"/>
                    </a:lnTo>
                    <a:lnTo>
                      <a:pt x="1239" y="784"/>
                    </a:lnTo>
                    <a:lnTo>
                      <a:pt x="1239" y="784"/>
                    </a:lnTo>
                    <a:lnTo>
                      <a:pt x="1239" y="782"/>
                    </a:lnTo>
                    <a:lnTo>
                      <a:pt x="1240" y="779"/>
                    </a:lnTo>
                    <a:lnTo>
                      <a:pt x="1240" y="784"/>
                    </a:lnTo>
                    <a:lnTo>
                      <a:pt x="1241" y="784"/>
                    </a:lnTo>
                    <a:lnTo>
                      <a:pt x="1241" y="784"/>
                    </a:lnTo>
                    <a:lnTo>
                      <a:pt x="1244" y="784"/>
                    </a:lnTo>
                    <a:lnTo>
                      <a:pt x="1244" y="784"/>
                    </a:lnTo>
                    <a:lnTo>
                      <a:pt x="1244" y="784"/>
                    </a:lnTo>
                    <a:lnTo>
                      <a:pt x="1245" y="768"/>
                    </a:lnTo>
                    <a:lnTo>
                      <a:pt x="1245" y="784"/>
                    </a:lnTo>
                    <a:lnTo>
                      <a:pt x="1246" y="784"/>
                    </a:lnTo>
                    <a:lnTo>
                      <a:pt x="1246" y="784"/>
                    </a:lnTo>
                    <a:lnTo>
                      <a:pt x="1249" y="784"/>
                    </a:lnTo>
                    <a:lnTo>
                      <a:pt x="1249" y="784"/>
                    </a:lnTo>
                    <a:lnTo>
                      <a:pt x="1249" y="767"/>
                    </a:lnTo>
                    <a:lnTo>
                      <a:pt x="1250" y="770"/>
                    </a:lnTo>
                    <a:lnTo>
                      <a:pt x="1250" y="784"/>
                    </a:lnTo>
                    <a:lnTo>
                      <a:pt x="1254" y="784"/>
                    </a:lnTo>
                    <a:lnTo>
                      <a:pt x="1254" y="784"/>
                    </a:lnTo>
                    <a:lnTo>
                      <a:pt x="1254" y="783"/>
                    </a:lnTo>
                    <a:lnTo>
                      <a:pt x="1255" y="779"/>
                    </a:lnTo>
                    <a:lnTo>
                      <a:pt x="1255" y="784"/>
                    </a:lnTo>
                    <a:lnTo>
                      <a:pt x="1259" y="784"/>
                    </a:lnTo>
                    <a:lnTo>
                      <a:pt x="1259" y="784"/>
                    </a:lnTo>
                    <a:lnTo>
                      <a:pt x="1259" y="784"/>
                    </a:lnTo>
                    <a:lnTo>
                      <a:pt x="1260" y="782"/>
                    </a:lnTo>
                    <a:lnTo>
                      <a:pt x="1260" y="784"/>
                    </a:lnTo>
                    <a:lnTo>
                      <a:pt x="1264" y="784"/>
                    </a:lnTo>
                    <a:lnTo>
                      <a:pt x="1264" y="784"/>
                    </a:lnTo>
                    <a:lnTo>
                      <a:pt x="1264" y="784"/>
                    </a:lnTo>
                    <a:lnTo>
                      <a:pt x="1265" y="784"/>
                    </a:lnTo>
                    <a:lnTo>
                      <a:pt x="1265" y="784"/>
                    </a:lnTo>
                    <a:lnTo>
                      <a:pt x="1275" y="784"/>
                    </a:lnTo>
                    <a:lnTo>
                      <a:pt x="1275" y="784"/>
                    </a:lnTo>
                    <a:lnTo>
                      <a:pt x="1275" y="784"/>
                    </a:lnTo>
                    <a:lnTo>
                      <a:pt x="1277" y="7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76" name="Rectangle 847"/>
              <p:cNvSpPr>
                <a:spLocks noChangeArrowheads="1"/>
              </p:cNvSpPr>
              <p:nvPr/>
            </p:nvSpPr>
            <p:spPr bwMode="auto">
              <a:xfrm>
                <a:off x="4735513" y="609601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7" name="Rectangle 848"/>
              <p:cNvSpPr>
                <a:spLocks noChangeArrowheads="1"/>
              </p:cNvSpPr>
              <p:nvPr/>
            </p:nvSpPr>
            <p:spPr bwMode="auto">
              <a:xfrm>
                <a:off x="4271962" y="771525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1375.9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8" name="Rectangle 849"/>
              <p:cNvSpPr>
                <a:spLocks noChangeArrowheads="1"/>
              </p:cNvSpPr>
              <p:nvPr/>
            </p:nvSpPr>
            <p:spPr bwMode="auto">
              <a:xfrm>
                <a:off x="3803650" y="1717676"/>
                <a:ext cx="326797" cy="157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1347.9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79" name="Line 851"/>
              <p:cNvSpPr>
                <a:spLocks noChangeShapeType="1"/>
              </p:cNvSpPr>
              <p:nvPr/>
            </p:nvSpPr>
            <p:spPr bwMode="auto">
              <a:xfrm flipH="1" flipV="1">
                <a:off x="4283075" y="1919288"/>
                <a:ext cx="12700" cy="4763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680" name="Rectangle 852"/>
              <p:cNvSpPr>
                <a:spLocks noChangeArrowheads="1"/>
              </p:cNvSpPr>
              <p:nvPr/>
            </p:nvSpPr>
            <p:spPr bwMode="auto">
              <a:xfrm>
                <a:off x="5102225" y="1806025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1" name="Rectangle 857"/>
              <p:cNvSpPr>
                <a:spLocks noChangeArrowheads="1"/>
              </p:cNvSpPr>
              <p:nvPr/>
            </p:nvSpPr>
            <p:spPr bwMode="auto">
              <a:xfrm>
                <a:off x="2951162" y="2000250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1293.9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682" name="Rectangle 859"/>
              <p:cNvSpPr>
                <a:spLocks noChangeArrowheads="1"/>
              </p:cNvSpPr>
              <p:nvPr/>
            </p:nvSpPr>
            <p:spPr bwMode="auto">
              <a:xfrm>
                <a:off x="3433763" y="2012950"/>
                <a:ext cx="490519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1321.9179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44" name="Group 843"/>
            <p:cNvGrpSpPr/>
            <p:nvPr/>
          </p:nvGrpSpPr>
          <p:grpSpPr>
            <a:xfrm>
              <a:off x="500063" y="3975727"/>
              <a:ext cx="3851469" cy="1280956"/>
              <a:chOff x="469901" y="2489201"/>
              <a:chExt cx="3887788" cy="2105858"/>
            </a:xfrm>
          </p:grpSpPr>
          <p:sp>
            <p:nvSpPr>
              <p:cNvPr id="1139" name="Line 895"/>
              <p:cNvSpPr>
                <a:spLocks noChangeShapeType="1"/>
              </p:cNvSpPr>
              <p:nvPr/>
            </p:nvSpPr>
            <p:spPr bwMode="auto">
              <a:xfrm>
                <a:off x="469901" y="4322764"/>
                <a:ext cx="38877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0" name="Line 896"/>
              <p:cNvSpPr>
                <a:spLocks noChangeShapeType="1"/>
              </p:cNvSpPr>
              <p:nvPr/>
            </p:nvSpPr>
            <p:spPr bwMode="auto">
              <a:xfrm>
                <a:off x="53657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1" name="Line 897"/>
              <p:cNvSpPr>
                <a:spLocks noChangeShapeType="1"/>
              </p:cNvSpPr>
              <p:nvPr/>
            </p:nvSpPr>
            <p:spPr bwMode="auto">
              <a:xfrm>
                <a:off x="6921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2" name="Line 898"/>
              <p:cNvSpPr>
                <a:spLocks noChangeShapeType="1"/>
              </p:cNvSpPr>
              <p:nvPr/>
            </p:nvSpPr>
            <p:spPr bwMode="auto">
              <a:xfrm>
                <a:off x="7715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3" name="Line 899"/>
              <p:cNvSpPr>
                <a:spLocks noChangeShapeType="1"/>
              </p:cNvSpPr>
              <p:nvPr/>
            </p:nvSpPr>
            <p:spPr bwMode="auto">
              <a:xfrm>
                <a:off x="8477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4" name="Line 900"/>
              <p:cNvSpPr>
                <a:spLocks noChangeShapeType="1"/>
              </p:cNvSpPr>
              <p:nvPr/>
            </p:nvSpPr>
            <p:spPr bwMode="auto">
              <a:xfrm>
                <a:off x="100488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5" name="Line 901"/>
              <p:cNvSpPr>
                <a:spLocks noChangeShapeType="1"/>
              </p:cNvSpPr>
              <p:nvPr/>
            </p:nvSpPr>
            <p:spPr bwMode="auto">
              <a:xfrm>
                <a:off x="108108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6" name="Line 902"/>
              <p:cNvSpPr>
                <a:spLocks noChangeShapeType="1"/>
              </p:cNvSpPr>
              <p:nvPr/>
            </p:nvSpPr>
            <p:spPr bwMode="auto">
              <a:xfrm>
                <a:off x="116046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7" name="Line 903"/>
              <p:cNvSpPr>
                <a:spLocks noChangeShapeType="1"/>
              </p:cNvSpPr>
              <p:nvPr/>
            </p:nvSpPr>
            <p:spPr bwMode="auto">
              <a:xfrm>
                <a:off x="131603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8" name="Line 904"/>
              <p:cNvSpPr>
                <a:spLocks noChangeShapeType="1"/>
              </p:cNvSpPr>
              <p:nvPr/>
            </p:nvSpPr>
            <p:spPr bwMode="auto">
              <a:xfrm>
                <a:off x="13954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49" name="Line 905"/>
              <p:cNvSpPr>
                <a:spLocks noChangeShapeType="1"/>
              </p:cNvSpPr>
              <p:nvPr/>
            </p:nvSpPr>
            <p:spPr bwMode="auto">
              <a:xfrm>
                <a:off x="14716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0" name="Line 906"/>
              <p:cNvSpPr>
                <a:spLocks noChangeShapeType="1"/>
              </p:cNvSpPr>
              <p:nvPr/>
            </p:nvSpPr>
            <p:spPr bwMode="auto">
              <a:xfrm>
                <a:off x="162718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1" name="Line 907"/>
              <p:cNvSpPr>
                <a:spLocks noChangeShapeType="1"/>
              </p:cNvSpPr>
              <p:nvPr/>
            </p:nvSpPr>
            <p:spPr bwMode="auto">
              <a:xfrm>
                <a:off x="170656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2" name="Line 908"/>
              <p:cNvSpPr>
                <a:spLocks noChangeShapeType="1"/>
              </p:cNvSpPr>
              <p:nvPr/>
            </p:nvSpPr>
            <p:spPr bwMode="auto">
              <a:xfrm>
                <a:off x="17843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3" name="Line 909"/>
              <p:cNvSpPr>
                <a:spLocks noChangeShapeType="1"/>
              </p:cNvSpPr>
              <p:nvPr/>
            </p:nvSpPr>
            <p:spPr bwMode="auto">
              <a:xfrm>
                <a:off x="19399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4" name="Line 910"/>
              <p:cNvSpPr>
                <a:spLocks noChangeShapeType="1"/>
              </p:cNvSpPr>
              <p:nvPr/>
            </p:nvSpPr>
            <p:spPr bwMode="auto">
              <a:xfrm>
                <a:off x="20161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5" name="Line 911"/>
              <p:cNvSpPr>
                <a:spLocks noChangeShapeType="1"/>
              </p:cNvSpPr>
              <p:nvPr/>
            </p:nvSpPr>
            <p:spPr bwMode="auto">
              <a:xfrm>
                <a:off x="209550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6" name="Line 912"/>
              <p:cNvSpPr>
                <a:spLocks noChangeShapeType="1"/>
              </p:cNvSpPr>
              <p:nvPr/>
            </p:nvSpPr>
            <p:spPr bwMode="auto">
              <a:xfrm>
                <a:off x="225107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7" name="Line 913"/>
              <p:cNvSpPr>
                <a:spLocks noChangeShapeType="1"/>
              </p:cNvSpPr>
              <p:nvPr/>
            </p:nvSpPr>
            <p:spPr bwMode="auto">
              <a:xfrm>
                <a:off x="23304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8" name="Line 914"/>
              <p:cNvSpPr>
                <a:spLocks noChangeShapeType="1"/>
              </p:cNvSpPr>
              <p:nvPr/>
            </p:nvSpPr>
            <p:spPr bwMode="auto">
              <a:xfrm>
                <a:off x="24066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59" name="Line 915"/>
              <p:cNvSpPr>
                <a:spLocks noChangeShapeType="1"/>
              </p:cNvSpPr>
              <p:nvPr/>
            </p:nvSpPr>
            <p:spPr bwMode="auto">
              <a:xfrm>
                <a:off x="25638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0" name="Line 916"/>
              <p:cNvSpPr>
                <a:spLocks noChangeShapeType="1"/>
              </p:cNvSpPr>
              <p:nvPr/>
            </p:nvSpPr>
            <p:spPr bwMode="auto">
              <a:xfrm>
                <a:off x="26400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1" name="Line 917"/>
              <p:cNvSpPr>
                <a:spLocks noChangeShapeType="1"/>
              </p:cNvSpPr>
              <p:nvPr/>
            </p:nvSpPr>
            <p:spPr bwMode="auto">
              <a:xfrm>
                <a:off x="271938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2" name="Line 918"/>
              <p:cNvSpPr>
                <a:spLocks noChangeShapeType="1"/>
              </p:cNvSpPr>
              <p:nvPr/>
            </p:nvSpPr>
            <p:spPr bwMode="auto">
              <a:xfrm>
                <a:off x="287496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3" name="Line 919"/>
              <p:cNvSpPr>
                <a:spLocks noChangeShapeType="1"/>
              </p:cNvSpPr>
              <p:nvPr/>
            </p:nvSpPr>
            <p:spPr bwMode="auto">
              <a:xfrm>
                <a:off x="295433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4" name="Line 920"/>
              <p:cNvSpPr>
                <a:spLocks noChangeShapeType="1"/>
              </p:cNvSpPr>
              <p:nvPr/>
            </p:nvSpPr>
            <p:spPr bwMode="auto">
              <a:xfrm>
                <a:off x="303053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5" name="Line 921"/>
              <p:cNvSpPr>
                <a:spLocks noChangeShapeType="1"/>
              </p:cNvSpPr>
              <p:nvPr/>
            </p:nvSpPr>
            <p:spPr bwMode="auto">
              <a:xfrm>
                <a:off x="31861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6" name="Line 922"/>
              <p:cNvSpPr>
                <a:spLocks noChangeShapeType="1"/>
              </p:cNvSpPr>
              <p:nvPr/>
            </p:nvSpPr>
            <p:spPr bwMode="auto">
              <a:xfrm>
                <a:off x="326548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7" name="Line 923"/>
              <p:cNvSpPr>
                <a:spLocks noChangeShapeType="1"/>
              </p:cNvSpPr>
              <p:nvPr/>
            </p:nvSpPr>
            <p:spPr bwMode="auto">
              <a:xfrm>
                <a:off x="334486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8" name="Line 924"/>
              <p:cNvSpPr>
                <a:spLocks noChangeShapeType="1"/>
              </p:cNvSpPr>
              <p:nvPr/>
            </p:nvSpPr>
            <p:spPr bwMode="auto">
              <a:xfrm>
                <a:off x="34988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69" name="Line 925"/>
              <p:cNvSpPr>
                <a:spLocks noChangeShapeType="1"/>
              </p:cNvSpPr>
              <p:nvPr/>
            </p:nvSpPr>
            <p:spPr bwMode="auto">
              <a:xfrm>
                <a:off x="357505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0" name="Line 926"/>
              <p:cNvSpPr>
                <a:spLocks noChangeShapeType="1"/>
              </p:cNvSpPr>
              <p:nvPr/>
            </p:nvSpPr>
            <p:spPr bwMode="auto">
              <a:xfrm>
                <a:off x="36544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1" name="Line 927"/>
              <p:cNvSpPr>
                <a:spLocks noChangeShapeType="1"/>
              </p:cNvSpPr>
              <p:nvPr/>
            </p:nvSpPr>
            <p:spPr bwMode="auto">
              <a:xfrm>
                <a:off x="3810001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2" name="Line 928"/>
              <p:cNvSpPr>
                <a:spLocks noChangeShapeType="1"/>
              </p:cNvSpPr>
              <p:nvPr/>
            </p:nvSpPr>
            <p:spPr bwMode="auto">
              <a:xfrm>
                <a:off x="388937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3" name="Line 929"/>
              <p:cNvSpPr>
                <a:spLocks noChangeShapeType="1"/>
              </p:cNvSpPr>
              <p:nvPr/>
            </p:nvSpPr>
            <p:spPr bwMode="auto">
              <a:xfrm>
                <a:off x="396557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4" name="Line 930"/>
              <p:cNvSpPr>
                <a:spLocks noChangeShapeType="1"/>
              </p:cNvSpPr>
              <p:nvPr/>
            </p:nvSpPr>
            <p:spPr bwMode="auto">
              <a:xfrm>
                <a:off x="4124326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5" name="Line 931"/>
              <p:cNvSpPr>
                <a:spLocks noChangeShapeType="1"/>
              </p:cNvSpPr>
              <p:nvPr/>
            </p:nvSpPr>
            <p:spPr bwMode="auto">
              <a:xfrm>
                <a:off x="4198938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6" name="Line 932"/>
              <p:cNvSpPr>
                <a:spLocks noChangeShapeType="1"/>
              </p:cNvSpPr>
              <p:nvPr/>
            </p:nvSpPr>
            <p:spPr bwMode="auto">
              <a:xfrm>
                <a:off x="4278313" y="4322764"/>
                <a:ext cx="0" cy="1587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7" name="Line 934"/>
              <p:cNvSpPr>
                <a:spLocks noChangeShapeType="1"/>
              </p:cNvSpPr>
              <p:nvPr/>
            </p:nvSpPr>
            <p:spPr bwMode="auto">
              <a:xfrm>
                <a:off x="4905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8" name="Line 935"/>
              <p:cNvSpPr>
                <a:spLocks noChangeShapeType="1"/>
              </p:cNvSpPr>
              <p:nvPr/>
            </p:nvSpPr>
            <p:spPr bwMode="auto">
              <a:xfrm>
                <a:off x="5064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79" name="Line 936"/>
              <p:cNvSpPr>
                <a:spLocks noChangeShapeType="1"/>
              </p:cNvSpPr>
              <p:nvPr/>
            </p:nvSpPr>
            <p:spPr bwMode="auto">
              <a:xfrm>
                <a:off x="5207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0" name="Line 937"/>
              <p:cNvSpPr>
                <a:spLocks noChangeShapeType="1"/>
              </p:cNvSpPr>
              <p:nvPr/>
            </p:nvSpPr>
            <p:spPr bwMode="auto">
              <a:xfrm>
                <a:off x="5524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1" name="Line 938"/>
              <p:cNvSpPr>
                <a:spLocks noChangeShapeType="1"/>
              </p:cNvSpPr>
              <p:nvPr/>
            </p:nvSpPr>
            <p:spPr bwMode="auto">
              <a:xfrm>
                <a:off x="5667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2" name="Line 939"/>
              <p:cNvSpPr>
                <a:spLocks noChangeShapeType="1"/>
              </p:cNvSpPr>
              <p:nvPr/>
            </p:nvSpPr>
            <p:spPr bwMode="auto">
              <a:xfrm>
                <a:off x="5826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3" name="Line 940"/>
              <p:cNvSpPr>
                <a:spLocks noChangeShapeType="1"/>
              </p:cNvSpPr>
              <p:nvPr/>
            </p:nvSpPr>
            <p:spPr bwMode="auto">
              <a:xfrm>
                <a:off x="6000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4" name="Line 941"/>
              <p:cNvSpPr>
                <a:spLocks noChangeShapeType="1"/>
              </p:cNvSpPr>
              <p:nvPr/>
            </p:nvSpPr>
            <p:spPr bwMode="auto">
              <a:xfrm>
                <a:off x="6318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5" name="Line 942"/>
              <p:cNvSpPr>
                <a:spLocks noChangeShapeType="1"/>
              </p:cNvSpPr>
              <p:nvPr/>
            </p:nvSpPr>
            <p:spPr bwMode="auto">
              <a:xfrm>
                <a:off x="6461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6" name="Line 943"/>
              <p:cNvSpPr>
                <a:spLocks noChangeShapeType="1"/>
              </p:cNvSpPr>
              <p:nvPr/>
            </p:nvSpPr>
            <p:spPr bwMode="auto">
              <a:xfrm>
                <a:off x="6619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7" name="Line 944"/>
              <p:cNvSpPr>
                <a:spLocks noChangeShapeType="1"/>
              </p:cNvSpPr>
              <p:nvPr/>
            </p:nvSpPr>
            <p:spPr bwMode="auto">
              <a:xfrm>
                <a:off x="6762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8" name="Line 945"/>
              <p:cNvSpPr>
                <a:spLocks noChangeShapeType="1"/>
              </p:cNvSpPr>
              <p:nvPr/>
            </p:nvSpPr>
            <p:spPr bwMode="auto">
              <a:xfrm>
                <a:off x="7064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89" name="Line 946"/>
              <p:cNvSpPr>
                <a:spLocks noChangeShapeType="1"/>
              </p:cNvSpPr>
              <p:nvPr/>
            </p:nvSpPr>
            <p:spPr bwMode="auto">
              <a:xfrm>
                <a:off x="7223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0" name="Line 947"/>
              <p:cNvSpPr>
                <a:spLocks noChangeShapeType="1"/>
              </p:cNvSpPr>
              <p:nvPr/>
            </p:nvSpPr>
            <p:spPr bwMode="auto">
              <a:xfrm>
                <a:off x="7413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1" name="Line 948"/>
              <p:cNvSpPr>
                <a:spLocks noChangeShapeType="1"/>
              </p:cNvSpPr>
              <p:nvPr/>
            </p:nvSpPr>
            <p:spPr bwMode="auto">
              <a:xfrm>
                <a:off x="7556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2" name="Line 949"/>
              <p:cNvSpPr>
                <a:spLocks noChangeShapeType="1"/>
              </p:cNvSpPr>
              <p:nvPr/>
            </p:nvSpPr>
            <p:spPr bwMode="auto">
              <a:xfrm>
                <a:off x="7858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3" name="Line 950"/>
              <p:cNvSpPr>
                <a:spLocks noChangeShapeType="1"/>
              </p:cNvSpPr>
              <p:nvPr/>
            </p:nvSpPr>
            <p:spPr bwMode="auto">
              <a:xfrm>
                <a:off x="8016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4" name="Line 951"/>
              <p:cNvSpPr>
                <a:spLocks noChangeShapeType="1"/>
              </p:cNvSpPr>
              <p:nvPr/>
            </p:nvSpPr>
            <p:spPr bwMode="auto">
              <a:xfrm>
                <a:off x="8175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5" name="Line 952"/>
              <p:cNvSpPr>
                <a:spLocks noChangeShapeType="1"/>
              </p:cNvSpPr>
              <p:nvPr/>
            </p:nvSpPr>
            <p:spPr bwMode="auto">
              <a:xfrm>
                <a:off x="8318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6" name="Line 953"/>
              <p:cNvSpPr>
                <a:spLocks noChangeShapeType="1"/>
              </p:cNvSpPr>
              <p:nvPr/>
            </p:nvSpPr>
            <p:spPr bwMode="auto">
              <a:xfrm>
                <a:off x="8651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7" name="Line 954"/>
              <p:cNvSpPr>
                <a:spLocks noChangeShapeType="1"/>
              </p:cNvSpPr>
              <p:nvPr/>
            </p:nvSpPr>
            <p:spPr bwMode="auto">
              <a:xfrm>
                <a:off x="8810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8" name="Line 955"/>
              <p:cNvSpPr>
                <a:spLocks noChangeShapeType="1"/>
              </p:cNvSpPr>
              <p:nvPr/>
            </p:nvSpPr>
            <p:spPr bwMode="auto">
              <a:xfrm>
                <a:off x="8953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99" name="Line 956"/>
              <p:cNvSpPr>
                <a:spLocks noChangeShapeType="1"/>
              </p:cNvSpPr>
              <p:nvPr/>
            </p:nvSpPr>
            <p:spPr bwMode="auto">
              <a:xfrm>
                <a:off x="9112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0" name="Line 957"/>
              <p:cNvSpPr>
                <a:spLocks noChangeShapeType="1"/>
              </p:cNvSpPr>
              <p:nvPr/>
            </p:nvSpPr>
            <p:spPr bwMode="auto">
              <a:xfrm>
                <a:off x="9413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1" name="Line 958"/>
              <p:cNvSpPr>
                <a:spLocks noChangeShapeType="1"/>
              </p:cNvSpPr>
              <p:nvPr/>
            </p:nvSpPr>
            <p:spPr bwMode="auto">
              <a:xfrm>
                <a:off x="9572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2" name="Line 959"/>
              <p:cNvSpPr>
                <a:spLocks noChangeShapeType="1"/>
              </p:cNvSpPr>
              <p:nvPr/>
            </p:nvSpPr>
            <p:spPr bwMode="auto">
              <a:xfrm>
                <a:off x="9715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3" name="Line 960"/>
              <p:cNvSpPr>
                <a:spLocks noChangeShapeType="1"/>
              </p:cNvSpPr>
              <p:nvPr/>
            </p:nvSpPr>
            <p:spPr bwMode="auto">
              <a:xfrm>
                <a:off x="9906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4" name="Line 961"/>
              <p:cNvSpPr>
                <a:spLocks noChangeShapeType="1"/>
              </p:cNvSpPr>
              <p:nvPr/>
            </p:nvSpPr>
            <p:spPr bwMode="auto">
              <a:xfrm>
                <a:off x="10207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5" name="Line 962"/>
              <p:cNvSpPr>
                <a:spLocks noChangeShapeType="1"/>
              </p:cNvSpPr>
              <p:nvPr/>
            </p:nvSpPr>
            <p:spPr bwMode="auto">
              <a:xfrm>
                <a:off x="10366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6" name="Line 963"/>
              <p:cNvSpPr>
                <a:spLocks noChangeShapeType="1"/>
              </p:cNvSpPr>
              <p:nvPr/>
            </p:nvSpPr>
            <p:spPr bwMode="auto">
              <a:xfrm>
                <a:off x="10509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7" name="Line 964"/>
              <p:cNvSpPr>
                <a:spLocks noChangeShapeType="1"/>
              </p:cNvSpPr>
              <p:nvPr/>
            </p:nvSpPr>
            <p:spPr bwMode="auto">
              <a:xfrm>
                <a:off x="10668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8" name="Line 965"/>
              <p:cNvSpPr>
                <a:spLocks noChangeShapeType="1"/>
              </p:cNvSpPr>
              <p:nvPr/>
            </p:nvSpPr>
            <p:spPr bwMode="auto">
              <a:xfrm>
                <a:off x="10969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09" name="Line 966"/>
              <p:cNvSpPr>
                <a:spLocks noChangeShapeType="1"/>
              </p:cNvSpPr>
              <p:nvPr/>
            </p:nvSpPr>
            <p:spPr bwMode="auto">
              <a:xfrm>
                <a:off x="11128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0" name="Line 967"/>
              <p:cNvSpPr>
                <a:spLocks noChangeShapeType="1"/>
              </p:cNvSpPr>
              <p:nvPr/>
            </p:nvSpPr>
            <p:spPr bwMode="auto">
              <a:xfrm>
                <a:off x="11303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1" name="Line 968"/>
              <p:cNvSpPr>
                <a:spLocks noChangeShapeType="1"/>
              </p:cNvSpPr>
              <p:nvPr/>
            </p:nvSpPr>
            <p:spPr bwMode="auto">
              <a:xfrm>
                <a:off x="11461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2" name="Line 969"/>
              <p:cNvSpPr>
                <a:spLocks noChangeShapeType="1"/>
              </p:cNvSpPr>
              <p:nvPr/>
            </p:nvSpPr>
            <p:spPr bwMode="auto">
              <a:xfrm>
                <a:off x="11763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3" name="Line 970"/>
              <p:cNvSpPr>
                <a:spLocks noChangeShapeType="1"/>
              </p:cNvSpPr>
              <p:nvPr/>
            </p:nvSpPr>
            <p:spPr bwMode="auto">
              <a:xfrm>
                <a:off x="11906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4" name="Line 971"/>
              <p:cNvSpPr>
                <a:spLocks noChangeShapeType="1"/>
              </p:cNvSpPr>
              <p:nvPr/>
            </p:nvSpPr>
            <p:spPr bwMode="auto">
              <a:xfrm>
                <a:off x="12065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5" name="Line 972"/>
              <p:cNvSpPr>
                <a:spLocks noChangeShapeType="1"/>
              </p:cNvSpPr>
              <p:nvPr/>
            </p:nvSpPr>
            <p:spPr bwMode="auto">
              <a:xfrm>
                <a:off x="12223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6" name="Line 973"/>
              <p:cNvSpPr>
                <a:spLocks noChangeShapeType="1"/>
              </p:cNvSpPr>
              <p:nvPr/>
            </p:nvSpPr>
            <p:spPr bwMode="auto">
              <a:xfrm>
                <a:off x="12557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7" name="Line 974"/>
              <p:cNvSpPr>
                <a:spLocks noChangeShapeType="1"/>
              </p:cNvSpPr>
              <p:nvPr/>
            </p:nvSpPr>
            <p:spPr bwMode="auto">
              <a:xfrm>
                <a:off x="12700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8" name="Line 975"/>
              <p:cNvSpPr>
                <a:spLocks noChangeShapeType="1"/>
              </p:cNvSpPr>
              <p:nvPr/>
            </p:nvSpPr>
            <p:spPr bwMode="auto">
              <a:xfrm>
                <a:off x="12858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19" name="Line 976"/>
              <p:cNvSpPr>
                <a:spLocks noChangeShapeType="1"/>
              </p:cNvSpPr>
              <p:nvPr/>
            </p:nvSpPr>
            <p:spPr bwMode="auto">
              <a:xfrm>
                <a:off x="13001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0" name="Line 977"/>
              <p:cNvSpPr>
                <a:spLocks noChangeShapeType="1"/>
              </p:cNvSpPr>
              <p:nvPr/>
            </p:nvSpPr>
            <p:spPr bwMode="auto">
              <a:xfrm>
                <a:off x="13319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1" name="Line 978"/>
              <p:cNvSpPr>
                <a:spLocks noChangeShapeType="1"/>
              </p:cNvSpPr>
              <p:nvPr/>
            </p:nvSpPr>
            <p:spPr bwMode="auto">
              <a:xfrm>
                <a:off x="13462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2" name="Line 979"/>
              <p:cNvSpPr>
                <a:spLocks noChangeShapeType="1"/>
              </p:cNvSpPr>
              <p:nvPr/>
            </p:nvSpPr>
            <p:spPr bwMode="auto">
              <a:xfrm>
                <a:off x="13620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3" name="Line 980"/>
              <p:cNvSpPr>
                <a:spLocks noChangeShapeType="1"/>
              </p:cNvSpPr>
              <p:nvPr/>
            </p:nvSpPr>
            <p:spPr bwMode="auto">
              <a:xfrm>
                <a:off x="13795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4" name="Line 981"/>
              <p:cNvSpPr>
                <a:spLocks noChangeShapeType="1"/>
              </p:cNvSpPr>
              <p:nvPr/>
            </p:nvSpPr>
            <p:spPr bwMode="auto">
              <a:xfrm>
                <a:off x="14112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5" name="Line 982"/>
              <p:cNvSpPr>
                <a:spLocks noChangeShapeType="1"/>
              </p:cNvSpPr>
              <p:nvPr/>
            </p:nvSpPr>
            <p:spPr bwMode="auto">
              <a:xfrm>
                <a:off x="14255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6" name="Line 983"/>
              <p:cNvSpPr>
                <a:spLocks noChangeShapeType="1"/>
              </p:cNvSpPr>
              <p:nvPr/>
            </p:nvSpPr>
            <p:spPr bwMode="auto">
              <a:xfrm>
                <a:off x="14414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7" name="Line 984"/>
              <p:cNvSpPr>
                <a:spLocks noChangeShapeType="1"/>
              </p:cNvSpPr>
              <p:nvPr/>
            </p:nvSpPr>
            <p:spPr bwMode="auto">
              <a:xfrm>
                <a:off x="14557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8" name="Line 985"/>
              <p:cNvSpPr>
                <a:spLocks noChangeShapeType="1"/>
              </p:cNvSpPr>
              <p:nvPr/>
            </p:nvSpPr>
            <p:spPr bwMode="auto">
              <a:xfrm>
                <a:off x="14859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29" name="Line 986"/>
              <p:cNvSpPr>
                <a:spLocks noChangeShapeType="1"/>
              </p:cNvSpPr>
              <p:nvPr/>
            </p:nvSpPr>
            <p:spPr bwMode="auto">
              <a:xfrm>
                <a:off x="15017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0" name="Line 987"/>
              <p:cNvSpPr>
                <a:spLocks noChangeShapeType="1"/>
              </p:cNvSpPr>
              <p:nvPr/>
            </p:nvSpPr>
            <p:spPr bwMode="auto">
              <a:xfrm>
                <a:off x="15208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1" name="Line 988"/>
              <p:cNvSpPr>
                <a:spLocks noChangeShapeType="1"/>
              </p:cNvSpPr>
              <p:nvPr/>
            </p:nvSpPr>
            <p:spPr bwMode="auto">
              <a:xfrm>
                <a:off x="15351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2" name="Line 989"/>
              <p:cNvSpPr>
                <a:spLocks noChangeShapeType="1"/>
              </p:cNvSpPr>
              <p:nvPr/>
            </p:nvSpPr>
            <p:spPr bwMode="auto">
              <a:xfrm>
                <a:off x="15652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3" name="Line 990"/>
              <p:cNvSpPr>
                <a:spLocks noChangeShapeType="1"/>
              </p:cNvSpPr>
              <p:nvPr/>
            </p:nvSpPr>
            <p:spPr bwMode="auto">
              <a:xfrm>
                <a:off x="15811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4" name="Line 991"/>
              <p:cNvSpPr>
                <a:spLocks noChangeShapeType="1"/>
              </p:cNvSpPr>
              <p:nvPr/>
            </p:nvSpPr>
            <p:spPr bwMode="auto">
              <a:xfrm>
                <a:off x="15970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5" name="Line 992"/>
              <p:cNvSpPr>
                <a:spLocks noChangeShapeType="1"/>
              </p:cNvSpPr>
              <p:nvPr/>
            </p:nvSpPr>
            <p:spPr bwMode="auto">
              <a:xfrm>
                <a:off x="16113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6" name="Line 993"/>
              <p:cNvSpPr>
                <a:spLocks noChangeShapeType="1"/>
              </p:cNvSpPr>
              <p:nvPr/>
            </p:nvSpPr>
            <p:spPr bwMode="auto">
              <a:xfrm>
                <a:off x="16446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7" name="Line 994"/>
              <p:cNvSpPr>
                <a:spLocks noChangeShapeType="1"/>
              </p:cNvSpPr>
              <p:nvPr/>
            </p:nvSpPr>
            <p:spPr bwMode="auto">
              <a:xfrm>
                <a:off x="16605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8" name="Line 995"/>
              <p:cNvSpPr>
                <a:spLocks noChangeShapeType="1"/>
              </p:cNvSpPr>
              <p:nvPr/>
            </p:nvSpPr>
            <p:spPr bwMode="auto">
              <a:xfrm>
                <a:off x="16748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39" name="Line 996"/>
              <p:cNvSpPr>
                <a:spLocks noChangeShapeType="1"/>
              </p:cNvSpPr>
              <p:nvPr/>
            </p:nvSpPr>
            <p:spPr bwMode="auto">
              <a:xfrm>
                <a:off x="16906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0" name="Line 997"/>
              <p:cNvSpPr>
                <a:spLocks noChangeShapeType="1"/>
              </p:cNvSpPr>
              <p:nvPr/>
            </p:nvSpPr>
            <p:spPr bwMode="auto">
              <a:xfrm>
                <a:off x="17208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1" name="Line 998"/>
              <p:cNvSpPr>
                <a:spLocks noChangeShapeType="1"/>
              </p:cNvSpPr>
              <p:nvPr/>
            </p:nvSpPr>
            <p:spPr bwMode="auto">
              <a:xfrm>
                <a:off x="17367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2" name="Line 999"/>
              <p:cNvSpPr>
                <a:spLocks noChangeShapeType="1"/>
              </p:cNvSpPr>
              <p:nvPr/>
            </p:nvSpPr>
            <p:spPr bwMode="auto">
              <a:xfrm>
                <a:off x="17510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3" name="Line 1000"/>
              <p:cNvSpPr>
                <a:spLocks noChangeShapeType="1"/>
              </p:cNvSpPr>
              <p:nvPr/>
            </p:nvSpPr>
            <p:spPr bwMode="auto">
              <a:xfrm>
                <a:off x="17668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4" name="Line 1001"/>
              <p:cNvSpPr>
                <a:spLocks noChangeShapeType="1"/>
              </p:cNvSpPr>
              <p:nvPr/>
            </p:nvSpPr>
            <p:spPr bwMode="auto">
              <a:xfrm>
                <a:off x="18002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5" name="Line 1002"/>
              <p:cNvSpPr>
                <a:spLocks noChangeShapeType="1"/>
              </p:cNvSpPr>
              <p:nvPr/>
            </p:nvSpPr>
            <p:spPr bwMode="auto">
              <a:xfrm>
                <a:off x="18161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6" name="Line 1003"/>
              <p:cNvSpPr>
                <a:spLocks noChangeShapeType="1"/>
              </p:cNvSpPr>
              <p:nvPr/>
            </p:nvSpPr>
            <p:spPr bwMode="auto">
              <a:xfrm>
                <a:off x="18303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7" name="Line 1004"/>
              <p:cNvSpPr>
                <a:spLocks noChangeShapeType="1"/>
              </p:cNvSpPr>
              <p:nvPr/>
            </p:nvSpPr>
            <p:spPr bwMode="auto">
              <a:xfrm>
                <a:off x="18462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8" name="Line 1005"/>
              <p:cNvSpPr>
                <a:spLocks noChangeShapeType="1"/>
              </p:cNvSpPr>
              <p:nvPr/>
            </p:nvSpPr>
            <p:spPr bwMode="auto">
              <a:xfrm>
                <a:off x="18764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49" name="Line 1006"/>
              <p:cNvSpPr>
                <a:spLocks noChangeShapeType="1"/>
              </p:cNvSpPr>
              <p:nvPr/>
            </p:nvSpPr>
            <p:spPr bwMode="auto">
              <a:xfrm>
                <a:off x="18923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0" name="Line 1007"/>
              <p:cNvSpPr>
                <a:spLocks noChangeShapeType="1"/>
              </p:cNvSpPr>
              <p:nvPr/>
            </p:nvSpPr>
            <p:spPr bwMode="auto">
              <a:xfrm>
                <a:off x="19097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1" name="Line 1008"/>
              <p:cNvSpPr>
                <a:spLocks noChangeShapeType="1"/>
              </p:cNvSpPr>
              <p:nvPr/>
            </p:nvSpPr>
            <p:spPr bwMode="auto">
              <a:xfrm>
                <a:off x="19256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2" name="Line 1009"/>
              <p:cNvSpPr>
                <a:spLocks noChangeShapeType="1"/>
              </p:cNvSpPr>
              <p:nvPr/>
            </p:nvSpPr>
            <p:spPr bwMode="auto">
              <a:xfrm>
                <a:off x="19558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3" name="Line 1010"/>
              <p:cNvSpPr>
                <a:spLocks noChangeShapeType="1"/>
              </p:cNvSpPr>
              <p:nvPr/>
            </p:nvSpPr>
            <p:spPr bwMode="auto">
              <a:xfrm>
                <a:off x="19700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4" name="Line 1011"/>
              <p:cNvSpPr>
                <a:spLocks noChangeShapeType="1"/>
              </p:cNvSpPr>
              <p:nvPr/>
            </p:nvSpPr>
            <p:spPr bwMode="auto">
              <a:xfrm>
                <a:off x="19859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5" name="Line 1012"/>
              <p:cNvSpPr>
                <a:spLocks noChangeShapeType="1"/>
              </p:cNvSpPr>
              <p:nvPr/>
            </p:nvSpPr>
            <p:spPr bwMode="auto">
              <a:xfrm>
                <a:off x="20018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6" name="Line 1013"/>
              <p:cNvSpPr>
                <a:spLocks noChangeShapeType="1"/>
              </p:cNvSpPr>
              <p:nvPr/>
            </p:nvSpPr>
            <p:spPr bwMode="auto">
              <a:xfrm>
                <a:off x="20351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7" name="Line 1014"/>
              <p:cNvSpPr>
                <a:spLocks noChangeShapeType="1"/>
              </p:cNvSpPr>
              <p:nvPr/>
            </p:nvSpPr>
            <p:spPr bwMode="auto">
              <a:xfrm>
                <a:off x="20494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8" name="Line 1015"/>
              <p:cNvSpPr>
                <a:spLocks noChangeShapeType="1"/>
              </p:cNvSpPr>
              <p:nvPr/>
            </p:nvSpPr>
            <p:spPr bwMode="auto">
              <a:xfrm>
                <a:off x="20653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59" name="Line 1016"/>
              <p:cNvSpPr>
                <a:spLocks noChangeShapeType="1"/>
              </p:cNvSpPr>
              <p:nvPr/>
            </p:nvSpPr>
            <p:spPr bwMode="auto">
              <a:xfrm>
                <a:off x="20812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0" name="Line 1017"/>
              <p:cNvSpPr>
                <a:spLocks noChangeShapeType="1"/>
              </p:cNvSpPr>
              <p:nvPr/>
            </p:nvSpPr>
            <p:spPr bwMode="auto">
              <a:xfrm>
                <a:off x="21113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1" name="Line 1018"/>
              <p:cNvSpPr>
                <a:spLocks noChangeShapeType="1"/>
              </p:cNvSpPr>
              <p:nvPr/>
            </p:nvSpPr>
            <p:spPr bwMode="auto">
              <a:xfrm>
                <a:off x="21256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2" name="Line 1019"/>
              <p:cNvSpPr>
                <a:spLocks noChangeShapeType="1"/>
              </p:cNvSpPr>
              <p:nvPr/>
            </p:nvSpPr>
            <p:spPr bwMode="auto">
              <a:xfrm>
                <a:off x="21415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3" name="Line 1020"/>
              <p:cNvSpPr>
                <a:spLocks noChangeShapeType="1"/>
              </p:cNvSpPr>
              <p:nvPr/>
            </p:nvSpPr>
            <p:spPr bwMode="auto">
              <a:xfrm>
                <a:off x="21558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4" name="Line 1021"/>
              <p:cNvSpPr>
                <a:spLocks noChangeShapeType="1"/>
              </p:cNvSpPr>
              <p:nvPr/>
            </p:nvSpPr>
            <p:spPr bwMode="auto">
              <a:xfrm>
                <a:off x="21907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5" name="Line 1022"/>
              <p:cNvSpPr>
                <a:spLocks noChangeShapeType="1"/>
              </p:cNvSpPr>
              <p:nvPr/>
            </p:nvSpPr>
            <p:spPr bwMode="auto">
              <a:xfrm>
                <a:off x="22050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6" name="Line 1023"/>
              <p:cNvSpPr>
                <a:spLocks noChangeShapeType="1"/>
              </p:cNvSpPr>
              <p:nvPr/>
            </p:nvSpPr>
            <p:spPr bwMode="auto">
              <a:xfrm>
                <a:off x="22209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7" name="Line 1024"/>
              <p:cNvSpPr>
                <a:spLocks noChangeShapeType="1"/>
              </p:cNvSpPr>
              <p:nvPr/>
            </p:nvSpPr>
            <p:spPr bwMode="auto">
              <a:xfrm>
                <a:off x="22352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8" name="Line 1025"/>
              <p:cNvSpPr>
                <a:spLocks noChangeShapeType="1"/>
              </p:cNvSpPr>
              <p:nvPr/>
            </p:nvSpPr>
            <p:spPr bwMode="auto">
              <a:xfrm>
                <a:off x="22669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69" name="Line 1026"/>
              <p:cNvSpPr>
                <a:spLocks noChangeShapeType="1"/>
              </p:cNvSpPr>
              <p:nvPr/>
            </p:nvSpPr>
            <p:spPr bwMode="auto">
              <a:xfrm>
                <a:off x="22812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0" name="Line 1027"/>
              <p:cNvSpPr>
                <a:spLocks noChangeShapeType="1"/>
              </p:cNvSpPr>
              <p:nvPr/>
            </p:nvSpPr>
            <p:spPr bwMode="auto">
              <a:xfrm>
                <a:off x="23002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1" name="Line 1028"/>
              <p:cNvSpPr>
                <a:spLocks noChangeShapeType="1"/>
              </p:cNvSpPr>
              <p:nvPr/>
            </p:nvSpPr>
            <p:spPr bwMode="auto">
              <a:xfrm>
                <a:off x="23145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2" name="Line 1029"/>
              <p:cNvSpPr>
                <a:spLocks noChangeShapeType="1"/>
              </p:cNvSpPr>
              <p:nvPr/>
            </p:nvSpPr>
            <p:spPr bwMode="auto">
              <a:xfrm>
                <a:off x="23447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3" name="Line 1030"/>
              <p:cNvSpPr>
                <a:spLocks noChangeShapeType="1"/>
              </p:cNvSpPr>
              <p:nvPr/>
            </p:nvSpPr>
            <p:spPr bwMode="auto">
              <a:xfrm>
                <a:off x="23606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4" name="Line 1031"/>
              <p:cNvSpPr>
                <a:spLocks noChangeShapeType="1"/>
              </p:cNvSpPr>
              <p:nvPr/>
            </p:nvSpPr>
            <p:spPr bwMode="auto">
              <a:xfrm>
                <a:off x="23764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5" name="Line 1032"/>
              <p:cNvSpPr>
                <a:spLocks noChangeShapeType="1"/>
              </p:cNvSpPr>
              <p:nvPr/>
            </p:nvSpPr>
            <p:spPr bwMode="auto">
              <a:xfrm>
                <a:off x="23907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6" name="Line 1033"/>
              <p:cNvSpPr>
                <a:spLocks noChangeShapeType="1"/>
              </p:cNvSpPr>
              <p:nvPr/>
            </p:nvSpPr>
            <p:spPr bwMode="auto">
              <a:xfrm>
                <a:off x="24209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7" name="Line 1034"/>
              <p:cNvSpPr>
                <a:spLocks noChangeShapeType="1"/>
              </p:cNvSpPr>
              <p:nvPr/>
            </p:nvSpPr>
            <p:spPr bwMode="auto">
              <a:xfrm>
                <a:off x="24399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8" name="Line 1035"/>
              <p:cNvSpPr>
                <a:spLocks noChangeShapeType="1"/>
              </p:cNvSpPr>
              <p:nvPr/>
            </p:nvSpPr>
            <p:spPr bwMode="auto">
              <a:xfrm>
                <a:off x="24542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79" name="Line 1036"/>
              <p:cNvSpPr>
                <a:spLocks noChangeShapeType="1"/>
              </p:cNvSpPr>
              <p:nvPr/>
            </p:nvSpPr>
            <p:spPr bwMode="auto">
              <a:xfrm>
                <a:off x="24701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0" name="Line 1037"/>
              <p:cNvSpPr>
                <a:spLocks noChangeShapeType="1"/>
              </p:cNvSpPr>
              <p:nvPr/>
            </p:nvSpPr>
            <p:spPr bwMode="auto">
              <a:xfrm>
                <a:off x="25003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1" name="Line 1038"/>
              <p:cNvSpPr>
                <a:spLocks noChangeShapeType="1"/>
              </p:cNvSpPr>
              <p:nvPr/>
            </p:nvSpPr>
            <p:spPr bwMode="auto">
              <a:xfrm>
                <a:off x="25161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2" name="Line 1039"/>
              <p:cNvSpPr>
                <a:spLocks noChangeShapeType="1"/>
              </p:cNvSpPr>
              <p:nvPr/>
            </p:nvSpPr>
            <p:spPr bwMode="auto">
              <a:xfrm>
                <a:off x="25304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3" name="Line 1040"/>
              <p:cNvSpPr>
                <a:spLocks noChangeShapeType="1"/>
              </p:cNvSpPr>
              <p:nvPr/>
            </p:nvSpPr>
            <p:spPr bwMode="auto">
              <a:xfrm>
                <a:off x="25463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4" name="Line 1041"/>
              <p:cNvSpPr>
                <a:spLocks noChangeShapeType="1"/>
              </p:cNvSpPr>
              <p:nvPr/>
            </p:nvSpPr>
            <p:spPr bwMode="auto">
              <a:xfrm>
                <a:off x="25796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5" name="Line 1042"/>
              <p:cNvSpPr>
                <a:spLocks noChangeShapeType="1"/>
              </p:cNvSpPr>
              <p:nvPr/>
            </p:nvSpPr>
            <p:spPr bwMode="auto">
              <a:xfrm>
                <a:off x="25955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6" name="Line 1043"/>
              <p:cNvSpPr>
                <a:spLocks noChangeShapeType="1"/>
              </p:cNvSpPr>
              <p:nvPr/>
            </p:nvSpPr>
            <p:spPr bwMode="auto">
              <a:xfrm>
                <a:off x="26098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7" name="Line 1044"/>
              <p:cNvSpPr>
                <a:spLocks noChangeShapeType="1"/>
              </p:cNvSpPr>
              <p:nvPr/>
            </p:nvSpPr>
            <p:spPr bwMode="auto">
              <a:xfrm>
                <a:off x="26257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8" name="Line 1045"/>
              <p:cNvSpPr>
                <a:spLocks noChangeShapeType="1"/>
              </p:cNvSpPr>
              <p:nvPr/>
            </p:nvSpPr>
            <p:spPr bwMode="auto">
              <a:xfrm>
                <a:off x="26558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89" name="Line 1046"/>
              <p:cNvSpPr>
                <a:spLocks noChangeShapeType="1"/>
              </p:cNvSpPr>
              <p:nvPr/>
            </p:nvSpPr>
            <p:spPr bwMode="auto">
              <a:xfrm>
                <a:off x="26717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0" name="Line 1047"/>
              <p:cNvSpPr>
                <a:spLocks noChangeShapeType="1"/>
              </p:cNvSpPr>
              <p:nvPr/>
            </p:nvSpPr>
            <p:spPr bwMode="auto">
              <a:xfrm>
                <a:off x="26892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1" name="Line 1048"/>
              <p:cNvSpPr>
                <a:spLocks noChangeShapeType="1"/>
              </p:cNvSpPr>
              <p:nvPr/>
            </p:nvSpPr>
            <p:spPr bwMode="auto">
              <a:xfrm>
                <a:off x="27051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2" name="Line 1049"/>
              <p:cNvSpPr>
                <a:spLocks noChangeShapeType="1"/>
              </p:cNvSpPr>
              <p:nvPr/>
            </p:nvSpPr>
            <p:spPr bwMode="auto">
              <a:xfrm>
                <a:off x="27352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3" name="Line 1050"/>
              <p:cNvSpPr>
                <a:spLocks noChangeShapeType="1"/>
              </p:cNvSpPr>
              <p:nvPr/>
            </p:nvSpPr>
            <p:spPr bwMode="auto">
              <a:xfrm>
                <a:off x="27495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4" name="Line 1051"/>
              <p:cNvSpPr>
                <a:spLocks noChangeShapeType="1"/>
              </p:cNvSpPr>
              <p:nvPr/>
            </p:nvSpPr>
            <p:spPr bwMode="auto">
              <a:xfrm>
                <a:off x="27654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5" name="Line 1052"/>
              <p:cNvSpPr>
                <a:spLocks noChangeShapeType="1"/>
              </p:cNvSpPr>
              <p:nvPr/>
            </p:nvSpPr>
            <p:spPr bwMode="auto">
              <a:xfrm>
                <a:off x="27813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6" name="Line 1053"/>
              <p:cNvSpPr>
                <a:spLocks noChangeShapeType="1"/>
              </p:cNvSpPr>
              <p:nvPr/>
            </p:nvSpPr>
            <p:spPr bwMode="auto">
              <a:xfrm>
                <a:off x="28114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7" name="Line 1054"/>
              <p:cNvSpPr>
                <a:spLocks noChangeShapeType="1"/>
              </p:cNvSpPr>
              <p:nvPr/>
            </p:nvSpPr>
            <p:spPr bwMode="auto">
              <a:xfrm>
                <a:off x="28289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8" name="Line 1055"/>
              <p:cNvSpPr>
                <a:spLocks noChangeShapeType="1"/>
              </p:cNvSpPr>
              <p:nvPr/>
            </p:nvSpPr>
            <p:spPr bwMode="auto">
              <a:xfrm>
                <a:off x="28448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299" name="Line 1056"/>
              <p:cNvSpPr>
                <a:spLocks noChangeShapeType="1"/>
              </p:cNvSpPr>
              <p:nvPr/>
            </p:nvSpPr>
            <p:spPr bwMode="auto">
              <a:xfrm>
                <a:off x="28606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0" name="Line 1057"/>
              <p:cNvSpPr>
                <a:spLocks noChangeShapeType="1"/>
              </p:cNvSpPr>
              <p:nvPr/>
            </p:nvSpPr>
            <p:spPr bwMode="auto">
              <a:xfrm>
                <a:off x="28908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1" name="Line 1058"/>
              <p:cNvSpPr>
                <a:spLocks noChangeShapeType="1"/>
              </p:cNvSpPr>
              <p:nvPr/>
            </p:nvSpPr>
            <p:spPr bwMode="auto">
              <a:xfrm>
                <a:off x="29051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2" name="Line 1059"/>
              <p:cNvSpPr>
                <a:spLocks noChangeShapeType="1"/>
              </p:cNvSpPr>
              <p:nvPr/>
            </p:nvSpPr>
            <p:spPr bwMode="auto">
              <a:xfrm>
                <a:off x="29210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3" name="Line 1060"/>
              <p:cNvSpPr>
                <a:spLocks noChangeShapeType="1"/>
              </p:cNvSpPr>
              <p:nvPr/>
            </p:nvSpPr>
            <p:spPr bwMode="auto">
              <a:xfrm>
                <a:off x="293528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4" name="Line 1061"/>
              <p:cNvSpPr>
                <a:spLocks noChangeShapeType="1"/>
              </p:cNvSpPr>
              <p:nvPr/>
            </p:nvSpPr>
            <p:spPr bwMode="auto">
              <a:xfrm>
                <a:off x="29702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5" name="Line 1062"/>
              <p:cNvSpPr>
                <a:spLocks noChangeShapeType="1"/>
              </p:cNvSpPr>
              <p:nvPr/>
            </p:nvSpPr>
            <p:spPr bwMode="auto">
              <a:xfrm>
                <a:off x="29845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6" name="Line 1063"/>
              <p:cNvSpPr>
                <a:spLocks noChangeShapeType="1"/>
              </p:cNvSpPr>
              <p:nvPr/>
            </p:nvSpPr>
            <p:spPr bwMode="auto">
              <a:xfrm>
                <a:off x="30003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7" name="Line 1064"/>
              <p:cNvSpPr>
                <a:spLocks noChangeShapeType="1"/>
              </p:cNvSpPr>
              <p:nvPr/>
            </p:nvSpPr>
            <p:spPr bwMode="auto">
              <a:xfrm>
                <a:off x="301466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8" name="Line 1065"/>
              <p:cNvSpPr>
                <a:spLocks noChangeShapeType="1"/>
              </p:cNvSpPr>
              <p:nvPr/>
            </p:nvSpPr>
            <p:spPr bwMode="auto">
              <a:xfrm>
                <a:off x="30464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09" name="Line 1066"/>
              <p:cNvSpPr>
                <a:spLocks noChangeShapeType="1"/>
              </p:cNvSpPr>
              <p:nvPr/>
            </p:nvSpPr>
            <p:spPr bwMode="auto">
              <a:xfrm>
                <a:off x="30607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0" name="Line 1067"/>
              <p:cNvSpPr>
                <a:spLocks noChangeShapeType="1"/>
              </p:cNvSpPr>
              <p:nvPr/>
            </p:nvSpPr>
            <p:spPr bwMode="auto">
              <a:xfrm>
                <a:off x="30797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1" name="Line 1068"/>
              <p:cNvSpPr>
                <a:spLocks noChangeShapeType="1"/>
              </p:cNvSpPr>
              <p:nvPr/>
            </p:nvSpPr>
            <p:spPr bwMode="auto">
              <a:xfrm>
                <a:off x="30940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2" name="Line 1069"/>
              <p:cNvSpPr>
                <a:spLocks noChangeShapeType="1"/>
              </p:cNvSpPr>
              <p:nvPr/>
            </p:nvSpPr>
            <p:spPr bwMode="auto">
              <a:xfrm>
                <a:off x="31242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3" name="Line 1070"/>
              <p:cNvSpPr>
                <a:spLocks noChangeShapeType="1"/>
              </p:cNvSpPr>
              <p:nvPr/>
            </p:nvSpPr>
            <p:spPr bwMode="auto">
              <a:xfrm>
                <a:off x="31400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4" name="Line 1071"/>
              <p:cNvSpPr>
                <a:spLocks noChangeShapeType="1"/>
              </p:cNvSpPr>
              <p:nvPr/>
            </p:nvSpPr>
            <p:spPr bwMode="auto">
              <a:xfrm>
                <a:off x="31559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5" name="Line 1072"/>
              <p:cNvSpPr>
                <a:spLocks noChangeShapeType="1"/>
              </p:cNvSpPr>
              <p:nvPr/>
            </p:nvSpPr>
            <p:spPr bwMode="auto">
              <a:xfrm>
                <a:off x="31702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6" name="Line 1073"/>
              <p:cNvSpPr>
                <a:spLocks noChangeShapeType="1"/>
              </p:cNvSpPr>
              <p:nvPr/>
            </p:nvSpPr>
            <p:spPr bwMode="auto">
              <a:xfrm>
                <a:off x="32004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7" name="Line 1074"/>
              <p:cNvSpPr>
                <a:spLocks noChangeShapeType="1"/>
              </p:cNvSpPr>
              <p:nvPr/>
            </p:nvSpPr>
            <p:spPr bwMode="auto">
              <a:xfrm>
                <a:off x="32194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8" name="Line 1075"/>
              <p:cNvSpPr>
                <a:spLocks noChangeShapeType="1"/>
              </p:cNvSpPr>
              <p:nvPr/>
            </p:nvSpPr>
            <p:spPr bwMode="auto">
              <a:xfrm>
                <a:off x="32337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19" name="Line 1076"/>
              <p:cNvSpPr>
                <a:spLocks noChangeShapeType="1"/>
              </p:cNvSpPr>
              <p:nvPr/>
            </p:nvSpPr>
            <p:spPr bwMode="auto">
              <a:xfrm>
                <a:off x="32496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0" name="Line 1077"/>
              <p:cNvSpPr>
                <a:spLocks noChangeShapeType="1"/>
              </p:cNvSpPr>
              <p:nvPr/>
            </p:nvSpPr>
            <p:spPr bwMode="auto">
              <a:xfrm>
                <a:off x="32797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1" name="Line 1078"/>
              <p:cNvSpPr>
                <a:spLocks noChangeShapeType="1"/>
              </p:cNvSpPr>
              <p:nvPr/>
            </p:nvSpPr>
            <p:spPr bwMode="auto">
              <a:xfrm>
                <a:off x="32956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2" name="Line 1079"/>
              <p:cNvSpPr>
                <a:spLocks noChangeShapeType="1"/>
              </p:cNvSpPr>
              <p:nvPr/>
            </p:nvSpPr>
            <p:spPr bwMode="auto">
              <a:xfrm>
                <a:off x="3309938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3" name="Line 1080"/>
              <p:cNvSpPr>
                <a:spLocks noChangeShapeType="1"/>
              </p:cNvSpPr>
              <p:nvPr/>
            </p:nvSpPr>
            <p:spPr bwMode="auto">
              <a:xfrm>
                <a:off x="3325813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4" name="Line 1081"/>
              <p:cNvSpPr>
                <a:spLocks noChangeShapeType="1"/>
              </p:cNvSpPr>
              <p:nvPr/>
            </p:nvSpPr>
            <p:spPr bwMode="auto">
              <a:xfrm>
                <a:off x="33591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5" name="Line 1082"/>
              <p:cNvSpPr>
                <a:spLocks noChangeShapeType="1"/>
              </p:cNvSpPr>
              <p:nvPr/>
            </p:nvSpPr>
            <p:spPr bwMode="auto">
              <a:xfrm>
                <a:off x="33750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6" name="Line 1084"/>
              <p:cNvSpPr>
                <a:spLocks noChangeShapeType="1"/>
              </p:cNvSpPr>
              <p:nvPr/>
            </p:nvSpPr>
            <p:spPr bwMode="auto">
              <a:xfrm>
                <a:off x="33893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7" name="Line 1085"/>
              <p:cNvSpPr>
                <a:spLocks noChangeShapeType="1"/>
              </p:cNvSpPr>
              <p:nvPr/>
            </p:nvSpPr>
            <p:spPr bwMode="auto">
              <a:xfrm>
                <a:off x="34051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8" name="Line 1086"/>
              <p:cNvSpPr>
                <a:spLocks noChangeShapeType="1"/>
              </p:cNvSpPr>
              <p:nvPr/>
            </p:nvSpPr>
            <p:spPr bwMode="auto">
              <a:xfrm>
                <a:off x="34353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29" name="Line 1087"/>
              <p:cNvSpPr>
                <a:spLocks noChangeShapeType="1"/>
              </p:cNvSpPr>
              <p:nvPr/>
            </p:nvSpPr>
            <p:spPr bwMode="auto">
              <a:xfrm>
                <a:off x="34512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0" name="Line 1088"/>
              <p:cNvSpPr>
                <a:spLocks noChangeShapeType="1"/>
              </p:cNvSpPr>
              <p:nvPr/>
            </p:nvSpPr>
            <p:spPr bwMode="auto">
              <a:xfrm>
                <a:off x="34655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1" name="Line 1089"/>
              <p:cNvSpPr>
                <a:spLocks noChangeShapeType="1"/>
              </p:cNvSpPr>
              <p:nvPr/>
            </p:nvSpPr>
            <p:spPr bwMode="auto">
              <a:xfrm>
                <a:off x="34845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2" name="Line 1090"/>
              <p:cNvSpPr>
                <a:spLocks noChangeShapeType="1"/>
              </p:cNvSpPr>
              <p:nvPr/>
            </p:nvSpPr>
            <p:spPr bwMode="auto">
              <a:xfrm>
                <a:off x="35147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3" name="Line 1091"/>
              <p:cNvSpPr>
                <a:spLocks noChangeShapeType="1"/>
              </p:cNvSpPr>
              <p:nvPr/>
            </p:nvSpPr>
            <p:spPr bwMode="auto">
              <a:xfrm>
                <a:off x="35306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4" name="Line 1092"/>
              <p:cNvSpPr>
                <a:spLocks noChangeShapeType="1"/>
              </p:cNvSpPr>
              <p:nvPr/>
            </p:nvSpPr>
            <p:spPr bwMode="auto">
              <a:xfrm>
                <a:off x="35448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5" name="Line 1093"/>
              <p:cNvSpPr>
                <a:spLocks noChangeShapeType="1"/>
              </p:cNvSpPr>
              <p:nvPr/>
            </p:nvSpPr>
            <p:spPr bwMode="auto">
              <a:xfrm>
                <a:off x="35607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6" name="Line 1094"/>
              <p:cNvSpPr>
                <a:spLocks noChangeShapeType="1"/>
              </p:cNvSpPr>
              <p:nvPr/>
            </p:nvSpPr>
            <p:spPr bwMode="auto">
              <a:xfrm>
                <a:off x="35909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7" name="Line 1095"/>
              <p:cNvSpPr>
                <a:spLocks noChangeShapeType="1"/>
              </p:cNvSpPr>
              <p:nvPr/>
            </p:nvSpPr>
            <p:spPr bwMode="auto">
              <a:xfrm>
                <a:off x="36083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8" name="Line 1096"/>
              <p:cNvSpPr>
                <a:spLocks noChangeShapeType="1"/>
              </p:cNvSpPr>
              <p:nvPr/>
            </p:nvSpPr>
            <p:spPr bwMode="auto">
              <a:xfrm>
                <a:off x="36242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39" name="Line 1097"/>
              <p:cNvSpPr>
                <a:spLocks noChangeShapeType="1"/>
              </p:cNvSpPr>
              <p:nvPr/>
            </p:nvSpPr>
            <p:spPr bwMode="auto">
              <a:xfrm>
                <a:off x="36401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0" name="Line 1098"/>
              <p:cNvSpPr>
                <a:spLocks noChangeShapeType="1"/>
              </p:cNvSpPr>
              <p:nvPr/>
            </p:nvSpPr>
            <p:spPr bwMode="auto">
              <a:xfrm>
                <a:off x="36703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1" name="Line 1099"/>
              <p:cNvSpPr>
                <a:spLocks noChangeShapeType="1"/>
              </p:cNvSpPr>
              <p:nvPr/>
            </p:nvSpPr>
            <p:spPr bwMode="auto">
              <a:xfrm>
                <a:off x="36845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2" name="Line 1100"/>
              <p:cNvSpPr>
                <a:spLocks noChangeShapeType="1"/>
              </p:cNvSpPr>
              <p:nvPr/>
            </p:nvSpPr>
            <p:spPr bwMode="auto">
              <a:xfrm>
                <a:off x="37004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3" name="Line 1101"/>
              <p:cNvSpPr>
                <a:spLocks noChangeShapeType="1"/>
              </p:cNvSpPr>
              <p:nvPr/>
            </p:nvSpPr>
            <p:spPr bwMode="auto">
              <a:xfrm>
                <a:off x="37163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4" name="Line 1102"/>
              <p:cNvSpPr>
                <a:spLocks noChangeShapeType="1"/>
              </p:cNvSpPr>
              <p:nvPr/>
            </p:nvSpPr>
            <p:spPr bwMode="auto">
              <a:xfrm>
                <a:off x="37496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5" name="Line 1103"/>
              <p:cNvSpPr>
                <a:spLocks noChangeShapeType="1"/>
              </p:cNvSpPr>
              <p:nvPr/>
            </p:nvSpPr>
            <p:spPr bwMode="auto">
              <a:xfrm>
                <a:off x="37639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6" name="Line 1104"/>
              <p:cNvSpPr>
                <a:spLocks noChangeShapeType="1"/>
              </p:cNvSpPr>
              <p:nvPr/>
            </p:nvSpPr>
            <p:spPr bwMode="auto">
              <a:xfrm>
                <a:off x="37798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7" name="Line 1105"/>
              <p:cNvSpPr>
                <a:spLocks noChangeShapeType="1"/>
              </p:cNvSpPr>
              <p:nvPr/>
            </p:nvSpPr>
            <p:spPr bwMode="auto">
              <a:xfrm>
                <a:off x="37941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8" name="Line 1106"/>
              <p:cNvSpPr>
                <a:spLocks noChangeShapeType="1"/>
              </p:cNvSpPr>
              <p:nvPr/>
            </p:nvSpPr>
            <p:spPr bwMode="auto">
              <a:xfrm>
                <a:off x="38258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49" name="Line 1107"/>
              <p:cNvSpPr>
                <a:spLocks noChangeShapeType="1"/>
              </p:cNvSpPr>
              <p:nvPr/>
            </p:nvSpPr>
            <p:spPr bwMode="auto">
              <a:xfrm>
                <a:off x="38401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0" name="Line 1108"/>
              <p:cNvSpPr>
                <a:spLocks noChangeShapeType="1"/>
              </p:cNvSpPr>
              <p:nvPr/>
            </p:nvSpPr>
            <p:spPr bwMode="auto">
              <a:xfrm>
                <a:off x="38560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1" name="Line 1109"/>
              <p:cNvSpPr>
                <a:spLocks noChangeShapeType="1"/>
              </p:cNvSpPr>
              <p:nvPr/>
            </p:nvSpPr>
            <p:spPr bwMode="auto">
              <a:xfrm>
                <a:off x="38735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2" name="Line 1110"/>
              <p:cNvSpPr>
                <a:spLocks noChangeShapeType="1"/>
              </p:cNvSpPr>
              <p:nvPr/>
            </p:nvSpPr>
            <p:spPr bwMode="auto">
              <a:xfrm>
                <a:off x="39036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3" name="Line 1111"/>
              <p:cNvSpPr>
                <a:spLocks noChangeShapeType="1"/>
              </p:cNvSpPr>
              <p:nvPr/>
            </p:nvSpPr>
            <p:spPr bwMode="auto">
              <a:xfrm>
                <a:off x="39195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4" name="Line 1112"/>
              <p:cNvSpPr>
                <a:spLocks noChangeShapeType="1"/>
              </p:cNvSpPr>
              <p:nvPr/>
            </p:nvSpPr>
            <p:spPr bwMode="auto">
              <a:xfrm>
                <a:off x="39354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5" name="Line 1113"/>
              <p:cNvSpPr>
                <a:spLocks noChangeShapeType="1"/>
              </p:cNvSpPr>
              <p:nvPr/>
            </p:nvSpPr>
            <p:spPr bwMode="auto">
              <a:xfrm>
                <a:off x="39497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6" name="Line 1114"/>
              <p:cNvSpPr>
                <a:spLocks noChangeShapeType="1"/>
              </p:cNvSpPr>
              <p:nvPr/>
            </p:nvSpPr>
            <p:spPr bwMode="auto">
              <a:xfrm>
                <a:off x="39798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7" name="Line 1115"/>
              <p:cNvSpPr>
                <a:spLocks noChangeShapeType="1"/>
              </p:cNvSpPr>
              <p:nvPr/>
            </p:nvSpPr>
            <p:spPr bwMode="auto">
              <a:xfrm>
                <a:off x="39989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8" name="Line 1116"/>
              <p:cNvSpPr>
                <a:spLocks noChangeShapeType="1"/>
              </p:cNvSpPr>
              <p:nvPr/>
            </p:nvSpPr>
            <p:spPr bwMode="auto">
              <a:xfrm>
                <a:off x="40132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59" name="Line 1117"/>
              <p:cNvSpPr>
                <a:spLocks noChangeShapeType="1"/>
              </p:cNvSpPr>
              <p:nvPr/>
            </p:nvSpPr>
            <p:spPr bwMode="auto">
              <a:xfrm>
                <a:off x="40290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0" name="Line 1118"/>
              <p:cNvSpPr>
                <a:spLocks noChangeShapeType="1"/>
              </p:cNvSpPr>
              <p:nvPr/>
            </p:nvSpPr>
            <p:spPr bwMode="auto">
              <a:xfrm>
                <a:off x="405923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1" name="Line 1119"/>
              <p:cNvSpPr>
                <a:spLocks noChangeShapeType="1"/>
              </p:cNvSpPr>
              <p:nvPr/>
            </p:nvSpPr>
            <p:spPr bwMode="auto">
              <a:xfrm>
                <a:off x="40751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2" name="Line 1120"/>
              <p:cNvSpPr>
                <a:spLocks noChangeShapeType="1"/>
              </p:cNvSpPr>
              <p:nvPr/>
            </p:nvSpPr>
            <p:spPr bwMode="auto">
              <a:xfrm>
                <a:off x="408940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3" name="Line 1121"/>
              <p:cNvSpPr>
                <a:spLocks noChangeShapeType="1"/>
              </p:cNvSpPr>
              <p:nvPr/>
            </p:nvSpPr>
            <p:spPr bwMode="auto">
              <a:xfrm>
                <a:off x="41052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4" name="Line 1122"/>
              <p:cNvSpPr>
                <a:spLocks noChangeShapeType="1"/>
              </p:cNvSpPr>
              <p:nvPr/>
            </p:nvSpPr>
            <p:spPr bwMode="auto">
              <a:xfrm>
                <a:off x="41386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5" name="Line 1123"/>
              <p:cNvSpPr>
                <a:spLocks noChangeShapeType="1"/>
              </p:cNvSpPr>
              <p:nvPr/>
            </p:nvSpPr>
            <p:spPr bwMode="auto">
              <a:xfrm>
                <a:off x="41544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6" name="Line 1124"/>
              <p:cNvSpPr>
                <a:spLocks noChangeShapeType="1"/>
              </p:cNvSpPr>
              <p:nvPr/>
            </p:nvSpPr>
            <p:spPr bwMode="auto">
              <a:xfrm>
                <a:off x="41687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7" name="Line 1125"/>
              <p:cNvSpPr>
                <a:spLocks noChangeShapeType="1"/>
              </p:cNvSpPr>
              <p:nvPr/>
            </p:nvSpPr>
            <p:spPr bwMode="auto">
              <a:xfrm>
                <a:off x="41846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8" name="Line 1126"/>
              <p:cNvSpPr>
                <a:spLocks noChangeShapeType="1"/>
              </p:cNvSpPr>
              <p:nvPr/>
            </p:nvSpPr>
            <p:spPr bwMode="auto">
              <a:xfrm>
                <a:off x="421481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69" name="Line 1127"/>
              <p:cNvSpPr>
                <a:spLocks noChangeShapeType="1"/>
              </p:cNvSpPr>
              <p:nvPr/>
            </p:nvSpPr>
            <p:spPr bwMode="auto">
              <a:xfrm>
                <a:off x="42306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0" name="Line 1128"/>
              <p:cNvSpPr>
                <a:spLocks noChangeShapeType="1"/>
              </p:cNvSpPr>
              <p:nvPr/>
            </p:nvSpPr>
            <p:spPr bwMode="auto">
              <a:xfrm>
                <a:off x="424497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1" name="Line 1129"/>
              <p:cNvSpPr>
                <a:spLocks noChangeShapeType="1"/>
              </p:cNvSpPr>
              <p:nvPr/>
            </p:nvSpPr>
            <p:spPr bwMode="auto">
              <a:xfrm>
                <a:off x="42640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2" name="Line 1130"/>
              <p:cNvSpPr>
                <a:spLocks noChangeShapeType="1"/>
              </p:cNvSpPr>
              <p:nvPr/>
            </p:nvSpPr>
            <p:spPr bwMode="auto">
              <a:xfrm>
                <a:off x="4294189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3" name="Line 1131"/>
              <p:cNvSpPr>
                <a:spLocks noChangeShapeType="1"/>
              </p:cNvSpPr>
              <p:nvPr/>
            </p:nvSpPr>
            <p:spPr bwMode="auto">
              <a:xfrm>
                <a:off x="4310064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4" name="Line 1132"/>
              <p:cNvSpPr>
                <a:spLocks noChangeShapeType="1"/>
              </p:cNvSpPr>
              <p:nvPr/>
            </p:nvSpPr>
            <p:spPr bwMode="auto">
              <a:xfrm>
                <a:off x="4324351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5" name="Line 1133"/>
              <p:cNvSpPr>
                <a:spLocks noChangeShapeType="1"/>
              </p:cNvSpPr>
              <p:nvPr/>
            </p:nvSpPr>
            <p:spPr bwMode="auto">
              <a:xfrm>
                <a:off x="4340226" y="4322764"/>
                <a:ext cx="0" cy="79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6" name="Line 1134"/>
              <p:cNvSpPr>
                <a:spLocks noChangeShapeType="1"/>
              </p:cNvSpPr>
              <p:nvPr/>
            </p:nvSpPr>
            <p:spPr bwMode="auto">
              <a:xfrm>
                <a:off x="615951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7" name="Rectangle 1135"/>
              <p:cNvSpPr>
                <a:spLocks noChangeArrowheads="1"/>
              </p:cNvSpPr>
              <p:nvPr/>
            </p:nvSpPr>
            <p:spPr bwMode="auto">
              <a:xfrm>
                <a:off x="542926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78" name="Line 1136"/>
              <p:cNvSpPr>
                <a:spLocks noChangeShapeType="1"/>
              </p:cNvSpPr>
              <p:nvPr/>
            </p:nvSpPr>
            <p:spPr bwMode="auto">
              <a:xfrm>
                <a:off x="927101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79" name="Rectangle 1137"/>
              <p:cNvSpPr>
                <a:spLocks noChangeArrowheads="1"/>
              </p:cNvSpPr>
              <p:nvPr/>
            </p:nvSpPr>
            <p:spPr bwMode="auto">
              <a:xfrm>
                <a:off x="854076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0" name="Line 1138"/>
              <p:cNvSpPr>
                <a:spLocks noChangeShapeType="1"/>
              </p:cNvSpPr>
              <p:nvPr/>
            </p:nvSpPr>
            <p:spPr bwMode="auto">
              <a:xfrm>
                <a:off x="1236664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81" name="Rectangle 1139"/>
              <p:cNvSpPr>
                <a:spLocks noChangeArrowheads="1"/>
              </p:cNvSpPr>
              <p:nvPr/>
            </p:nvSpPr>
            <p:spPr bwMode="auto">
              <a:xfrm>
                <a:off x="1163639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2" name="Line 1140"/>
              <p:cNvSpPr>
                <a:spLocks noChangeShapeType="1"/>
              </p:cNvSpPr>
              <p:nvPr/>
            </p:nvSpPr>
            <p:spPr bwMode="auto">
              <a:xfrm>
                <a:off x="1550989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83" name="Rectangle 1141"/>
              <p:cNvSpPr>
                <a:spLocks noChangeArrowheads="1"/>
              </p:cNvSpPr>
              <p:nvPr/>
            </p:nvSpPr>
            <p:spPr bwMode="auto">
              <a:xfrm>
                <a:off x="1477964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4" name="Line 1142"/>
              <p:cNvSpPr>
                <a:spLocks noChangeShapeType="1"/>
              </p:cNvSpPr>
              <p:nvPr/>
            </p:nvSpPr>
            <p:spPr bwMode="auto">
              <a:xfrm>
                <a:off x="1860551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85" name="Rectangle 1143"/>
              <p:cNvSpPr>
                <a:spLocks noChangeArrowheads="1"/>
              </p:cNvSpPr>
              <p:nvPr/>
            </p:nvSpPr>
            <p:spPr bwMode="auto">
              <a:xfrm>
                <a:off x="1787526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6" name="Line 1144"/>
              <p:cNvSpPr>
                <a:spLocks noChangeShapeType="1"/>
              </p:cNvSpPr>
              <p:nvPr/>
            </p:nvSpPr>
            <p:spPr bwMode="auto">
              <a:xfrm>
                <a:off x="2174876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87" name="Rectangle 1145"/>
              <p:cNvSpPr>
                <a:spLocks noChangeArrowheads="1"/>
              </p:cNvSpPr>
              <p:nvPr/>
            </p:nvSpPr>
            <p:spPr bwMode="auto">
              <a:xfrm>
                <a:off x="2101851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88" name="Line 1146"/>
              <p:cNvSpPr>
                <a:spLocks noChangeShapeType="1"/>
              </p:cNvSpPr>
              <p:nvPr/>
            </p:nvSpPr>
            <p:spPr bwMode="auto">
              <a:xfrm>
                <a:off x="2486026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89" name="Rectangle 1147"/>
              <p:cNvSpPr>
                <a:spLocks noChangeArrowheads="1"/>
              </p:cNvSpPr>
              <p:nvPr/>
            </p:nvSpPr>
            <p:spPr bwMode="auto">
              <a:xfrm>
                <a:off x="2413001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0" name="Line 1148"/>
              <p:cNvSpPr>
                <a:spLocks noChangeShapeType="1"/>
              </p:cNvSpPr>
              <p:nvPr/>
            </p:nvSpPr>
            <p:spPr bwMode="auto">
              <a:xfrm>
                <a:off x="2795589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91" name="Rectangle 1149"/>
              <p:cNvSpPr>
                <a:spLocks noChangeArrowheads="1"/>
              </p:cNvSpPr>
              <p:nvPr/>
            </p:nvSpPr>
            <p:spPr bwMode="auto">
              <a:xfrm>
                <a:off x="2722564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2" name="Line 1150"/>
              <p:cNvSpPr>
                <a:spLocks noChangeShapeType="1"/>
              </p:cNvSpPr>
              <p:nvPr/>
            </p:nvSpPr>
            <p:spPr bwMode="auto">
              <a:xfrm>
                <a:off x="3109914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93" name="Rectangle 1151"/>
              <p:cNvSpPr>
                <a:spLocks noChangeArrowheads="1"/>
              </p:cNvSpPr>
              <p:nvPr/>
            </p:nvSpPr>
            <p:spPr bwMode="auto">
              <a:xfrm>
                <a:off x="3036889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4" name="Line 1152"/>
              <p:cNvSpPr>
                <a:spLocks noChangeShapeType="1"/>
              </p:cNvSpPr>
              <p:nvPr/>
            </p:nvSpPr>
            <p:spPr bwMode="auto">
              <a:xfrm>
                <a:off x="3419476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95" name="Rectangle 1153"/>
              <p:cNvSpPr>
                <a:spLocks noChangeArrowheads="1"/>
              </p:cNvSpPr>
              <p:nvPr/>
            </p:nvSpPr>
            <p:spPr bwMode="auto">
              <a:xfrm>
                <a:off x="3346451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6" name="Line 1154"/>
              <p:cNvSpPr>
                <a:spLocks noChangeShapeType="1"/>
              </p:cNvSpPr>
              <p:nvPr/>
            </p:nvSpPr>
            <p:spPr bwMode="auto">
              <a:xfrm>
                <a:off x="3733801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97" name="Rectangle 1155"/>
              <p:cNvSpPr>
                <a:spLocks noChangeArrowheads="1"/>
              </p:cNvSpPr>
              <p:nvPr/>
            </p:nvSpPr>
            <p:spPr bwMode="auto">
              <a:xfrm>
                <a:off x="3660776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398" name="Line 1156"/>
              <p:cNvSpPr>
                <a:spLocks noChangeShapeType="1"/>
              </p:cNvSpPr>
              <p:nvPr/>
            </p:nvSpPr>
            <p:spPr bwMode="auto">
              <a:xfrm>
                <a:off x="4044951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399" name="Rectangle 1157"/>
              <p:cNvSpPr>
                <a:spLocks noChangeArrowheads="1"/>
              </p:cNvSpPr>
              <p:nvPr/>
            </p:nvSpPr>
            <p:spPr bwMode="auto">
              <a:xfrm>
                <a:off x="3971926" y="4344989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0" name="Line 1158"/>
              <p:cNvSpPr>
                <a:spLocks noChangeShapeType="1"/>
              </p:cNvSpPr>
              <p:nvPr/>
            </p:nvSpPr>
            <p:spPr bwMode="auto">
              <a:xfrm>
                <a:off x="4354514" y="4322764"/>
                <a:ext cx="0" cy="2222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01" name="Rectangle 1160"/>
              <p:cNvSpPr>
                <a:spLocks noChangeArrowheads="1"/>
              </p:cNvSpPr>
              <p:nvPr/>
            </p:nvSpPr>
            <p:spPr bwMode="auto">
              <a:xfrm>
                <a:off x="4173000" y="4471948"/>
                <a:ext cx="16511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m/z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2" name="Freeform 1286"/>
              <p:cNvSpPr>
                <a:spLocks/>
              </p:cNvSpPr>
              <p:nvPr/>
            </p:nvSpPr>
            <p:spPr bwMode="auto">
              <a:xfrm>
                <a:off x="469901" y="2641601"/>
                <a:ext cx="3887788" cy="1679575"/>
              </a:xfrm>
              <a:custGeom>
                <a:avLst/>
                <a:gdLst>
                  <a:gd name="T0" fmla="*/ 28 w 1277"/>
                  <a:gd name="T1" fmla="*/ 784 h 784"/>
                  <a:gd name="T2" fmla="*/ 46 w 1277"/>
                  <a:gd name="T3" fmla="*/ 784 h 784"/>
                  <a:gd name="T4" fmla="*/ 62 w 1277"/>
                  <a:gd name="T5" fmla="*/ 784 h 784"/>
                  <a:gd name="T6" fmla="*/ 79 w 1277"/>
                  <a:gd name="T7" fmla="*/ 784 h 784"/>
                  <a:gd name="T8" fmla="*/ 108 w 1277"/>
                  <a:gd name="T9" fmla="*/ 784 h 784"/>
                  <a:gd name="T10" fmla="*/ 124 w 1277"/>
                  <a:gd name="T11" fmla="*/ 784 h 784"/>
                  <a:gd name="T12" fmla="*/ 139 w 1277"/>
                  <a:gd name="T13" fmla="*/ 784 h 784"/>
                  <a:gd name="T14" fmla="*/ 160 w 1277"/>
                  <a:gd name="T15" fmla="*/ 784 h 784"/>
                  <a:gd name="T16" fmla="*/ 185 w 1277"/>
                  <a:gd name="T17" fmla="*/ 783 h 784"/>
                  <a:gd name="T18" fmla="*/ 206 w 1277"/>
                  <a:gd name="T19" fmla="*/ 784 h 784"/>
                  <a:gd name="T20" fmla="*/ 231 w 1277"/>
                  <a:gd name="T21" fmla="*/ 784 h 784"/>
                  <a:gd name="T22" fmla="*/ 272 w 1277"/>
                  <a:gd name="T23" fmla="*/ 784 h 784"/>
                  <a:gd name="T24" fmla="*/ 294 w 1277"/>
                  <a:gd name="T25" fmla="*/ 784 h 784"/>
                  <a:gd name="T26" fmla="*/ 317 w 1277"/>
                  <a:gd name="T27" fmla="*/ 784 h 784"/>
                  <a:gd name="T28" fmla="*/ 334 w 1277"/>
                  <a:gd name="T29" fmla="*/ 784 h 784"/>
                  <a:gd name="T30" fmla="*/ 359 w 1277"/>
                  <a:gd name="T31" fmla="*/ 698 h 784"/>
                  <a:gd name="T32" fmla="*/ 374 w 1277"/>
                  <a:gd name="T33" fmla="*/ 784 h 784"/>
                  <a:gd name="T34" fmla="*/ 390 w 1277"/>
                  <a:gd name="T35" fmla="*/ 784 h 784"/>
                  <a:gd name="T36" fmla="*/ 415 w 1277"/>
                  <a:gd name="T37" fmla="*/ 783 h 784"/>
                  <a:gd name="T38" fmla="*/ 437 w 1277"/>
                  <a:gd name="T39" fmla="*/ 784 h 784"/>
                  <a:gd name="T40" fmla="*/ 461 w 1277"/>
                  <a:gd name="T41" fmla="*/ 784 h 784"/>
                  <a:gd name="T42" fmla="*/ 487 w 1277"/>
                  <a:gd name="T43" fmla="*/ 784 h 784"/>
                  <a:gd name="T44" fmla="*/ 509 w 1277"/>
                  <a:gd name="T45" fmla="*/ 784 h 784"/>
                  <a:gd name="T46" fmla="*/ 538 w 1277"/>
                  <a:gd name="T47" fmla="*/ 784 h 784"/>
                  <a:gd name="T48" fmla="*/ 550 w 1277"/>
                  <a:gd name="T49" fmla="*/ 784 h 784"/>
                  <a:gd name="T50" fmla="*/ 569 w 1277"/>
                  <a:gd name="T51" fmla="*/ 782 h 784"/>
                  <a:gd name="T52" fmla="*/ 590 w 1277"/>
                  <a:gd name="T53" fmla="*/ 581 h 784"/>
                  <a:gd name="T54" fmla="*/ 605 w 1277"/>
                  <a:gd name="T55" fmla="*/ 747 h 784"/>
                  <a:gd name="T56" fmla="*/ 626 w 1277"/>
                  <a:gd name="T57" fmla="*/ 784 h 784"/>
                  <a:gd name="T58" fmla="*/ 651 w 1277"/>
                  <a:gd name="T59" fmla="*/ 784 h 784"/>
                  <a:gd name="T60" fmla="*/ 671 w 1277"/>
                  <a:gd name="T61" fmla="*/ 784 h 784"/>
                  <a:gd name="T62" fmla="*/ 687 w 1277"/>
                  <a:gd name="T63" fmla="*/ 784 h 784"/>
                  <a:gd name="T64" fmla="*/ 708 w 1277"/>
                  <a:gd name="T65" fmla="*/ 784 h 784"/>
                  <a:gd name="T66" fmla="*/ 729 w 1277"/>
                  <a:gd name="T67" fmla="*/ 784 h 784"/>
                  <a:gd name="T68" fmla="*/ 748 w 1277"/>
                  <a:gd name="T69" fmla="*/ 784 h 784"/>
                  <a:gd name="T70" fmla="*/ 769 w 1277"/>
                  <a:gd name="T71" fmla="*/ 784 h 784"/>
                  <a:gd name="T72" fmla="*/ 790 w 1277"/>
                  <a:gd name="T73" fmla="*/ 784 h 784"/>
                  <a:gd name="T74" fmla="*/ 809 w 1277"/>
                  <a:gd name="T75" fmla="*/ 784 h 784"/>
                  <a:gd name="T76" fmla="*/ 827 w 1277"/>
                  <a:gd name="T77" fmla="*/ 784 h 784"/>
                  <a:gd name="T78" fmla="*/ 846 w 1277"/>
                  <a:gd name="T79" fmla="*/ 784 h 784"/>
                  <a:gd name="T80" fmla="*/ 862 w 1277"/>
                  <a:gd name="T81" fmla="*/ 784 h 784"/>
                  <a:gd name="T82" fmla="*/ 887 w 1277"/>
                  <a:gd name="T83" fmla="*/ 707 h 784"/>
                  <a:gd name="T84" fmla="*/ 903 w 1277"/>
                  <a:gd name="T85" fmla="*/ 784 h 784"/>
                  <a:gd name="T86" fmla="*/ 923 w 1277"/>
                  <a:gd name="T87" fmla="*/ 729 h 784"/>
                  <a:gd name="T88" fmla="*/ 939 w 1277"/>
                  <a:gd name="T89" fmla="*/ 746 h 784"/>
                  <a:gd name="T90" fmla="*/ 958 w 1277"/>
                  <a:gd name="T91" fmla="*/ 784 h 784"/>
                  <a:gd name="T92" fmla="*/ 978 w 1277"/>
                  <a:gd name="T93" fmla="*/ 784 h 784"/>
                  <a:gd name="T94" fmla="*/ 999 w 1277"/>
                  <a:gd name="T95" fmla="*/ 784 h 784"/>
                  <a:gd name="T96" fmla="*/ 1015 w 1277"/>
                  <a:gd name="T97" fmla="*/ 784 h 784"/>
                  <a:gd name="T98" fmla="*/ 1031 w 1277"/>
                  <a:gd name="T99" fmla="*/ 784 h 784"/>
                  <a:gd name="T100" fmla="*/ 1051 w 1277"/>
                  <a:gd name="T101" fmla="*/ 766 h 784"/>
                  <a:gd name="T102" fmla="*/ 1066 w 1277"/>
                  <a:gd name="T103" fmla="*/ 784 h 784"/>
                  <a:gd name="T104" fmla="*/ 1086 w 1277"/>
                  <a:gd name="T105" fmla="*/ 784 h 784"/>
                  <a:gd name="T106" fmla="*/ 1106 w 1277"/>
                  <a:gd name="T107" fmla="*/ 784 h 784"/>
                  <a:gd name="T108" fmla="*/ 1123 w 1277"/>
                  <a:gd name="T109" fmla="*/ 783 h 784"/>
                  <a:gd name="T110" fmla="*/ 1140 w 1277"/>
                  <a:gd name="T111" fmla="*/ 784 h 784"/>
                  <a:gd name="T112" fmla="*/ 1163 w 1277"/>
                  <a:gd name="T113" fmla="*/ 784 h 784"/>
                  <a:gd name="T114" fmla="*/ 1183 w 1277"/>
                  <a:gd name="T115" fmla="*/ 784 h 784"/>
                  <a:gd name="T116" fmla="*/ 1204 w 1277"/>
                  <a:gd name="T117" fmla="*/ 784 h 784"/>
                  <a:gd name="T118" fmla="*/ 1225 w 1277"/>
                  <a:gd name="T119" fmla="*/ 784 h 784"/>
                  <a:gd name="T120" fmla="*/ 1240 w 1277"/>
                  <a:gd name="T121" fmla="*/ 779 h 784"/>
                  <a:gd name="T122" fmla="*/ 1255 w 1277"/>
                  <a:gd name="T123" fmla="*/ 784 h 784"/>
                  <a:gd name="T124" fmla="*/ 1276 w 1277"/>
                  <a:gd name="T125" fmla="*/ 784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77" h="784">
                    <a:moveTo>
                      <a:pt x="0" y="784"/>
                    </a:moveTo>
                    <a:lnTo>
                      <a:pt x="1" y="784"/>
                    </a:lnTo>
                    <a:lnTo>
                      <a:pt x="1" y="784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6" y="784"/>
                    </a:lnTo>
                    <a:lnTo>
                      <a:pt x="16" y="783"/>
                    </a:lnTo>
                    <a:lnTo>
                      <a:pt x="16" y="784"/>
                    </a:lnTo>
                    <a:lnTo>
                      <a:pt x="21" y="784"/>
                    </a:lnTo>
                    <a:lnTo>
                      <a:pt x="21" y="783"/>
                    </a:lnTo>
                    <a:lnTo>
                      <a:pt x="21" y="784"/>
                    </a:lnTo>
                    <a:lnTo>
                      <a:pt x="26" y="784"/>
                    </a:lnTo>
                    <a:lnTo>
                      <a:pt x="26" y="784"/>
                    </a:lnTo>
                    <a:lnTo>
                      <a:pt x="26" y="784"/>
                    </a:lnTo>
                    <a:lnTo>
                      <a:pt x="27" y="784"/>
                    </a:lnTo>
                    <a:lnTo>
                      <a:pt x="27" y="758"/>
                    </a:lnTo>
                    <a:lnTo>
                      <a:pt x="28" y="784"/>
                    </a:lnTo>
                    <a:lnTo>
                      <a:pt x="28" y="784"/>
                    </a:lnTo>
                    <a:lnTo>
                      <a:pt x="32" y="784"/>
                    </a:lnTo>
                    <a:lnTo>
                      <a:pt x="32" y="784"/>
                    </a:lnTo>
                    <a:lnTo>
                      <a:pt x="32" y="781"/>
                    </a:lnTo>
                    <a:lnTo>
                      <a:pt x="33" y="780"/>
                    </a:lnTo>
                    <a:lnTo>
                      <a:pt x="33" y="784"/>
                    </a:lnTo>
                    <a:lnTo>
                      <a:pt x="36" y="784"/>
                    </a:lnTo>
                    <a:lnTo>
                      <a:pt x="36" y="784"/>
                    </a:lnTo>
                    <a:lnTo>
                      <a:pt x="36" y="784"/>
                    </a:lnTo>
                    <a:lnTo>
                      <a:pt x="37" y="784"/>
                    </a:lnTo>
                    <a:lnTo>
                      <a:pt x="41" y="784"/>
                    </a:lnTo>
                    <a:lnTo>
                      <a:pt x="41" y="784"/>
                    </a:lnTo>
                    <a:lnTo>
                      <a:pt x="41" y="784"/>
                    </a:lnTo>
                    <a:lnTo>
                      <a:pt x="42" y="784"/>
                    </a:lnTo>
                    <a:lnTo>
                      <a:pt x="42" y="784"/>
                    </a:lnTo>
                    <a:lnTo>
                      <a:pt x="45" y="784"/>
                    </a:lnTo>
                    <a:lnTo>
                      <a:pt x="45" y="784"/>
                    </a:lnTo>
                    <a:lnTo>
                      <a:pt x="45" y="784"/>
                    </a:lnTo>
                    <a:lnTo>
                      <a:pt x="46" y="784"/>
                    </a:lnTo>
                    <a:lnTo>
                      <a:pt x="46" y="784"/>
                    </a:lnTo>
                    <a:lnTo>
                      <a:pt x="47" y="784"/>
                    </a:lnTo>
                    <a:lnTo>
                      <a:pt x="47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2" y="784"/>
                    </a:lnTo>
                    <a:lnTo>
                      <a:pt x="52" y="784"/>
                    </a:lnTo>
                    <a:lnTo>
                      <a:pt x="53" y="784"/>
                    </a:lnTo>
                    <a:lnTo>
                      <a:pt x="53" y="784"/>
                    </a:lnTo>
                    <a:lnTo>
                      <a:pt x="56" y="784"/>
                    </a:lnTo>
                    <a:lnTo>
                      <a:pt x="56" y="784"/>
                    </a:lnTo>
                    <a:lnTo>
                      <a:pt x="56" y="784"/>
                    </a:lnTo>
                    <a:lnTo>
                      <a:pt x="57" y="781"/>
                    </a:lnTo>
                    <a:lnTo>
                      <a:pt x="57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59" y="784"/>
                    </a:lnTo>
                    <a:lnTo>
                      <a:pt x="59" y="784"/>
                    </a:lnTo>
                    <a:lnTo>
                      <a:pt x="62" y="784"/>
                    </a:lnTo>
                    <a:lnTo>
                      <a:pt x="62" y="782"/>
                    </a:lnTo>
                    <a:lnTo>
                      <a:pt x="62" y="784"/>
                    </a:lnTo>
                    <a:lnTo>
                      <a:pt x="67" y="784"/>
                    </a:lnTo>
                    <a:lnTo>
                      <a:pt x="67" y="768"/>
                    </a:lnTo>
                    <a:lnTo>
                      <a:pt x="67" y="784"/>
                    </a:lnTo>
                    <a:lnTo>
                      <a:pt x="68" y="784"/>
                    </a:lnTo>
                    <a:lnTo>
                      <a:pt x="68" y="784"/>
                    </a:lnTo>
                    <a:lnTo>
                      <a:pt x="72" y="784"/>
                    </a:lnTo>
                    <a:lnTo>
                      <a:pt x="72" y="784"/>
                    </a:lnTo>
                    <a:lnTo>
                      <a:pt x="72" y="772"/>
                    </a:lnTo>
                    <a:lnTo>
                      <a:pt x="73" y="776"/>
                    </a:lnTo>
                    <a:lnTo>
                      <a:pt x="73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78" y="705"/>
                    </a:lnTo>
                    <a:lnTo>
                      <a:pt x="78" y="784"/>
                    </a:lnTo>
                    <a:lnTo>
                      <a:pt x="79" y="784"/>
                    </a:lnTo>
                    <a:lnTo>
                      <a:pt x="79" y="784"/>
                    </a:lnTo>
                    <a:lnTo>
                      <a:pt x="83" y="784"/>
                    </a:lnTo>
                    <a:lnTo>
                      <a:pt x="83" y="784"/>
                    </a:lnTo>
                    <a:lnTo>
                      <a:pt x="83" y="764"/>
                    </a:lnTo>
                    <a:lnTo>
                      <a:pt x="84" y="783"/>
                    </a:lnTo>
                    <a:lnTo>
                      <a:pt x="84" y="784"/>
                    </a:lnTo>
                    <a:lnTo>
                      <a:pt x="88" y="784"/>
                    </a:lnTo>
                    <a:lnTo>
                      <a:pt x="88" y="784"/>
                    </a:lnTo>
                    <a:lnTo>
                      <a:pt x="88" y="779"/>
                    </a:lnTo>
                    <a:lnTo>
                      <a:pt x="89" y="783"/>
                    </a:lnTo>
                    <a:lnTo>
                      <a:pt x="89" y="784"/>
                    </a:lnTo>
                    <a:lnTo>
                      <a:pt x="93" y="784"/>
                    </a:lnTo>
                    <a:lnTo>
                      <a:pt x="93" y="783"/>
                    </a:lnTo>
                    <a:lnTo>
                      <a:pt x="93" y="784"/>
                    </a:lnTo>
                    <a:lnTo>
                      <a:pt x="102" y="784"/>
                    </a:lnTo>
                    <a:lnTo>
                      <a:pt x="102" y="784"/>
                    </a:lnTo>
                    <a:lnTo>
                      <a:pt x="102" y="784"/>
                    </a:lnTo>
                    <a:lnTo>
                      <a:pt x="103" y="784"/>
                    </a:lnTo>
                    <a:lnTo>
                      <a:pt x="103" y="784"/>
                    </a:lnTo>
                    <a:lnTo>
                      <a:pt x="108" y="784"/>
                    </a:lnTo>
                    <a:lnTo>
                      <a:pt x="108" y="784"/>
                    </a:lnTo>
                    <a:lnTo>
                      <a:pt x="108" y="784"/>
                    </a:lnTo>
                    <a:lnTo>
                      <a:pt x="109" y="780"/>
                    </a:lnTo>
                    <a:lnTo>
                      <a:pt x="109" y="784"/>
                    </a:lnTo>
                    <a:lnTo>
                      <a:pt x="112" y="784"/>
                    </a:lnTo>
                    <a:lnTo>
                      <a:pt x="112" y="784"/>
                    </a:lnTo>
                    <a:lnTo>
                      <a:pt x="112" y="784"/>
                    </a:lnTo>
                    <a:lnTo>
                      <a:pt x="114" y="784"/>
                    </a:lnTo>
                    <a:lnTo>
                      <a:pt x="114" y="784"/>
                    </a:lnTo>
                    <a:lnTo>
                      <a:pt x="114" y="784"/>
                    </a:lnTo>
                    <a:lnTo>
                      <a:pt x="115" y="784"/>
                    </a:lnTo>
                    <a:lnTo>
                      <a:pt x="115" y="784"/>
                    </a:lnTo>
                    <a:lnTo>
                      <a:pt x="118" y="784"/>
                    </a:lnTo>
                    <a:lnTo>
                      <a:pt x="118" y="784"/>
                    </a:lnTo>
                    <a:lnTo>
                      <a:pt x="118" y="784"/>
                    </a:lnTo>
                    <a:lnTo>
                      <a:pt x="123" y="784"/>
                    </a:lnTo>
                    <a:lnTo>
                      <a:pt x="123" y="784"/>
                    </a:lnTo>
                    <a:lnTo>
                      <a:pt x="123" y="784"/>
                    </a:lnTo>
                    <a:lnTo>
                      <a:pt x="124" y="784"/>
                    </a:lnTo>
                    <a:lnTo>
                      <a:pt x="125" y="784"/>
                    </a:lnTo>
                    <a:lnTo>
                      <a:pt x="125" y="784"/>
                    </a:lnTo>
                    <a:lnTo>
                      <a:pt x="128" y="784"/>
                    </a:lnTo>
                    <a:lnTo>
                      <a:pt x="128" y="784"/>
                    </a:lnTo>
                    <a:lnTo>
                      <a:pt x="128" y="784"/>
                    </a:lnTo>
                    <a:lnTo>
                      <a:pt x="129" y="784"/>
                    </a:lnTo>
                    <a:lnTo>
                      <a:pt x="129" y="784"/>
                    </a:lnTo>
                    <a:lnTo>
                      <a:pt x="131" y="784"/>
                    </a:lnTo>
                    <a:lnTo>
                      <a:pt x="131" y="784"/>
                    </a:lnTo>
                    <a:lnTo>
                      <a:pt x="131" y="784"/>
                    </a:lnTo>
                    <a:lnTo>
                      <a:pt x="133" y="784"/>
                    </a:lnTo>
                    <a:lnTo>
                      <a:pt x="133" y="784"/>
                    </a:lnTo>
                    <a:lnTo>
                      <a:pt x="133" y="784"/>
                    </a:lnTo>
                    <a:lnTo>
                      <a:pt x="134" y="784"/>
                    </a:lnTo>
                    <a:lnTo>
                      <a:pt x="134" y="784"/>
                    </a:lnTo>
                    <a:lnTo>
                      <a:pt x="135" y="784"/>
                    </a:lnTo>
                    <a:lnTo>
                      <a:pt x="138" y="784"/>
                    </a:lnTo>
                    <a:lnTo>
                      <a:pt x="139" y="783"/>
                    </a:lnTo>
                    <a:lnTo>
                      <a:pt x="139" y="784"/>
                    </a:lnTo>
                    <a:lnTo>
                      <a:pt x="144" y="784"/>
                    </a:lnTo>
                    <a:lnTo>
                      <a:pt x="144" y="784"/>
                    </a:lnTo>
                    <a:lnTo>
                      <a:pt x="144" y="779"/>
                    </a:lnTo>
                    <a:lnTo>
                      <a:pt x="145" y="765"/>
                    </a:lnTo>
                    <a:lnTo>
                      <a:pt x="145" y="784"/>
                    </a:lnTo>
                    <a:lnTo>
                      <a:pt x="149" y="784"/>
                    </a:lnTo>
                    <a:lnTo>
                      <a:pt x="149" y="784"/>
                    </a:lnTo>
                    <a:lnTo>
                      <a:pt x="149" y="783"/>
                    </a:lnTo>
                    <a:lnTo>
                      <a:pt x="150" y="772"/>
                    </a:lnTo>
                    <a:lnTo>
                      <a:pt x="150" y="784"/>
                    </a:lnTo>
                    <a:lnTo>
                      <a:pt x="154" y="784"/>
                    </a:lnTo>
                    <a:lnTo>
                      <a:pt x="154" y="784"/>
                    </a:lnTo>
                    <a:lnTo>
                      <a:pt x="154" y="784"/>
                    </a:lnTo>
                    <a:lnTo>
                      <a:pt x="155" y="784"/>
                    </a:lnTo>
                    <a:lnTo>
                      <a:pt x="155" y="784"/>
                    </a:lnTo>
                    <a:lnTo>
                      <a:pt x="159" y="784"/>
                    </a:lnTo>
                    <a:lnTo>
                      <a:pt x="159" y="784"/>
                    </a:lnTo>
                    <a:lnTo>
                      <a:pt x="159" y="784"/>
                    </a:lnTo>
                    <a:lnTo>
                      <a:pt x="160" y="784"/>
                    </a:lnTo>
                    <a:lnTo>
                      <a:pt x="160" y="784"/>
                    </a:lnTo>
                    <a:lnTo>
                      <a:pt x="165" y="784"/>
                    </a:lnTo>
                    <a:lnTo>
                      <a:pt x="165" y="784"/>
                    </a:lnTo>
                    <a:lnTo>
                      <a:pt x="165" y="784"/>
                    </a:lnTo>
                    <a:lnTo>
                      <a:pt x="169" y="784"/>
                    </a:lnTo>
                    <a:lnTo>
                      <a:pt x="169" y="784"/>
                    </a:lnTo>
                    <a:lnTo>
                      <a:pt x="169" y="784"/>
                    </a:lnTo>
                    <a:lnTo>
                      <a:pt x="170" y="784"/>
                    </a:lnTo>
                    <a:lnTo>
                      <a:pt x="170" y="784"/>
                    </a:lnTo>
                    <a:lnTo>
                      <a:pt x="174" y="784"/>
                    </a:lnTo>
                    <a:lnTo>
                      <a:pt x="174" y="784"/>
                    </a:lnTo>
                    <a:lnTo>
                      <a:pt x="174" y="784"/>
                    </a:lnTo>
                    <a:lnTo>
                      <a:pt x="175" y="784"/>
                    </a:lnTo>
                    <a:lnTo>
                      <a:pt x="175" y="784"/>
                    </a:lnTo>
                    <a:lnTo>
                      <a:pt x="180" y="784"/>
                    </a:lnTo>
                    <a:lnTo>
                      <a:pt x="180" y="782"/>
                    </a:lnTo>
                    <a:lnTo>
                      <a:pt x="180" y="784"/>
                    </a:lnTo>
                    <a:lnTo>
                      <a:pt x="185" y="784"/>
                    </a:lnTo>
                    <a:lnTo>
                      <a:pt x="185" y="783"/>
                    </a:lnTo>
                    <a:lnTo>
                      <a:pt x="185" y="784"/>
                    </a:lnTo>
                    <a:lnTo>
                      <a:pt x="190" y="784"/>
                    </a:lnTo>
                    <a:lnTo>
                      <a:pt x="190" y="781"/>
                    </a:lnTo>
                    <a:lnTo>
                      <a:pt x="190" y="784"/>
                    </a:lnTo>
                    <a:lnTo>
                      <a:pt x="195" y="784"/>
                    </a:lnTo>
                    <a:lnTo>
                      <a:pt x="195" y="782"/>
                    </a:lnTo>
                    <a:lnTo>
                      <a:pt x="195" y="784"/>
                    </a:lnTo>
                    <a:lnTo>
                      <a:pt x="196" y="784"/>
                    </a:lnTo>
                    <a:lnTo>
                      <a:pt x="196" y="784"/>
                    </a:lnTo>
                    <a:lnTo>
                      <a:pt x="200" y="784"/>
                    </a:lnTo>
                    <a:lnTo>
                      <a:pt x="200" y="784"/>
                    </a:lnTo>
                    <a:lnTo>
                      <a:pt x="200" y="760"/>
                    </a:lnTo>
                    <a:lnTo>
                      <a:pt x="201" y="762"/>
                    </a:lnTo>
                    <a:lnTo>
                      <a:pt x="201" y="784"/>
                    </a:lnTo>
                    <a:lnTo>
                      <a:pt x="205" y="784"/>
                    </a:lnTo>
                    <a:lnTo>
                      <a:pt x="205" y="783"/>
                    </a:lnTo>
                    <a:lnTo>
                      <a:pt x="205" y="784"/>
                    </a:lnTo>
                    <a:lnTo>
                      <a:pt x="206" y="765"/>
                    </a:lnTo>
                    <a:lnTo>
                      <a:pt x="206" y="784"/>
                    </a:lnTo>
                    <a:lnTo>
                      <a:pt x="211" y="784"/>
                    </a:lnTo>
                    <a:lnTo>
                      <a:pt x="211" y="679"/>
                    </a:lnTo>
                    <a:lnTo>
                      <a:pt x="211" y="784"/>
                    </a:lnTo>
                    <a:lnTo>
                      <a:pt x="213" y="784"/>
                    </a:lnTo>
                    <a:lnTo>
                      <a:pt x="213" y="784"/>
                    </a:lnTo>
                    <a:lnTo>
                      <a:pt x="213" y="784"/>
                    </a:lnTo>
                    <a:lnTo>
                      <a:pt x="216" y="784"/>
                    </a:lnTo>
                    <a:lnTo>
                      <a:pt x="216" y="702"/>
                    </a:lnTo>
                    <a:lnTo>
                      <a:pt x="216" y="784"/>
                    </a:lnTo>
                    <a:lnTo>
                      <a:pt x="221" y="784"/>
                    </a:lnTo>
                    <a:lnTo>
                      <a:pt x="221" y="649"/>
                    </a:lnTo>
                    <a:lnTo>
                      <a:pt x="221" y="784"/>
                    </a:lnTo>
                    <a:lnTo>
                      <a:pt x="226" y="784"/>
                    </a:lnTo>
                    <a:lnTo>
                      <a:pt x="226" y="784"/>
                    </a:lnTo>
                    <a:lnTo>
                      <a:pt x="226" y="689"/>
                    </a:lnTo>
                    <a:lnTo>
                      <a:pt x="227" y="780"/>
                    </a:lnTo>
                    <a:lnTo>
                      <a:pt x="227" y="784"/>
                    </a:lnTo>
                    <a:lnTo>
                      <a:pt x="231" y="784"/>
                    </a:lnTo>
                    <a:lnTo>
                      <a:pt x="231" y="784"/>
                    </a:lnTo>
                    <a:lnTo>
                      <a:pt x="231" y="747"/>
                    </a:lnTo>
                    <a:lnTo>
                      <a:pt x="232" y="773"/>
                    </a:lnTo>
                    <a:lnTo>
                      <a:pt x="232" y="784"/>
                    </a:lnTo>
                    <a:lnTo>
                      <a:pt x="236" y="784"/>
                    </a:lnTo>
                    <a:lnTo>
                      <a:pt x="236" y="784"/>
                    </a:lnTo>
                    <a:lnTo>
                      <a:pt x="236" y="779"/>
                    </a:lnTo>
                    <a:lnTo>
                      <a:pt x="237" y="773"/>
                    </a:lnTo>
                    <a:lnTo>
                      <a:pt x="237" y="784"/>
                    </a:lnTo>
                    <a:lnTo>
                      <a:pt x="241" y="784"/>
                    </a:lnTo>
                    <a:lnTo>
                      <a:pt x="241" y="784"/>
                    </a:lnTo>
                    <a:lnTo>
                      <a:pt x="241" y="784"/>
                    </a:lnTo>
                    <a:lnTo>
                      <a:pt x="242" y="783"/>
                    </a:lnTo>
                    <a:lnTo>
                      <a:pt x="242" y="784"/>
                    </a:lnTo>
                    <a:lnTo>
                      <a:pt x="252" y="784"/>
                    </a:lnTo>
                    <a:lnTo>
                      <a:pt x="252" y="784"/>
                    </a:lnTo>
                    <a:lnTo>
                      <a:pt x="252" y="784"/>
                    </a:lnTo>
                    <a:lnTo>
                      <a:pt x="272" y="784"/>
                    </a:lnTo>
                    <a:lnTo>
                      <a:pt x="272" y="784"/>
                    </a:lnTo>
                    <a:lnTo>
                      <a:pt x="272" y="784"/>
                    </a:lnTo>
                    <a:lnTo>
                      <a:pt x="282" y="784"/>
                    </a:lnTo>
                    <a:lnTo>
                      <a:pt x="282" y="784"/>
                    </a:lnTo>
                    <a:lnTo>
                      <a:pt x="282" y="784"/>
                    </a:lnTo>
                    <a:lnTo>
                      <a:pt x="283" y="767"/>
                    </a:lnTo>
                    <a:lnTo>
                      <a:pt x="283" y="784"/>
                    </a:lnTo>
                    <a:lnTo>
                      <a:pt x="284" y="784"/>
                    </a:lnTo>
                    <a:lnTo>
                      <a:pt x="284" y="784"/>
                    </a:lnTo>
                    <a:lnTo>
                      <a:pt x="287" y="784"/>
                    </a:lnTo>
                    <a:lnTo>
                      <a:pt x="288" y="784"/>
                    </a:lnTo>
                    <a:lnTo>
                      <a:pt x="288" y="782"/>
                    </a:lnTo>
                    <a:lnTo>
                      <a:pt x="289" y="783"/>
                    </a:lnTo>
                    <a:lnTo>
                      <a:pt x="289" y="784"/>
                    </a:lnTo>
                    <a:lnTo>
                      <a:pt x="292" y="784"/>
                    </a:lnTo>
                    <a:lnTo>
                      <a:pt x="292" y="782"/>
                    </a:lnTo>
                    <a:lnTo>
                      <a:pt x="292" y="784"/>
                    </a:lnTo>
                    <a:lnTo>
                      <a:pt x="293" y="783"/>
                    </a:lnTo>
                    <a:lnTo>
                      <a:pt x="293" y="784"/>
                    </a:lnTo>
                    <a:lnTo>
                      <a:pt x="294" y="784"/>
                    </a:lnTo>
                    <a:lnTo>
                      <a:pt x="294" y="784"/>
                    </a:lnTo>
                    <a:lnTo>
                      <a:pt x="297" y="784"/>
                    </a:lnTo>
                    <a:lnTo>
                      <a:pt x="297" y="784"/>
                    </a:lnTo>
                    <a:lnTo>
                      <a:pt x="297" y="784"/>
                    </a:lnTo>
                    <a:lnTo>
                      <a:pt x="298" y="784"/>
                    </a:lnTo>
                    <a:lnTo>
                      <a:pt x="298" y="784"/>
                    </a:lnTo>
                    <a:lnTo>
                      <a:pt x="303" y="784"/>
                    </a:lnTo>
                    <a:lnTo>
                      <a:pt x="303" y="784"/>
                    </a:lnTo>
                    <a:lnTo>
                      <a:pt x="303" y="784"/>
                    </a:lnTo>
                    <a:lnTo>
                      <a:pt x="307" y="784"/>
                    </a:lnTo>
                    <a:lnTo>
                      <a:pt x="307" y="784"/>
                    </a:lnTo>
                    <a:lnTo>
                      <a:pt x="307" y="784"/>
                    </a:lnTo>
                    <a:lnTo>
                      <a:pt x="308" y="784"/>
                    </a:lnTo>
                    <a:lnTo>
                      <a:pt x="308" y="784"/>
                    </a:lnTo>
                    <a:lnTo>
                      <a:pt x="309" y="784"/>
                    </a:lnTo>
                    <a:lnTo>
                      <a:pt x="309" y="784"/>
                    </a:lnTo>
                    <a:lnTo>
                      <a:pt x="313" y="784"/>
                    </a:lnTo>
                    <a:lnTo>
                      <a:pt x="313" y="781"/>
                    </a:lnTo>
                    <a:lnTo>
                      <a:pt x="313" y="784"/>
                    </a:lnTo>
                    <a:lnTo>
                      <a:pt x="317" y="784"/>
                    </a:lnTo>
                    <a:lnTo>
                      <a:pt x="318" y="782"/>
                    </a:lnTo>
                    <a:lnTo>
                      <a:pt x="318" y="784"/>
                    </a:lnTo>
                    <a:lnTo>
                      <a:pt x="322" y="784"/>
                    </a:lnTo>
                    <a:lnTo>
                      <a:pt x="322" y="784"/>
                    </a:lnTo>
                    <a:lnTo>
                      <a:pt x="322" y="784"/>
                    </a:lnTo>
                    <a:lnTo>
                      <a:pt x="323" y="784"/>
                    </a:lnTo>
                    <a:lnTo>
                      <a:pt x="323" y="767"/>
                    </a:lnTo>
                    <a:lnTo>
                      <a:pt x="324" y="784"/>
                    </a:lnTo>
                    <a:lnTo>
                      <a:pt x="324" y="784"/>
                    </a:lnTo>
                    <a:lnTo>
                      <a:pt x="328" y="784"/>
                    </a:lnTo>
                    <a:lnTo>
                      <a:pt x="328" y="784"/>
                    </a:lnTo>
                    <a:lnTo>
                      <a:pt x="328" y="773"/>
                    </a:lnTo>
                    <a:lnTo>
                      <a:pt x="329" y="772"/>
                    </a:lnTo>
                    <a:lnTo>
                      <a:pt x="329" y="784"/>
                    </a:lnTo>
                    <a:lnTo>
                      <a:pt x="333" y="784"/>
                    </a:lnTo>
                    <a:lnTo>
                      <a:pt x="333" y="784"/>
                    </a:lnTo>
                    <a:lnTo>
                      <a:pt x="333" y="784"/>
                    </a:lnTo>
                    <a:lnTo>
                      <a:pt x="334" y="761"/>
                    </a:lnTo>
                    <a:lnTo>
                      <a:pt x="334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9" y="766"/>
                    </a:lnTo>
                    <a:lnTo>
                      <a:pt x="339" y="784"/>
                    </a:lnTo>
                    <a:lnTo>
                      <a:pt x="344" y="784"/>
                    </a:lnTo>
                    <a:lnTo>
                      <a:pt x="344" y="746"/>
                    </a:lnTo>
                    <a:lnTo>
                      <a:pt x="344" y="784"/>
                    </a:lnTo>
                    <a:lnTo>
                      <a:pt x="349" y="784"/>
                    </a:lnTo>
                    <a:lnTo>
                      <a:pt x="349" y="757"/>
                    </a:lnTo>
                    <a:lnTo>
                      <a:pt x="349" y="784"/>
                    </a:lnTo>
                    <a:lnTo>
                      <a:pt x="354" y="784"/>
                    </a:lnTo>
                    <a:lnTo>
                      <a:pt x="354" y="784"/>
                    </a:lnTo>
                    <a:lnTo>
                      <a:pt x="354" y="672"/>
                    </a:lnTo>
                    <a:lnTo>
                      <a:pt x="355" y="784"/>
                    </a:lnTo>
                    <a:lnTo>
                      <a:pt x="355" y="784"/>
                    </a:lnTo>
                    <a:lnTo>
                      <a:pt x="359" y="784"/>
                    </a:lnTo>
                    <a:lnTo>
                      <a:pt x="359" y="784"/>
                    </a:lnTo>
                    <a:lnTo>
                      <a:pt x="359" y="698"/>
                    </a:lnTo>
                    <a:lnTo>
                      <a:pt x="360" y="732"/>
                    </a:lnTo>
                    <a:lnTo>
                      <a:pt x="360" y="784"/>
                    </a:lnTo>
                    <a:lnTo>
                      <a:pt x="362" y="784"/>
                    </a:lnTo>
                    <a:lnTo>
                      <a:pt x="362" y="784"/>
                    </a:lnTo>
                    <a:lnTo>
                      <a:pt x="362" y="784"/>
                    </a:lnTo>
                    <a:lnTo>
                      <a:pt x="364" y="784"/>
                    </a:lnTo>
                    <a:lnTo>
                      <a:pt x="364" y="784"/>
                    </a:lnTo>
                    <a:lnTo>
                      <a:pt x="364" y="737"/>
                    </a:lnTo>
                    <a:lnTo>
                      <a:pt x="365" y="677"/>
                    </a:lnTo>
                    <a:lnTo>
                      <a:pt x="365" y="784"/>
                    </a:lnTo>
                    <a:lnTo>
                      <a:pt x="366" y="784"/>
                    </a:lnTo>
                    <a:lnTo>
                      <a:pt x="367" y="784"/>
                    </a:lnTo>
                    <a:lnTo>
                      <a:pt x="367" y="784"/>
                    </a:lnTo>
                    <a:lnTo>
                      <a:pt x="369" y="784"/>
                    </a:lnTo>
                    <a:lnTo>
                      <a:pt x="369" y="752"/>
                    </a:lnTo>
                    <a:lnTo>
                      <a:pt x="369" y="784"/>
                    </a:lnTo>
                    <a:lnTo>
                      <a:pt x="370" y="713"/>
                    </a:lnTo>
                    <a:lnTo>
                      <a:pt x="370" y="784"/>
                    </a:lnTo>
                    <a:lnTo>
                      <a:pt x="374" y="784"/>
                    </a:lnTo>
                    <a:lnTo>
                      <a:pt x="374" y="784"/>
                    </a:lnTo>
                    <a:lnTo>
                      <a:pt x="374" y="774"/>
                    </a:lnTo>
                    <a:lnTo>
                      <a:pt x="375" y="753"/>
                    </a:lnTo>
                    <a:lnTo>
                      <a:pt x="375" y="784"/>
                    </a:lnTo>
                    <a:lnTo>
                      <a:pt x="379" y="784"/>
                    </a:lnTo>
                    <a:lnTo>
                      <a:pt x="379" y="784"/>
                    </a:lnTo>
                    <a:lnTo>
                      <a:pt x="379" y="783"/>
                    </a:lnTo>
                    <a:lnTo>
                      <a:pt x="380" y="776"/>
                    </a:lnTo>
                    <a:lnTo>
                      <a:pt x="380" y="784"/>
                    </a:lnTo>
                    <a:lnTo>
                      <a:pt x="382" y="784"/>
                    </a:lnTo>
                    <a:lnTo>
                      <a:pt x="382" y="784"/>
                    </a:lnTo>
                    <a:lnTo>
                      <a:pt x="382" y="784"/>
                    </a:lnTo>
                    <a:lnTo>
                      <a:pt x="383" y="784"/>
                    </a:lnTo>
                    <a:lnTo>
                      <a:pt x="383" y="784"/>
                    </a:lnTo>
                    <a:lnTo>
                      <a:pt x="385" y="784"/>
                    </a:lnTo>
                    <a:lnTo>
                      <a:pt x="385" y="783"/>
                    </a:lnTo>
                    <a:lnTo>
                      <a:pt x="385" y="784"/>
                    </a:lnTo>
                    <a:lnTo>
                      <a:pt x="390" y="784"/>
                    </a:lnTo>
                    <a:lnTo>
                      <a:pt x="390" y="784"/>
                    </a:lnTo>
                    <a:lnTo>
                      <a:pt x="390" y="784"/>
                    </a:lnTo>
                    <a:lnTo>
                      <a:pt x="400" y="784"/>
                    </a:lnTo>
                    <a:lnTo>
                      <a:pt x="400" y="784"/>
                    </a:lnTo>
                    <a:lnTo>
                      <a:pt x="400" y="770"/>
                    </a:lnTo>
                    <a:lnTo>
                      <a:pt x="401" y="768"/>
                    </a:lnTo>
                    <a:lnTo>
                      <a:pt x="401" y="784"/>
                    </a:lnTo>
                    <a:lnTo>
                      <a:pt x="405" y="784"/>
                    </a:lnTo>
                    <a:lnTo>
                      <a:pt x="405" y="784"/>
                    </a:lnTo>
                    <a:lnTo>
                      <a:pt x="405" y="784"/>
                    </a:lnTo>
                    <a:lnTo>
                      <a:pt x="406" y="783"/>
                    </a:lnTo>
                    <a:lnTo>
                      <a:pt x="406" y="784"/>
                    </a:lnTo>
                    <a:lnTo>
                      <a:pt x="410" y="784"/>
                    </a:lnTo>
                    <a:lnTo>
                      <a:pt x="410" y="784"/>
                    </a:lnTo>
                    <a:lnTo>
                      <a:pt x="410" y="784"/>
                    </a:lnTo>
                    <a:lnTo>
                      <a:pt x="411" y="784"/>
                    </a:lnTo>
                    <a:lnTo>
                      <a:pt x="411" y="784"/>
                    </a:lnTo>
                    <a:lnTo>
                      <a:pt x="415" y="784"/>
                    </a:lnTo>
                    <a:lnTo>
                      <a:pt x="415" y="784"/>
                    </a:lnTo>
                    <a:lnTo>
                      <a:pt x="415" y="783"/>
                    </a:lnTo>
                    <a:lnTo>
                      <a:pt x="416" y="784"/>
                    </a:lnTo>
                    <a:lnTo>
                      <a:pt x="416" y="784"/>
                    </a:lnTo>
                    <a:lnTo>
                      <a:pt x="420" y="784"/>
                    </a:lnTo>
                    <a:lnTo>
                      <a:pt x="420" y="784"/>
                    </a:lnTo>
                    <a:lnTo>
                      <a:pt x="420" y="784"/>
                    </a:lnTo>
                    <a:lnTo>
                      <a:pt x="421" y="784"/>
                    </a:lnTo>
                    <a:lnTo>
                      <a:pt x="421" y="784"/>
                    </a:lnTo>
                    <a:lnTo>
                      <a:pt x="426" y="784"/>
                    </a:lnTo>
                    <a:lnTo>
                      <a:pt x="426" y="782"/>
                    </a:lnTo>
                    <a:lnTo>
                      <a:pt x="426" y="784"/>
                    </a:lnTo>
                    <a:lnTo>
                      <a:pt x="431" y="784"/>
                    </a:lnTo>
                    <a:lnTo>
                      <a:pt x="431" y="783"/>
                    </a:lnTo>
                    <a:lnTo>
                      <a:pt x="431" y="784"/>
                    </a:lnTo>
                    <a:lnTo>
                      <a:pt x="435" y="784"/>
                    </a:lnTo>
                    <a:lnTo>
                      <a:pt x="435" y="784"/>
                    </a:lnTo>
                    <a:lnTo>
                      <a:pt x="435" y="782"/>
                    </a:lnTo>
                    <a:lnTo>
                      <a:pt x="436" y="782"/>
                    </a:lnTo>
                    <a:lnTo>
                      <a:pt x="436" y="784"/>
                    </a:lnTo>
                    <a:lnTo>
                      <a:pt x="437" y="784"/>
                    </a:lnTo>
                    <a:lnTo>
                      <a:pt x="437" y="784"/>
                    </a:lnTo>
                    <a:lnTo>
                      <a:pt x="440" y="784"/>
                    </a:lnTo>
                    <a:lnTo>
                      <a:pt x="440" y="784"/>
                    </a:lnTo>
                    <a:lnTo>
                      <a:pt x="440" y="784"/>
                    </a:lnTo>
                    <a:lnTo>
                      <a:pt x="441" y="784"/>
                    </a:lnTo>
                    <a:lnTo>
                      <a:pt x="441" y="783"/>
                    </a:lnTo>
                    <a:lnTo>
                      <a:pt x="442" y="784"/>
                    </a:lnTo>
                    <a:lnTo>
                      <a:pt x="442" y="784"/>
                    </a:lnTo>
                    <a:lnTo>
                      <a:pt x="445" y="784"/>
                    </a:lnTo>
                    <a:lnTo>
                      <a:pt x="445" y="784"/>
                    </a:lnTo>
                    <a:lnTo>
                      <a:pt x="445" y="784"/>
                    </a:lnTo>
                    <a:lnTo>
                      <a:pt x="446" y="784"/>
                    </a:lnTo>
                    <a:lnTo>
                      <a:pt x="446" y="784"/>
                    </a:lnTo>
                    <a:lnTo>
                      <a:pt x="456" y="784"/>
                    </a:lnTo>
                    <a:lnTo>
                      <a:pt x="456" y="784"/>
                    </a:lnTo>
                    <a:lnTo>
                      <a:pt x="456" y="782"/>
                    </a:lnTo>
                    <a:lnTo>
                      <a:pt x="457" y="779"/>
                    </a:lnTo>
                    <a:lnTo>
                      <a:pt x="457" y="784"/>
                    </a:lnTo>
                    <a:lnTo>
                      <a:pt x="461" y="784"/>
                    </a:lnTo>
                    <a:lnTo>
                      <a:pt x="461" y="784"/>
                    </a:lnTo>
                    <a:lnTo>
                      <a:pt x="461" y="784"/>
                    </a:lnTo>
                    <a:lnTo>
                      <a:pt x="462" y="782"/>
                    </a:lnTo>
                    <a:lnTo>
                      <a:pt x="462" y="784"/>
                    </a:lnTo>
                    <a:lnTo>
                      <a:pt x="467" y="784"/>
                    </a:lnTo>
                    <a:lnTo>
                      <a:pt x="467" y="766"/>
                    </a:lnTo>
                    <a:lnTo>
                      <a:pt x="467" y="784"/>
                    </a:lnTo>
                    <a:lnTo>
                      <a:pt x="472" y="784"/>
                    </a:lnTo>
                    <a:lnTo>
                      <a:pt x="472" y="747"/>
                    </a:lnTo>
                    <a:lnTo>
                      <a:pt x="472" y="784"/>
                    </a:lnTo>
                    <a:lnTo>
                      <a:pt x="477" y="784"/>
                    </a:lnTo>
                    <a:lnTo>
                      <a:pt x="477" y="736"/>
                    </a:lnTo>
                    <a:lnTo>
                      <a:pt x="477" y="784"/>
                    </a:lnTo>
                    <a:lnTo>
                      <a:pt x="482" y="784"/>
                    </a:lnTo>
                    <a:lnTo>
                      <a:pt x="482" y="784"/>
                    </a:lnTo>
                    <a:lnTo>
                      <a:pt x="482" y="711"/>
                    </a:lnTo>
                    <a:lnTo>
                      <a:pt x="483" y="784"/>
                    </a:lnTo>
                    <a:lnTo>
                      <a:pt x="483" y="784"/>
                    </a:lnTo>
                    <a:lnTo>
                      <a:pt x="487" y="784"/>
                    </a:lnTo>
                    <a:lnTo>
                      <a:pt x="487" y="784"/>
                    </a:lnTo>
                    <a:lnTo>
                      <a:pt x="487" y="666"/>
                    </a:lnTo>
                    <a:lnTo>
                      <a:pt x="488" y="654"/>
                    </a:lnTo>
                    <a:lnTo>
                      <a:pt x="488" y="784"/>
                    </a:lnTo>
                    <a:lnTo>
                      <a:pt x="492" y="784"/>
                    </a:lnTo>
                    <a:lnTo>
                      <a:pt x="492" y="784"/>
                    </a:lnTo>
                    <a:lnTo>
                      <a:pt x="492" y="779"/>
                    </a:lnTo>
                    <a:lnTo>
                      <a:pt x="493" y="692"/>
                    </a:lnTo>
                    <a:lnTo>
                      <a:pt x="493" y="784"/>
                    </a:lnTo>
                    <a:lnTo>
                      <a:pt x="498" y="784"/>
                    </a:lnTo>
                    <a:lnTo>
                      <a:pt x="498" y="613"/>
                    </a:lnTo>
                    <a:lnTo>
                      <a:pt x="498" y="784"/>
                    </a:lnTo>
                    <a:lnTo>
                      <a:pt x="503" y="784"/>
                    </a:lnTo>
                    <a:lnTo>
                      <a:pt x="503" y="657"/>
                    </a:lnTo>
                    <a:lnTo>
                      <a:pt x="503" y="784"/>
                    </a:lnTo>
                    <a:lnTo>
                      <a:pt x="508" y="784"/>
                    </a:lnTo>
                    <a:lnTo>
                      <a:pt x="508" y="712"/>
                    </a:lnTo>
                    <a:lnTo>
                      <a:pt x="508" y="784"/>
                    </a:lnTo>
                    <a:lnTo>
                      <a:pt x="509" y="784"/>
                    </a:lnTo>
                    <a:lnTo>
                      <a:pt x="509" y="784"/>
                    </a:lnTo>
                    <a:lnTo>
                      <a:pt x="513" y="784"/>
                    </a:lnTo>
                    <a:lnTo>
                      <a:pt x="513" y="750"/>
                    </a:lnTo>
                    <a:lnTo>
                      <a:pt x="513" y="784"/>
                    </a:lnTo>
                    <a:lnTo>
                      <a:pt x="514" y="784"/>
                    </a:lnTo>
                    <a:lnTo>
                      <a:pt x="514" y="784"/>
                    </a:lnTo>
                    <a:lnTo>
                      <a:pt x="517" y="784"/>
                    </a:lnTo>
                    <a:lnTo>
                      <a:pt x="517" y="784"/>
                    </a:lnTo>
                    <a:lnTo>
                      <a:pt x="517" y="784"/>
                    </a:lnTo>
                    <a:lnTo>
                      <a:pt x="518" y="784"/>
                    </a:lnTo>
                    <a:lnTo>
                      <a:pt x="518" y="774"/>
                    </a:lnTo>
                    <a:lnTo>
                      <a:pt x="519" y="783"/>
                    </a:lnTo>
                    <a:lnTo>
                      <a:pt x="519" y="784"/>
                    </a:lnTo>
                    <a:lnTo>
                      <a:pt x="523" y="784"/>
                    </a:lnTo>
                    <a:lnTo>
                      <a:pt x="523" y="784"/>
                    </a:lnTo>
                    <a:lnTo>
                      <a:pt x="523" y="784"/>
                    </a:lnTo>
                    <a:lnTo>
                      <a:pt x="524" y="783"/>
                    </a:lnTo>
                    <a:lnTo>
                      <a:pt x="524" y="784"/>
                    </a:lnTo>
                    <a:lnTo>
                      <a:pt x="538" y="784"/>
                    </a:lnTo>
                    <a:lnTo>
                      <a:pt x="538" y="752"/>
                    </a:lnTo>
                    <a:lnTo>
                      <a:pt x="538" y="784"/>
                    </a:lnTo>
                    <a:lnTo>
                      <a:pt x="539" y="770"/>
                    </a:lnTo>
                    <a:lnTo>
                      <a:pt x="539" y="784"/>
                    </a:lnTo>
                    <a:lnTo>
                      <a:pt x="540" y="784"/>
                    </a:lnTo>
                    <a:lnTo>
                      <a:pt x="543" y="784"/>
                    </a:lnTo>
                    <a:lnTo>
                      <a:pt x="543" y="762"/>
                    </a:lnTo>
                    <a:lnTo>
                      <a:pt x="543" y="784"/>
                    </a:lnTo>
                    <a:lnTo>
                      <a:pt x="544" y="784"/>
                    </a:lnTo>
                    <a:lnTo>
                      <a:pt x="544" y="784"/>
                    </a:lnTo>
                    <a:lnTo>
                      <a:pt x="545" y="784"/>
                    </a:lnTo>
                    <a:lnTo>
                      <a:pt x="545" y="784"/>
                    </a:lnTo>
                    <a:lnTo>
                      <a:pt x="548" y="784"/>
                    </a:lnTo>
                    <a:lnTo>
                      <a:pt x="548" y="784"/>
                    </a:lnTo>
                    <a:lnTo>
                      <a:pt x="548" y="771"/>
                    </a:lnTo>
                    <a:lnTo>
                      <a:pt x="549" y="784"/>
                    </a:lnTo>
                    <a:lnTo>
                      <a:pt x="549" y="784"/>
                    </a:lnTo>
                    <a:lnTo>
                      <a:pt x="550" y="784"/>
                    </a:lnTo>
                    <a:lnTo>
                      <a:pt x="550" y="784"/>
                    </a:lnTo>
                    <a:lnTo>
                      <a:pt x="553" y="784"/>
                    </a:lnTo>
                    <a:lnTo>
                      <a:pt x="553" y="784"/>
                    </a:lnTo>
                    <a:lnTo>
                      <a:pt x="553" y="779"/>
                    </a:lnTo>
                    <a:lnTo>
                      <a:pt x="554" y="779"/>
                    </a:lnTo>
                    <a:lnTo>
                      <a:pt x="554" y="784"/>
                    </a:lnTo>
                    <a:lnTo>
                      <a:pt x="558" y="784"/>
                    </a:lnTo>
                    <a:lnTo>
                      <a:pt x="558" y="784"/>
                    </a:lnTo>
                    <a:lnTo>
                      <a:pt x="558" y="784"/>
                    </a:lnTo>
                    <a:lnTo>
                      <a:pt x="559" y="779"/>
                    </a:lnTo>
                    <a:lnTo>
                      <a:pt x="559" y="784"/>
                    </a:lnTo>
                    <a:lnTo>
                      <a:pt x="560" y="784"/>
                    </a:lnTo>
                    <a:lnTo>
                      <a:pt x="564" y="784"/>
                    </a:lnTo>
                    <a:lnTo>
                      <a:pt x="564" y="784"/>
                    </a:lnTo>
                    <a:lnTo>
                      <a:pt x="564" y="780"/>
                    </a:lnTo>
                    <a:lnTo>
                      <a:pt x="565" y="784"/>
                    </a:lnTo>
                    <a:lnTo>
                      <a:pt x="565" y="784"/>
                    </a:lnTo>
                    <a:lnTo>
                      <a:pt x="569" y="784"/>
                    </a:lnTo>
                    <a:lnTo>
                      <a:pt x="569" y="784"/>
                    </a:lnTo>
                    <a:lnTo>
                      <a:pt x="569" y="782"/>
                    </a:lnTo>
                    <a:lnTo>
                      <a:pt x="570" y="771"/>
                    </a:lnTo>
                    <a:lnTo>
                      <a:pt x="570" y="784"/>
                    </a:lnTo>
                    <a:lnTo>
                      <a:pt x="574" y="784"/>
                    </a:lnTo>
                    <a:lnTo>
                      <a:pt x="574" y="784"/>
                    </a:lnTo>
                    <a:lnTo>
                      <a:pt x="574" y="784"/>
                    </a:lnTo>
                    <a:lnTo>
                      <a:pt x="575" y="775"/>
                    </a:lnTo>
                    <a:lnTo>
                      <a:pt x="575" y="784"/>
                    </a:lnTo>
                    <a:lnTo>
                      <a:pt x="579" y="784"/>
                    </a:lnTo>
                    <a:lnTo>
                      <a:pt x="579" y="784"/>
                    </a:lnTo>
                    <a:lnTo>
                      <a:pt x="579" y="784"/>
                    </a:lnTo>
                    <a:lnTo>
                      <a:pt x="580" y="782"/>
                    </a:lnTo>
                    <a:lnTo>
                      <a:pt x="580" y="784"/>
                    </a:lnTo>
                    <a:lnTo>
                      <a:pt x="585" y="784"/>
                    </a:lnTo>
                    <a:lnTo>
                      <a:pt x="585" y="784"/>
                    </a:lnTo>
                    <a:lnTo>
                      <a:pt x="585" y="784"/>
                    </a:lnTo>
                    <a:lnTo>
                      <a:pt x="589" y="784"/>
                    </a:lnTo>
                    <a:lnTo>
                      <a:pt x="589" y="784"/>
                    </a:lnTo>
                    <a:lnTo>
                      <a:pt x="589" y="421"/>
                    </a:lnTo>
                    <a:lnTo>
                      <a:pt x="590" y="581"/>
                    </a:lnTo>
                    <a:lnTo>
                      <a:pt x="590" y="784"/>
                    </a:lnTo>
                    <a:lnTo>
                      <a:pt x="594" y="784"/>
                    </a:lnTo>
                    <a:lnTo>
                      <a:pt x="594" y="784"/>
                    </a:lnTo>
                    <a:lnTo>
                      <a:pt x="594" y="763"/>
                    </a:lnTo>
                    <a:lnTo>
                      <a:pt x="595" y="509"/>
                    </a:lnTo>
                    <a:lnTo>
                      <a:pt x="595" y="784"/>
                    </a:lnTo>
                    <a:lnTo>
                      <a:pt x="596" y="784"/>
                    </a:lnTo>
                    <a:lnTo>
                      <a:pt x="596" y="784"/>
                    </a:lnTo>
                    <a:lnTo>
                      <a:pt x="599" y="784"/>
                    </a:lnTo>
                    <a:lnTo>
                      <a:pt x="599" y="784"/>
                    </a:lnTo>
                    <a:lnTo>
                      <a:pt x="599" y="784"/>
                    </a:lnTo>
                    <a:lnTo>
                      <a:pt x="600" y="784"/>
                    </a:lnTo>
                    <a:lnTo>
                      <a:pt x="600" y="667"/>
                    </a:lnTo>
                    <a:lnTo>
                      <a:pt x="601" y="783"/>
                    </a:lnTo>
                    <a:lnTo>
                      <a:pt x="601" y="784"/>
                    </a:lnTo>
                    <a:lnTo>
                      <a:pt x="604" y="784"/>
                    </a:lnTo>
                    <a:lnTo>
                      <a:pt x="604" y="784"/>
                    </a:lnTo>
                    <a:lnTo>
                      <a:pt x="604" y="784"/>
                    </a:lnTo>
                    <a:lnTo>
                      <a:pt x="605" y="747"/>
                    </a:lnTo>
                    <a:lnTo>
                      <a:pt x="605" y="784"/>
                    </a:lnTo>
                    <a:lnTo>
                      <a:pt x="610" y="784"/>
                    </a:lnTo>
                    <a:lnTo>
                      <a:pt x="610" y="784"/>
                    </a:lnTo>
                    <a:lnTo>
                      <a:pt x="610" y="756"/>
                    </a:lnTo>
                    <a:lnTo>
                      <a:pt x="611" y="784"/>
                    </a:lnTo>
                    <a:lnTo>
                      <a:pt x="611" y="784"/>
                    </a:lnTo>
                    <a:lnTo>
                      <a:pt x="615" y="784"/>
                    </a:lnTo>
                    <a:lnTo>
                      <a:pt x="615" y="784"/>
                    </a:lnTo>
                    <a:lnTo>
                      <a:pt x="615" y="763"/>
                    </a:lnTo>
                    <a:lnTo>
                      <a:pt x="616" y="765"/>
                    </a:lnTo>
                    <a:lnTo>
                      <a:pt x="616" y="784"/>
                    </a:lnTo>
                    <a:lnTo>
                      <a:pt x="620" y="784"/>
                    </a:lnTo>
                    <a:lnTo>
                      <a:pt x="620" y="784"/>
                    </a:lnTo>
                    <a:lnTo>
                      <a:pt x="620" y="784"/>
                    </a:lnTo>
                    <a:lnTo>
                      <a:pt x="621" y="684"/>
                    </a:lnTo>
                    <a:lnTo>
                      <a:pt x="621" y="784"/>
                    </a:lnTo>
                    <a:lnTo>
                      <a:pt x="626" y="784"/>
                    </a:lnTo>
                    <a:lnTo>
                      <a:pt x="626" y="699"/>
                    </a:lnTo>
                    <a:lnTo>
                      <a:pt x="626" y="784"/>
                    </a:lnTo>
                    <a:lnTo>
                      <a:pt x="627" y="784"/>
                    </a:lnTo>
                    <a:lnTo>
                      <a:pt x="631" y="784"/>
                    </a:lnTo>
                    <a:lnTo>
                      <a:pt x="631" y="377"/>
                    </a:lnTo>
                    <a:lnTo>
                      <a:pt x="631" y="784"/>
                    </a:lnTo>
                    <a:lnTo>
                      <a:pt x="636" y="784"/>
                    </a:lnTo>
                    <a:lnTo>
                      <a:pt x="636" y="456"/>
                    </a:lnTo>
                    <a:lnTo>
                      <a:pt x="636" y="784"/>
                    </a:lnTo>
                    <a:lnTo>
                      <a:pt x="641" y="784"/>
                    </a:lnTo>
                    <a:lnTo>
                      <a:pt x="641" y="784"/>
                    </a:lnTo>
                    <a:lnTo>
                      <a:pt x="641" y="168"/>
                    </a:lnTo>
                    <a:lnTo>
                      <a:pt x="642" y="784"/>
                    </a:lnTo>
                    <a:lnTo>
                      <a:pt x="642" y="784"/>
                    </a:lnTo>
                    <a:lnTo>
                      <a:pt x="646" y="784"/>
                    </a:lnTo>
                    <a:lnTo>
                      <a:pt x="646" y="784"/>
                    </a:lnTo>
                    <a:lnTo>
                      <a:pt x="646" y="333"/>
                    </a:lnTo>
                    <a:lnTo>
                      <a:pt x="647" y="538"/>
                    </a:lnTo>
                    <a:lnTo>
                      <a:pt x="647" y="784"/>
                    </a:lnTo>
                    <a:lnTo>
                      <a:pt x="651" y="784"/>
                    </a:lnTo>
                    <a:lnTo>
                      <a:pt x="651" y="784"/>
                    </a:lnTo>
                    <a:lnTo>
                      <a:pt x="651" y="766"/>
                    </a:lnTo>
                    <a:lnTo>
                      <a:pt x="652" y="586"/>
                    </a:lnTo>
                    <a:lnTo>
                      <a:pt x="652" y="784"/>
                    </a:lnTo>
                    <a:lnTo>
                      <a:pt x="656" y="784"/>
                    </a:lnTo>
                    <a:lnTo>
                      <a:pt x="656" y="784"/>
                    </a:lnTo>
                    <a:lnTo>
                      <a:pt x="656" y="771"/>
                    </a:lnTo>
                    <a:lnTo>
                      <a:pt x="657" y="718"/>
                    </a:lnTo>
                    <a:lnTo>
                      <a:pt x="657" y="784"/>
                    </a:lnTo>
                    <a:lnTo>
                      <a:pt x="661" y="784"/>
                    </a:lnTo>
                    <a:lnTo>
                      <a:pt x="661" y="784"/>
                    </a:lnTo>
                    <a:lnTo>
                      <a:pt x="661" y="746"/>
                    </a:lnTo>
                    <a:lnTo>
                      <a:pt x="662" y="760"/>
                    </a:lnTo>
                    <a:lnTo>
                      <a:pt x="662" y="784"/>
                    </a:lnTo>
                    <a:lnTo>
                      <a:pt x="666" y="784"/>
                    </a:lnTo>
                    <a:lnTo>
                      <a:pt x="666" y="784"/>
                    </a:lnTo>
                    <a:lnTo>
                      <a:pt x="666" y="755"/>
                    </a:lnTo>
                    <a:lnTo>
                      <a:pt x="667" y="780"/>
                    </a:lnTo>
                    <a:lnTo>
                      <a:pt x="667" y="784"/>
                    </a:lnTo>
                    <a:lnTo>
                      <a:pt x="671" y="784"/>
                    </a:lnTo>
                    <a:lnTo>
                      <a:pt x="671" y="784"/>
                    </a:lnTo>
                    <a:lnTo>
                      <a:pt x="671" y="773"/>
                    </a:lnTo>
                    <a:lnTo>
                      <a:pt x="672" y="774"/>
                    </a:lnTo>
                    <a:lnTo>
                      <a:pt x="672" y="784"/>
                    </a:lnTo>
                    <a:lnTo>
                      <a:pt x="676" y="784"/>
                    </a:lnTo>
                    <a:lnTo>
                      <a:pt x="676" y="784"/>
                    </a:lnTo>
                    <a:lnTo>
                      <a:pt x="676" y="781"/>
                    </a:lnTo>
                    <a:lnTo>
                      <a:pt x="677" y="783"/>
                    </a:lnTo>
                    <a:lnTo>
                      <a:pt x="677" y="784"/>
                    </a:lnTo>
                    <a:lnTo>
                      <a:pt x="681" y="784"/>
                    </a:lnTo>
                    <a:lnTo>
                      <a:pt x="681" y="784"/>
                    </a:lnTo>
                    <a:lnTo>
                      <a:pt x="681" y="775"/>
                    </a:lnTo>
                    <a:lnTo>
                      <a:pt x="682" y="783"/>
                    </a:lnTo>
                    <a:lnTo>
                      <a:pt x="682" y="784"/>
                    </a:lnTo>
                    <a:lnTo>
                      <a:pt x="686" y="784"/>
                    </a:lnTo>
                    <a:lnTo>
                      <a:pt x="686" y="784"/>
                    </a:lnTo>
                    <a:lnTo>
                      <a:pt x="686" y="782"/>
                    </a:lnTo>
                    <a:lnTo>
                      <a:pt x="687" y="779"/>
                    </a:lnTo>
                    <a:lnTo>
                      <a:pt x="687" y="784"/>
                    </a:lnTo>
                    <a:lnTo>
                      <a:pt x="691" y="784"/>
                    </a:lnTo>
                    <a:lnTo>
                      <a:pt x="691" y="784"/>
                    </a:lnTo>
                    <a:lnTo>
                      <a:pt x="691" y="784"/>
                    </a:lnTo>
                    <a:lnTo>
                      <a:pt x="692" y="783"/>
                    </a:lnTo>
                    <a:lnTo>
                      <a:pt x="692" y="784"/>
                    </a:lnTo>
                    <a:lnTo>
                      <a:pt x="693" y="784"/>
                    </a:lnTo>
                    <a:lnTo>
                      <a:pt x="693" y="784"/>
                    </a:lnTo>
                    <a:lnTo>
                      <a:pt x="697" y="784"/>
                    </a:lnTo>
                    <a:lnTo>
                      <a:pt x="697" y="784"/>
                    </a:lnTo>
                    <a:lnTo>
                      <a:pt x="697" y="784"/>
                    </a:lnTo>
                    <a:lnTo>
                      <a:pt x="698" y="784"/>
                    </a:lnTo>
                    <a:lnTo>
                      <a:pt x="702" y="784"/>
                    </a:lnTo>
                    <a:lnTo>
                      <a:pt x="702" y="784"/>
                    </a:lnTo>
                    <a:lnTo>
                      <a:pt x="702" y="784"/>
                    </a:lnTo>
                    <a:lnTo>
                      <a:pt x="703" y="778"/>
                    </a:lnTo>
                    <a:lnTo>
                      <a:pt x="703" y="784"/>
                    </a:lnTo>
                    <a:lnTo>
                      <a:pt x="708" y="784"/>
                    </a:lnTo>
                    <a:lnTo>
                      <a:pt x="708" y="781"/>
                    </a:lnTo>
                    <a:lnTo>
                      <a:pt x="708" y="784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13" y="765"/>
                    </a:lnTo>
                    <a:lnTo>
                      <a:pt x="713" y="784"/>
                    </a:lnTo>
                    <a:lnTo>
                      <a:pt x="718" y="784"/>
                    </a:lnTo>
                    <a:lnTo>
                      <a:pt x="718" y="772"/>
                    </a:lnTo>
                    <a:lnTo>
                      <a:pt x="718" y="784"/>
                    </a:lnTo>
                    <a:lnTo>
                      <a:pt x="719" y="784"/>
                    </a:lnTo>
                    <a:lnTo>
                      <a:pt x="722" y="784"/>
                    </a:lnTo>
                    <a:lnTo>
                      <a:pt x="723" y="784"/>
                    </a:lnTo>
                    <a:lnTo>
                      <a:pt x="723" y="781"/>
                    </a:lnTo>
                    <a:lnTo>
                      <a:pt x="724" y="784"/>
                    </a:lnTo>
                    <a:lnTo>
                      <a:pt x="724" y="784"/>
                    </a:lnTo>
                    <a:lnTo>
                      <a:pt x="728" y="784"/>
                    </a:lnTo>
                    <a:lnTo>
                      <a:pt x="728" y="784"/>
                    </a:lnTo>
                    <a:lnTo>
                      <a:pt x="728" y="784"/>
                    </a:lnTo>
                    <a:lnTo>
                      <a:pt x="729" y="784"/>
                    </a:lnTo>
                    <a:lnTo>
                      <a:pt x="729" y="784"/>
                    </a:lnTo>
                    <a:lnTo>
                      <a:pt x="733" y="784"/>
                    </a:lnTo>
                    <a:lnTo>
                      <a:pt x="733" y="770"/>
                    </a:lnTo>
                    <a:lnTo>
                      <a:pt x="733" y="784"/>
                    </a:lnTo>
                    <a:lnTo>
                      <a:pt x="736" y="784"/>
                    </a:lnTo>
                    <a:lnTo>
                      <a:pt x="736" y="784"/>
                    </a:lnTo>
                    <a:lnTo>
                      <a:pt x="736" y="784"/>
                    </a:lnTo>
                    <a:lnTo>
                      <a:pt x="738" y="784"/>
                    </a:lnTo>
                    <a:lnTo>
                      <a:pt x="738" y="784"/>
                    </a:lnTo>
                    <a:lnTo>
                      <a:pt x="738" y="729"/>
                    </a:lnTo>
                    <a:lnTo>
                      <a:pt x="739" y="784"/>
                    </a:lnTo>
                    <a:lnTo>
                      <a:pt x="739" y="784"/>
                    </a:lnTo>
                    <a:lnTo>
                      <a:pt x="743" y="784"/>
                    </a:lnTo>
                    <a:lnTo>
                      <a:pt x="743" y="784"/>
                    </a:lnTo>
                    <a:lnTo>
                      <a:pt x="743" y="743"/>
                    </a:lnTo>
                    <a:lnTo>
                      <a:pt x="744" y="720"/>
                    </a:lnTo>
                    <a:lnTo>
                      <a:pt x="744" y="784"/>
                    </a:lnTo>
                    <a:lnTo>
                      <a:pt x="748" y="784"/>
                    </a:lnTo>
                    <a:lnTo>
                      <a:pt x="748" y="784"/>
                    </a:lnTo>
                    <a:lnTo>
                      <a:pt x="748" y="784"/>
                    </a:lnTo>
                    <a:lnTo>
                      <a:pt x="749" y="727"/>
                    </a:lnTo>
                    <a:lnTo>
                      <a:pt x="749" y="784"/>
                    </a:lnTo>
                    <a:lnTo>
                      <a:pt x="753" y="784"/>
                    </a:lnTo>
                    <a:lnTo>
                      <a:pt x="753" y="784"/>
                    </a:lnTo>
                    <a:lnTo>
                      <a:pt x="753" y="784"/>
                    </a:lnTo>
                    <a:lnTo>
                      <a:pt x="754" y="683"/>
                    </a:lnTo>
                    <a:lnTo>
                      <a:pt x="754" y="784"/>
                    </a:lnTo>
                    <a:lnTo>
                      <a:pt x="759" y="784"/>
                    </a:lnTo>
                    <a:lnTo>
                      <a:pt x="759" y="705"/>
                    </a:lnTo>
                    <a:lnTo>
                      <a:pt x="759" y="784"/>
                    </a:lnTo>
                    <a:lnTo>
                      <a:pt x="763" y="784"/>
                    </a:lnTo>
                    <a:lnTo>
                      <a:pt x="763" y="784"/>
                    </a:lnTo>
                    <a:lnTo>
                      <a:pt x="763" y="774"/>
                    </a:lnTo>
                    <a:lnTo>
                      <a:pt x="764" y="666"/>
                    </a:lnTo>
                    <a:lnTo>
                      <a:pt x="764" y="784"/>
                    </a:lnTo>
                    <a:lnTo>
                      <a:pt x="768" y="784"/>
                    </a:lnTo>
                    <a:lnTo>
                      <a:pt x="768" y="784"/>
                    </a:lnTo>
                    <a:lnTo>
                      <a:pt x="768" y="784"/>
                    </a:lnTo>
                    <a:lnTo>
                      <a:pt x="769" y="784"/>
                    </a:lnTo>
                    <a:lnTo>
                      <a:pt x="769" y="689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73" y="784"/>
                    </a:lnTo>
                    <a:lnTo>
                      <a:pt x="774" y="784"/>
                    </a:lnTo>
                    <a:lnTo>
                      <a:pt x="774" y="381"/>
                    </a:lnTo>
                    <a:lnTo>
                      <a:pt x="775" y="301"/>
                    </a:lnTo>
                    <a:lnTo>
                      <a:pt x="775" y="784"/>
                    </a:lnTo>
                    <a:lnTo>
                      <a:pt x="779" y="784"/>
                    </a:lnTo>
                    <a:lnTo>
                      <a:pt x="779" y="784"/>
                    </a:lnTo>
                    <a:lnTo>
                      <a:pt x="779" y="782"/>
                    </a:lnTo>
                    <a:lnTo>
                      <a:pt x="780" y="382"/>
                    </a:lnTo>
                    <a:lnTo>
                      <a:pt x="780" y="784"/>
                    </a:lnTo>
                    <a:lnTo>
                      <a:pt x="784" y="784"/>
                    </a:lnTo>
                    <a:lnTo>
                      <a:pt x="784" y="784"/>
                    </a:lnTo>
                    <a:lnTo>
                      <a:pt x="784" y="784"/>
                    </a:lnTo>
                    <a:lnTo>
                      <a:pt x="785" y="0"/>
                    </a:lnTo>
                    <a:lnTo>
                      <a:pt x="785" y="784"/>
                    </a:lnTo>
                    <a:lnTo>
                      <a:pt x="790" y="784"/>
                    </a:lnTo>
                    <a:lnTo>
                      <a:pt x="790" y="176"/>
                    </a:lnTo>
                    <a:lnTo>
                      <a:pt x="790" y="784"/>
                    </a:lnTo>
                    <a:lnTo>
                      <a:pt x="795" y="784"/>
                    </a:lnTo>
                    <a:lnTo>
                      <a:pt x="795" y="508"/>
                    </a:lnTo>
                    <a:lnTo>
                      <a:pt x="795" y="784"/>
                    </a:lnTo>
                    <a:lnTo>
                      <a:pt x="800" y="784"/>
                    </a:lnTo>
                    <a:lnTo>
                      <a:pt x="800" y="784"/>
                    </a:lnTo>
                    <a:lnTo>
                      <a:pt x="800" y="702"/>
                    </a:lnTo>
                    <a:lnTo>
                      <a:pt x="801" y="784"/>
                    </a:lnTo>
                    <a:lnTo>
                      <a:pt x="801" y="784"/>
                    </a:lnTo>
                    <a:lnTo>
                      <a:pt x="804" y="784"/>
                    </a:lnTo>
                    <a:lnTo>
                      <a:pt x="804" y="784"/>
                    </a:lnTo>
                    <a:lnTo>
                      <a:pt x="804" y="784"/>
                    </a:lnTo>
                    <a:lnTo>
                      <a:pt x="805" y="784"/>
                    </a:lnTo>
                    <a:lnTo>
                      <a:pt x="805" y="764"/>
                    </a:lnTo>
                    <a:lnTo>
                      <a:pt x="806" y="782"/>
                    </a:lnTo>
                    <a:lnTo>
                      <a:pt x="806" y="784"/>
                    </a:lnTo>
                    <a:lnTo>
                      <a:pt x="809" y="784"/>
                    </a:lnTo>
                    <a:lnTo>
                      <a:pt x="809" y="784"/>
                    </a:lnTo>
                    <a:lnTo>
                      <a:pt x="809" y="784"/>
                    </a:lnTo>
                    <a:lnTo>
                      <a:pt x="810" y="784"/>
                    </a:lnTo>
                    <a:lnTo>
                      <a:pt x="810" y="783"/>
                    </a:lnTo>
                    <a:lnTo>
                      <a:pt x="811" y="783"/>
                    </a:lnTo>
                    <a:lnTo>
                      <a:pt x="811" y="784"/>
                    </a:lnTo>
                    <a:lnTo>
                      <a:pt x="815" y="784"/>
                    </a:lnTo>
                    <a:lnTo>
                      <a:pt x="815" y="636"/>
                    </a:lnTo>
                    <a:lnTo>
                      <a:pt x="815" y="784"/>
                    </a:lnTo>
                    <a:lnTo>
                      <a:pt x="820" y="784"/>
                    </a:lnTo>
                    <a:lnTo>
                      <a:pt x="820" y="675"/>
                    </a:lnTo>
                    <a:lnTo>
                      <a:pt x="820" y="784"/>
                    </a:lnTo>
                    <a:lnTo>
                      <a:pt x="824" y="784"/>
                    </a:lnTo>
                    <a:lnTo>
                      <a:pt x="824" y="784"/>
                    </a:lnTo>
                    <a:lnTo>
                      <a:pt x="824" y="784"/>
                    </a:lnTo>
                    <a:lnTo>
                      <a:pt x="825" y="784"/>
                    </a:lnTo>
                    <a:lnTo>
                      <a:pt x="825" y="735"/>
                    </a:lnTo>
                    <a:lnTo>
                      <a:pt x="826" y="783"/>
                    </a:lnTo>
                    <a:lnTo>
                      <a:pt x="826" y="784"/>
                    </a:lnTo>
                    <a:lnTo>
                      <a:pt x="827" y="784"/>
                    </a:lnTo>
                    <a:lnTo>
                      <a:pt x="827" y="784"/>
                    </a:lnTo>
                    <a:lnTo>
                      <a:pt x="830" y="784"/>
                    </a:lnTo>
                    <a:lnTo>
                      <a:pt x="830" y="784"/>
                    </a:lnTo>
                    <a:lnTo>
                      <a:pt x="830" y="771"/>
                    </a:lnTo>
                    <a:lnTo>
                      <a:pt x="831" y="783"/>
                    </a:lnTo>
                    <a:lnTo>
                      <a:pt x="831" y="784"/>
                    </a:lnTo>
                    <a:lnTo>
                      <a:pt x="835" y="784"/>
                    </a:lnTo>
                    <a:lnTo>
                      <a:pt x="835" y="784"/>
                    </a:lnTo>
                    <a:lnTo>
                      <a:pt x="835" y="782"/>
                    </a:lnTo>
                    <a:lnTo>
                      <a:pt x="836" y="774"/>
                    </a:lnTo>
                    <a:lnTo>
                      <a:pt x="836" y="784"/>
                    </a:lnTo>
                    <a:lnTo>
                      <a:pt x="840" y="784"/>
                    </a:lnTo>
                    <a:lnTo>
                      <a:pt x="840" y="784"/>
                    </a:lnTo>
                    <a:lnTo>
                      <a:pt x="840" y="784"/>
                    </a:lnTo>
                    <a:lnTo>
                      <a:pt x="841" y="778"/>
                    </a:lnTo>
                    <a:lnTo>
                      <a:pt x="841" y="784"/>
                    </a:lnTo>
                    <a:lnTo>
                      <a:pt x="846" y="784"/>
                    </a:lnTo>
                    <a:lnTo>
                      <a:pt x="846" y="783"/>
                    </a:lnTo>
                    <a:lnTo>
                      <a:pt x="846" y="784"/>
                    </a:lnTo>
                    <a:lnTo>
                      <a:pt x="847" y="784"/>
                    </a:lnTo>
                    <a:lnTo>
                      <a:pt x="851" y="784"/>
                    </a:lnTo>
                    <a:lnTo>
                      <a:pt x="851" y="784"/>
                    </a:lnTo>
                    <a:lnTo>
                      <a:pt x="851" y="784"/>
                    </a:lnTo>
                    <a:lnTo>
                      <a:pt x="852" y="784"/>
                    </a:lnTo>
                    <a:lnTo>
                      <a:pt x="852" y="784"/>
                    </a:lnTo>
                    <a:lnTo>
                      <a:pt x="855" y="784"/>
                    </a:lnTo>
                    <a:lnTo>
                      <a:pt x="855" y="784"/>
                    </a:lnTo>
                    <a:lnTo>
                      <a:pt x="855" y="782"/>
                    </a:lnTo>
                    <a:lnTo>
                      <a:pt x="856" y="783"/>
                    </a:lnTo>
                    <a:lnTo>
                      <a:pt x="856" y="784"/>
                    </a:lnTo>
                    <a:lnTo>
                      <a:pt x="857" y="784"/>
                    </a:lnTo>
                    <a:lnTo>
                      <a:pt x="857" y="784"/>
                    </a:lnTo>
                    <a:lnTo>
                      <a:pt x="860" y="784"/>
                    </a:lnTo>
                    <a:lnTo>
                      <a:pt x="860" y="784"/>
                    </a:lnTo>
                    <a:lnTo>
                      <a:pt x="860" y="784"/>
                    </a:lnTo>
                    <a:lnTo>
                      <a:pt x="861" y="782"/>
                    </a:lnTo>
                    <a:lnTo>
                      <a:pt x="861" y="784"/>
                    </a:lnTo>
                    <a:lnTo>
                      <a:pt x="862" y="784"/>
                    </a:lnTo>
                    <a:lnTo>
                      <a:pt x="862" y="784"/>
                    </a:lnTo>
                    <a:lnTo>
                      <a:pt x="866" y="784"/>
                    </a:lnTo>
                    <a:lnTo>
                      <a:pt x="866" y="784"/>
                    </a:lnTo>
                    <a:lnTo>
                      <a:pt x="866" y="784"/>
                    </a:lnTo>
                    <a:lnTo>
                      <a:pt x="876" y="784"/>
                    </a:lnTo>
                    <a:lnTo>
                      <a:pt x="876" y="784"/>
                    </a:lnTo>
                    <a:lnTo>
                      <a:pt x="876" y="784"/>
                    </a:lnTo>
                    <a:lnTo>
                      <a:pt x="877" y="768"/>
                    </a:lnTo>
                    <a:lnTo>
                      <a:pt x="877" y="784"/>
                    </a:lnTo>
                    <a:lnTo>
                      <a:pt x="881" y="784"/>
                    </a:lnTo>
                    <a:lnTo>
                      <a:pt x="881" y="784"/>
                    </a:lnTo>
                    <a:lnTo>
                      <a:pt x="881" y="784"/>
                    </a:lnTo>
                    <a:lnTo>
                      <a:pt x="882" y="771"/>
                    </a:lnTo>
                    <a:lnTo>
                      <a:pt x="882" y="784"/>
                    </a:lnTo>
                    <a:lnTo>
                      <a:pt x="883" y="784"/>
                    </a:lnTo>
                    <a:lnTo>
                      <a:pt x="886" y="784"/>
                    </a:lnTo>
                    <a:lnTo>
                      <a:pt x="886" y="784"/>
                    </a:lnTo>
                    <a:lnTo>
                      <a:pt x="886" y="767"/>
                    </a:lnTo>
                    <a:lnTo>
                      <a:pt x="887" y="707"/>
                    </a:lnTo>
                    <a:lnTo>
                      <a:pt x="887" y="784"/>
                    </a:lnTo>
                    <a:lnTo>
                      <a:pt x="891" y="784"/>
                    </a:lnTo>
                    <a:lnTo>
                      <a:pt x="891" y="784"/>
                    </a:lnTo>
                    <a:lnTo>
                      <a:pt x="891" y="779"/>
                    </a:lnTo>
                    <a:lnTo>
                      <a:pt x="892" y="714"/>
                    </a:lnTo>
                    <a:lnTo>
                      <a:pt x="892" y="784"/>
                    </a:lnTo>
                    <a:lnTo>
                      <a:pt x="893" y="784"/>
                    </a:lnTo>
                    <a:lnTo>
                      <a:pt x="896" y="784"/>
                    </a:lnTo>
                    <a:lnTo>
                      <a:pt x="896" y="784"/>
                    </a:lnTo>
                    <a:lnTo>
                      <a:pt x="896" y="784"/>
                    </a:lnTo>
                    <a:lnTo>
                      <a:pt x="897" y="784"/>
                    </a:lnTo>
                    <a:lnTo>
                      <a:pt x="897" y="651"/>
                    </a:lnTo>
                    <a:lnTo>
                      <a:pt x="898" y="780"/>
                    </a:lnTo>
                    <a:lnTo>
                      <a:pt x="898" y="784"/>
                    </a:lnTo>
                    <a:lnTo>
                      <a:pt x="902" y="784"/>
                    </a:lnTo>
                    <a:lnTo>
                      <a:pt x="902" y="784"/>
                    </a:lnTo>
                    <a:lnTo>
                      <a:pt x="902" y="687"/>
                    </a:lnTo>
                    <a:lnTo>
                      <a:pt x="903" y="680"/>
                    </a:lnTo>
                    <a:lnTo>
                      <a:pt x="903" y="784"/>
                    </a:lnTo>
                    <a:lnTo>
                      <a:pt x="907" y="784"/>
                    </a:lnTo>
                    <a:lnTo>
                      <a:pt x="907" y="784"/>
                    </a:lnTo>
                    <a:lnTo>
                      <a:pt x="907" y="752"/>
                    </a:lnTo>
                    <a:lnTo>
                      <a:pt x="908" y="732"/>
                    </a:lnTo>
                    <a:lnTo>
                      <a:pt x="908" y="784"/>
                    </a:lnTo>
                    <a:lnTo>
                      <a:pt x="912" y="784"/>
                    </a:lnTo>
                    <a:lnTo>
                      <a:pt x="912" y="784"/>
                    </a:lnTo>
                    <a:lnTo>
                      <a:pt x="912" y="761"/>
                    </a:lnTo>
                    <a:lnTo>
                      <a:pt x="913" y="763"/>
                    </a:lnTo>
                    <a:lnTo>
                      <a:pt x="913" y="784"/>
                    </a:lnTo>
                    <a:lnTo>
                      <a:pt x="917" y="784"/>
                    </a:lnTo>
                    <a:lnTo>
                      <a:pt x="917" y="784"/>
                    </a:lnTo>
                    <a:lnTo>
                      <a:pt x="917" y="778"/>
                    </a:lnTo>
                    <a:lnTo>
                      <a:pt x="918" y="720"/>
                    </a:lnTo>
                    <a:lnTo>
                      <a:pt x="918" y="784"/>
                    </a:lnTo>
                    <a:lnTo>
                      <a:pt x="922" y="784"/>
                    </a:lnTo>
                    <a:lnTo>
                      <a:pt x="922" y="784"/>
                    </a:lnTo>
                    <a:lnTo>
                      <a:pt x="922" y="784"/>
                    </a:lnTo>
                    <a:lnTo>
                      <a:pt x="923" y="729"/>
                    </a:lnTo>
                    <a:lnTo>
                      <a:pt x="923" y="784"/>
                    </a:lnTo>
                    <a:lnTo>
                      <a:pt x="927" y="784"/>
                    </a:lnTo>
                    <a:lnTo>
                      <a:pt x="927" y="784"/>
                    </a:lnTo>
                    <a:lnTo>
                      <a:pt x="927" y="784"/>
                    </a:lnTo>
                    <a:lnTo>
                      <a:pt x="928" y="784"/>
                    </a:lnTo>
                    <a:lnTo>
                      <a:pt x="928" y="678"/>
                    </a:lnTo>
                    <a:lnTo>
                      <a:pt x="929" y="784"/>
                    </a:lnTo>
                    <a:lnTo>
                      <a:pt x="929" y="784"/>
                    </a:lnTo>
                    <a:lnTo>
                      <a:pt x="933" y="784"/>
                    </a:lnTo>
                    <a:lnTo>
                      <a:pt x="933" y="784"/>
                    </a:lnTo>
                    <a:lnTo>
                      <a:pt x="933" y="701"/>
                    </a:lnTo>
                    <a:lnTo>
                      <a:pt x="934" y="732"/>
                    </a:lnTo>
                    <a:lnTo>
                      <a:pt x="934" y="784"/>
                    </a:lnTo>
                    <a:lnTo>
                      <a:pt x="937" y="784"/>
                    </a:lnTo>
                    <a:lnTo>
                      <a:pt x="937" y="784"/>
                    </a:lnTo>
                    <a:lnTo>
                      <a:pt x="937" y="780"/>
                    </a:lnTo>
                    <a:lnTo>
                      <a:pt x="938" y="784"/>
                    </a:lnTo>
                    <a:lnTo>
                      <a:pt x="938" y="778"/>
                    </a:lnTo>
                    <a:lnTo>
                      <a:pt x="939" y="746"/>
                    </a:lnTo>
                    <a:lnTo>
                      <a:pt x="939" y="784"/>
                    </a:lnTo>
                    <a:lnTo>
                      <a:pt x="942" y="784"/>
                    </a:lnTo>
                    <a:lnTo>
                      <a:pt x="942" y="784"/>
                    </a:lnTo>
                    <a:lnTo>
                      <a:pt x="942" y="784"/>
                    </a:lnTo>
                    <a:lnTo>
                      <a:pt x="943" y="780"/>
                    </a:lnTo>
                    <a:lnTo>
                      <a:pt x="943" y="784"/>
                    </a:lnTo>
                    <a:lnTo>
                      <a:pt x="944" y="774"/>
                    </a:lnTo>
                    <a:lnTo>
                      <a:pt x="944" y="784"/>
                    </a:lnTo>
                    <a:lnTo>
                      <a:pt x="948" y="784"/>
                    </a:lnTo>
                    <a:lnTo>
                      <a:pt x="948" y="784"/>
                    </a:lnTo>
                    <a:lnTo>
                      <a:pt x="948" y="784"/>
                    </a:lnTo>
                    <a:lnTo>
                      <a:pt x="949" y="784"/>
                    </a:lnTo>
                    <a:lnTo>
                      <a:pt x="949" y="784"/>
                    </a:lnTo>
                    <a:lnTo>
                      <a:pt x="953" y="784"/>
                    </a:lnTo>
                    <a:lnTo>
                      <a:pt x="953" y="784"/>
                    </a:lnTo>
                    <a:lnTo>
                      <a:pt x="953" y="784"/>
                    </a:lnTo>
                    <a:lnTo>
                      <a:pt x="954" y="784"/>
                    </a:lnTo>
                    <a:lnTo>
                      <a:pt x="954" y="784"/>
                    </a:lnTo>
                    <a:lnTo>
                      <a:pt x="958" y="784"/>
                    </a:lnTo>
                    <a:lnTo>
                      <a:pt x="958" y="784"/>
                    </a:lnTo>
                    <a:lnTo>
                      <a:pt x="958" y="782"/>
                    </a:lnTo>
                    <a:lnTo>
                      <a:pt x="959" y="784"/>
                    </a:lnTo>
                    <a:lnTo>
                      <a:pt x="959" y="784"/>
                    </a:lnTo>
                    <a:lnTo>
                      <a:pt x="963" y="784"/>
                    </a:lnTo>
                    <a:lnTo>
                      <a:pt x="963" y="784"/>
                    </a:lnTo>
                    <a:lnTo>
                      <a:pt x="963" y="784"/>
                    </a:lnTo>
                    <a:lnTo>
                      <a:pt x="964" y="783"/>
                    </a:lnTo>
                    <a:lnTo>
                      <a:pt x="964" y="784"/>
                    </a:lnTo>
                    <a:lnTo>
                      <a:pt x="968" y="784"/>
                    </a:lnTo>
                    <a:lnTo>
                      <a:pt x="968" y="784"/>
                    </a:lnTo>
                    <a:lnTo>
                      <a:pt x="968" y="784"/>
                    </a:lnTo>
                    <a:lnTo>
                      <a:pt x="969" y="780"/>
                    </a:lnTo>
                    <a:lnTo>
                      <a:pt x="969" y="784"/>
                    </a:lnTo>
                    <a:lnTo>
                      <a:pt x="974" y="784"/>
                    </a:lnTo>
                    <a:lnTo>
                      <a:pt x="974" y="778"/>
                    </a:lnTo>
                    <a:lnTo>
                      <a:pt x="974" y="784"/>
                    </a:lnTo>
                    <a:lnTo>
                      <a:pt x="978" y="784"/>
                    </a:lnTo>
                    <a:lnTo>
                      <a:pt x="978" y="784"/>
                    </a:lnTo>
                    <a:lnTo>
                      <a:pt x="978" y="784"/>
                    </a:lnTo>
                    <a:lnTo>
                      <a:pt x="979" y="770"/>
                    </a:lnTo>
                    <a:lnTo>
                      <a:pt x="979" y="784"/>
                    </a:lnTo>
                    <a:lnTo>
                      <a:pt x="983" y="784"/>
                    </a:lnTo>
                    <a:lnTo>
                      <a:pt x="984" y="774"/>
                    </a:lnTo>
                    <a:lnTo>
                      <a:pt x="984" y="784"/>
                    </a:lnTo>
                    <a:lnTo>
                      <a:pt x="985" y="784"/>
                    </a:lnTo>
                    <a:lnTo>
                      <a:pt x="985" y="784"/>
                    </a:lnTo>
                    <a:lnTo>
                      <a:pt x="989" y="784"/>
                    </a:lnTo>
                    <a:lnTo>
                      <a:pt x="989" y="784"/>
                    </a:lnTo>
                    <a:lnTo>
                      <a:pt x="989" y="781"/>
                    </a:lnTo>
                    <a:lnTo>
                      <a:pt x="990" y="784"/>
                    </a:lnTo>
                    <a:lnTo>
                      <a:pt x="990" y="784"/>
                    </a:lnTo>
                    <a:lnTo>
                      <a:pt x="994" y="784"/>
                    </a:lnTo>
                    <a:lnTo>
                      <a:pt x="994" y="784"/>
                    </a:lnTo>
                    <a:lnTo>
                      <a:pt x="994" y="752"/>
                    </a:lnTo>
                    <a:lnTo>
                      <a:pt x="995" y="784"/>
                    </a:lnTo>
                    <a:lnTo>
                      <a:pt x="995" y="784"/>
                    </a:lnTo>
                    <a:lnTo>
                      <a:pt x="999" y="784"/>
                    </a:lnTo>
                    <a:lnTo>
                      <a:pt x="999" y="784"/>
                    </a:lnTo>
                    <a:lnTo>
                      <a:pt x="999" y="778"/>
                    </a:lnTo>
                    <a:lnTo>
                      <a:pt x="1000" y="784"/>
                    </a:lnTo>
                    <a:lnTo>
                      <a:pt x="1000" y="784"/>
                    </a:lnTo>
                    <a:lnTo>
                      <a:pt x="1004" y="784"/>
                    </a:lnTo>
                    <a:lnTo>
                      <a:pt x="1004" y="784"/>
                    </a:lnTo>
                    <a:lnTo>
                      <a:pt x="1004" y="784"/>
                    </a:lnTo>
                    <a:lnTo>
                      <a:pt x="1005" y="784"/>
                    </a:lnTo>
                    <a:lnTo>
                      <a:pt x="1005" y="784"/>
                    </a:lnTo>
                    <a:lnTo>
                      <a:pt x="1009" y="784"/>
                    </a:lnTo>
                    <a:lnTo>
                      <a:pt x="1009" y="783"/>
                    </a:lnTo>
                    <a:lnTo>
                      <a:pt x="1009" y="784"/>
                    </a:lnTo>
                    <a:lnTo>
                      <a:pt x="1010" y="784"/>
                    </a:lnTo>
                    <a:lnTo>
                      <a:pt x="1010" y="784"/>
                    </a:lnTo>
                    <a:lnTo>
                      <a:pt x="1014" y="784"/>
                    </a:lnTo>
                    <a:lnTo>
                      <a:pt x="1014" y="784"/>
                    </a:lnTo>
                    <a:lnTo>
                      <a:pt x="1014" y="784"/>
                    </a:lnTo>
                    <a:lnTo>
                      <a:pt x="1015" y="784"/>
                    </a:lnTo>
                    <a:lnTo>
                      <a:pt x="1015" y="784"/>
                    </a:lnTo>
                    <a:lnTo>
                      <a:pt x="1019" y="784"/>
                    </a:lnTo>
                    <a:lnTo>
                      <a:pt x="1019" y="784"/>
                    </a:lnTo>
                    <a:lnTo>
                      <a:pt x="1019" y="784"/>
                    </a:lnTo>
                    <a:lnTo>
                      <a:pt x="1020" y="784"/>
                    </a:lnTo>
                    <a:lnTo>
                      <a:pt x="1020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5" y="784"/>
                    </a:lnTo>
                    <a:lnTo>
                      <a:pt x="1025" y="784"/>
                    </a:lnTo>
                    <a:lnTo>
                      <a:pt x="1026" y="784"/>
                    </a:lnTo>
                    <a:lnTo>
                      <a:pt x="1026" y="784"/>
                    </a:lnTo>
                    <a:lnTo>
                      <a:pt x="1029" y="784"/>
                    </a:lnTo>
                    <a:lnTo>
                      <a:pt x="1029" y="784"/>
                    </a:lnTo>
                    <a:lnTo>
                      <a:pt x="1029" y="784"/>
                    </a:lnTo>
                    <a:lnTo>
                      <a:pt x="1030" y="784"/>
                    </a:lnTo>
                    <a:lnTo>
                      <a:pt x="1030" y="780"/>
                    </a:lnTo>
                    <a:lnTo>
                      <a:pt x="1031" y="775"/>
                    </a:lnTo>
                    <a:lnTo>
                      <a:pt x="1031" y="784"/>
                    </a:lnTo>
                    <a:lnTo>
                      <a:pt x="1035" y="784"/>
                    </a:lnTo>
                    <a:lnTo>
                      <a:pt x="1035" y="784"/>
                    </a:lnTo>
                    <a:lnTo>
                      <a:pt x="1035" y="784"/>
                    </a:lnTo>
                    <a:lnTo>
                      <a:pt x="1036" y="778"/>
                    </a:lnTo>
                    <a:lnTo>
                      <a:pt x="1036" y="784"/>
                    </a:lnTo>
                    <a:lnTo>
                      <a:pt x="1040" y="784"/>
                    </a:lnTo>
                    <a:lnTo>
                      <a:pt x="1040" y="750"/>
                    </a:lnTo>
                    <a:lnTo>
                      <a:pt x="1040" y="784"/>
                    </a:lnTo>
                    <a:lnTo>
                      <a:pt x="1041" y="768"/>
                    </a:lnTo>
                    <a:lnTo>
                      <a:pt x="1041" y="784"/>
                    </a:lnTo>
                    <a:lnTo>
                      <a:pt x="1045" y="784"/>
                    </a:lnTo>
                    <a:lnTo>
                      <a:pt x="1045" y="784"/>
                    </a:lnTo>
                    <a:lnTo>
                      <a:pt x="1045" y="758"/>
                    </a:lnTo>
                    <a:lnTo>
                      <a:pt x="1046" y="770"/>
                    </a:lnTo>
                    <a:lnTo>
                      <a:pt x="1046" y="784"/>
                    </a:lnTo>
                    <a:lnTo>
                      <a:pt x="1050" y="784"/>
                    </a:lnTo>
                    <a:lnTo>
                      <a:pt x="1050" y="784"/>
                    </a:lnTo>
                    <a:lnTo>
                      <a:pt x="1050" y="773"/>
                    </a:lnTo>
                    <a:lnTo>
                      <a:pt x="1051" y="766"/>
                    </a:lnTo>
                    <a:lnTo>
                      <a:pt x="1051" y="784"/>
                    </a:lnTo>
                    <a:lnTo>
                      <a:pt x="1052" y="784"/>
                    </a:lnTo>
                    <a:lnTo>
                      <a:pt x="1055" y="784"/>
                    </a:lnTo>
                    <a:lnTo>
                      <a:pt x="1055" y="784"/>
                    </a:lnTo>
                    <a:lnTo>
                      <a:pt x="1055" y="784"/>
                    </a:lnTo>
                    <a:lnTo>
                      <a:pt x="1056" y="779"/>
                    </a:lnTo>
                    <a:lnTo>
                      <a:pt x="1056" y="784"/>
                    </a:lnTo>
                    <a:lnTo>
                      <a:pt x="1057" y="784"/>
                    </a:lnTo>
                    <a:lnTo>
                      <a:pt x="1057" y="784"/>
                    </a:lnTo>
                    <a:lnTo>
                      <a:pt x="1058" y="784"/>
                    </a:lnTo>
                    <a:lnTo>
                      <a:pt x="1058" y="784"/>
                    </a:lnTo>
                    <a:lnTo>
                      <a:pt x="1061" y="784"/>
                    </a:lnTo>
                    <a:lnTo>
                      <a:pt x="1061" y="784"/>
                    </a:lnTo>
                    <a:lnTo>
                      <a:pt x="1061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6" y="784"/>
                    </a:lnTo>
                    <a:lnTo>
                      <a:pt x="1066" y="784"/>
                    </a:lnTo>
                    <a:lnTo>
                      <a:pt x="1066" y="784"/>
                    </a:lnTo>
                    <a:lnTo>
                      <a:pt x="1067" y="784"/>
                    </a:lnTo>
                    <a:lnTo>
                      <a:pt x="1067" y="784"/>
                    </a:lnTo>
                    <a:lnTo>
                      <a:pt x="1071" y="784"/>
                    </a:lnTo>
                    <a:lnTo>
                      <a:pt x="1071" y="783"/>
                    </a:lnTo>
                    <a:lnTo>
                      <a:pt x="1071" y="784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6" y="784"/>
                    </a:lnTo>
                    <a:lnTo>
                      <a:pt x="1076" y="784"/>
                    </a:lnTo>
                    <a:lnTo>
                      <a:pt x="1076" y="784"/>
                    </a:lnTo>
                    <a:lnTo>
                      <a:pt x="1077" y="784"/>
                    </a:lnTo>
                    <a:lnTo>
                      <a:pt x="1077" y="784"/>
                    </a:lnTo>
                    <a:lnTo>
                      <a:pt x="1081" y="784"/>
                    </a:lnTo>
                    <a:lnTo>
                      <a:pt x="1081" y="784"/>
                    </a:lnTo>
                    <a:lnTo>
                      <a:pt x="1081" y="783"/>
                    </a:lnTo>
                    <a:lnTo>
                      <a:pt x="1082" y="784"/>
                    </a:lnTo>
                    <a:lnTo>
                      <a:pt x="1082" y="784"/>
                    </a:lnTo>
                    <a:lnTo>
                      <a:pt x="1086" y="784"/>
                    </a:lnTo>
                    <a:lnTo>
                      <a:pt x="1086" y="784"/>
                    </a:lnTo>
                    <a:lnTo>
                      <a:pt x="1086" y="783"/>
                    </a:lnTo>
                    <a:lnTo>
                      <a:pt x="1087" y="784"/>
                    </a:lnTo>
                    <a:lnTo>
                      <a:pt x="1087" y="784"/>
                    </a:lnTo>
                    <a:lnTo>
                      <a:pt x="1091" y="784"/>
                    </a:lnTo>
                    <a:lnTo>
                      <a:pt x="1091" y="784"/>
                    </a:lnTo>
                    <a:lnTo>
                      <a:pt x="1091" y="783"/>
                    </a:lnTo>
                    <a:lnTo>
                      <a:pt x="1092" y="777"/>
                    </a:lnTo>
                    <a:lnTo>
                      <a:pt x="1092" y="784"/>
                    </a:lnTo>
                    <a:lnTo>
                      <a:pt x="1096" y="784"/>
                    </a:lnTo>
                    <a:lnTo>
                      <a:pt x="1096" y="784"/>
                    </a:lnTo>
                    <a:lnTo>
                      <a:pt x="1096" y="784"/>
                    </a:lnTo>
                    <a:lnTo>
                      <a:pt x="1097" y="780"/>
                    </a:lnTo>
                    <a:lnTo>
                      <a:pt x="1097" y="784"/>
                    </a:lnTo>
                    <a:lnTo>
                      <a:pt x="1101" y="784"/>
                    </a:lnTo>
                    <a:lnTo>
                      <a:pt x="1101" y="784"/>
                    </a:lnTo>
                    <a:lnTo>
                      <a:pt x="1101" y="784"/>
                    </a:lnTo>
                    <a:lnTo>
                      <a:pt x="1102" y="687"/>
                    </a:lnTo>
                    <a:lnTo>
                      <a:pt x="1102" y="784"/>
                    </a:lnTo>
                    <a:lnTo>
                      <a:pt x="1106" y="784"/>
                    </a:lnTo>
                    <a:lnTo>
                      <a:pt x="1107" y="757"/>
                    </a:lnTo>
                    <a:lnTo>
                      <a:pt x="1107" y="784"/>
                    </a:lnTo>
                    <a:lnTo>
                      <a:pt x="1108" y="784"/>
                    </a:lnTo>
                    <a:lnTo>
                      <a:pt x="1111" y="784"/>
                    </a:lnTo>
                    <a:lnTo>
                      <a:pt x="1111" y="784"/>
                    </a:lnTo>
                    <a:lnTo>
                      <a:pt x="1111" y="784"/>
                    </a:lnTo>
                    <a:lnTo>
                      <a:pt x="1112" y="776"/>
                    </a:lnTo>
                    <a:lnTo>
                      <a:pt x="1112" y="784"/>
                    </a:lnTo>
                    <a:lnTo>
                      <a:pt x="1113" y="784"/>
                    </a:lnTo>
                    <a:lnTo>
                      <a:pt x="1113" y="784"/>
                    </a:lnTo>
                    <a:lnTo>
                      <a:pt x="1116" y="784"/>
                    </a:lnTo>
                    <a:lnTo>
                      <a:pt x="1117" y="784"/>
                    </a:lnTo>
                    <a:lnTo>
                      <a:pt x="1117" y="778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22" y="784"/>
                    </a:lnTo>
                    <a:lnTo>
                      <a:pt x="1122" y="784"/>
                    </a:lnTo>
                    <a:lnTo>
                      <a:pt x="1122" y="782"/>
                    </a:lnTo>
                    <a:lnTo>
                      <a:pt x="1123" y="783"/>
                    </a:lnTo>
                    <a:lnTo>
                      <a:pt x="1123" y="784"/>
                    </a:lnTo>
                    <a:lnTo>
                      <a:pt x="1127" y="784"/>
                    </a:lnTo>
                    <a:lnTo>
                      <a:pt x="1127" y="784"/>
                    </a:lnTo>
                    <a:lnTo>
                      <a:pt x="1127" y="784"/>
                    </a:lnTo>
                    <a:lnTo>
                      <a:pt x="1128" y="784"/>
                    </a:lnTo>
                    <a:lnTo>
                      <a:pt x="1128" y="784"/>
                    </a:lnTo>
                    <a:lnTo>
                      <a:pt x="1132" y="784"/>
                    </a:lnTo>
                    <a:lnTo>
                      <a:pt x="1132" y="784"/>
                    </a:lnTo>
                    <a:lnTo>
                      <a:pt x="1132" y="784"/>
                    </a:lnTo>
                    <a:lnTo>
                      <a:pt x="1133" y="783"/>
                    </a:lnTo>
                    <a:lnTo>
                      <a:pt x="1133" y="784"/>
                    </a:lnTo>
                    <a:lnTo>
                      <a:pt x="1136" y="784"/>
                    </a:lnTo>
                    <a:lnTo>
                      <a:pt x="1136" y="784"/>
                    </a:lnTo>
                    <a:lnTo>
                      <a:pt x="1136" y="784"/>
                    </a:lnTo>
                    <a:lnTo>
                      <a:pt x="1137" y="784"/>
                    </a:lnTo>
                    <a:lnTo>
                      <a:pt x="1137" y="784"/>
                    </a:lnTo>
                    <a:lnTo>
                      <a:pt x="1138" y="784"/>
                    </a:lnTo>
                    <a:lnTo>
                      <a:pt x="1138" y="784"/>
                    </a:lnTo>
                    <a:lnTo>
                      <a:pt x="1140" y="784"/>
                    </a:lnTo>
                    <a:lnTo>
                      <a:pt x="1140" y="784"/>
                    </a:lnTo>
                    <a:lnTo>
                      <a:pt x="1140" y="784"/>
                    </a:lnTo>
                    <a:lnTo>
                      <a:pt x="1143" y="784"/>
                    </a:lnTo>
                    <a:lnTo>
                      <a:pt x="1143" y="783"/>
                    </a:lnTo>
                    <a:lnTo>
                      <a:pt x="1143" y="784"/>
                    </a:lnTo>
                    <a:lnTo>
                      <a:pt x="1144" y="784"/>
                    </a:lnTo>
                    <a:lnTo>
                      <a:pt x="1144" y="784"/>
                    </a:lnTo>
                    <a:lnTo>
                      <a:pt x="1145" y="784"/>
                    </a:lnTo>
                    <a:lnTo>
                      <a:pt x="1145" y="784"/>
                    </a:lnTo>
                    <a:lnTo>
                      <a:pt x="1148" y="784"/>
                    </a:lnTo>
                    <a:lnTo>
                      <a:pt x="1148" y="783"/>
                    </a:lnTo>
                    <a:lnTo>
                      <a:pt x="1148" y="784"/>
                    </a:lnTo>
                    <a:lnTo>
                      <a:pt x="1153" y="784"/>
                    </a:lnTo>
                    <a:lnTo>
                      <a:pt x="1153" y="784"/>
                    </a:lnTo>
                    <a:lnTo>
                      <a:pt x="1153" y="784"/>
                    </a:lnTo>
                    <a:lnTo>
                      <a:pt x="1158" y="784"/>
                    </a:lnTo>
                    <a:lnTo>
                      <a:pt x="1158" y="784"/>
                    </a:lnTo>
                    <a:lnTo>
                      <a:pt x="1158" y="784"/>
                    </a:lnTo>
                    <a:lnTo>
                      <a:pt x="1163" y="784"/>
                    </a:lnTo>
                    <a:lnTo>
                      <a:pt x="1163" y="780"/>
                    </a:lnTo>
                    <a:lnTo>
                      <a:pt x="1163" y="784"/>
                    </a:lnTo>
                    <a:lnTo>
                      <a:pt x="1168" y="784"/>
                    </a:lnTo>
                    <a:lnTo>
                      <a:pt x="1168" y="784"/>
                    </a:lnTo>
                    <a:lnTo>
                      <a:pt x="1168" y="775"/>
                    </a:lnTo>
                    <a:lnTo>
                      <a:pt x="1169" y="784"/>
                    </a:lnTo>
                    <a:lnTo>
                      <a:pt x="1169" y="784"/>
                    </a:lnTo>
                    <a:lnTo>
                      <a:pt x="1173" y="784"/>
                    </a:lnTo>
                    <a:lnTo>
                      <a:pt x="1173" y="784"/>
                    </a:lnTo>
                    <a:lnTo>
                      <a:pt x="1173" y="784"/>
                    </a:lnTo>
                    <a:lnTo>
                      <a:pt x="1174" y="773"/>
                    </a:lnTo>
                    <a:lnTo>
                      <a:pt x="1174" y="784"/>
                    </a:lnTo>
                    <a:lnTo>
                      <a:pt x="1178" y="784"/>
                    </a:lnTo>
                    <a:lnTo>
                      <a:pt x="1178" y="784"/>
                    </a:lnTo>
                    <a:lnTo>
                      <a:pt x="1178" y="784"/>
                    </a:lnTo>
                    <a:lnTo>
                      <a:pt x="1179" y="784"/>
                    </a:lnTo>
                    <a:lnTo>
                      <a:pt x="1179" y="784"/>
                    </a:lnTo>
                    <a:lnTo>
                      <a:pt x="1183" y="784"/>
                    </a:lnTo>
                    <a:lnTo>
                      <a:pt x="1183" y="784"/>
                    </a:lnTo>
                    <a:lnTo>
                      <a:pt x="1183" y="784"/>
                    </a:lnTo>
                    <a:lnTo>
                      <a:pt x="1184" y="783"/>
                    </a:lnTo>
                    <a:lnTo>
                      <a:pt x="1184" y="784"/>
                    </a:lnTo>
                    <a:lnTo>
                      <a:pt x="1188" y="784"/>
                    </a:lnTo>
                    <a:lnTo>
                      <a:pt x="1188" y="784"/>
                    </a:lnTo>
                    <a:lnTo>
                      <a:pt x="1188" y="784"/>
                    </a:lnTo>
                    <a:lnTo>
                      <a:pt x="1189" y="783"/>
                    </a:lnTo>
                    <a:lnTo>
                      <a:pt x="1189" y="784"/>
                    </a:lnTo>
                    <a:lnTo>
                      <a:pt x="1193" y="784"/>
                    </a:lnTo>
                    <a:lnTo>
                      <a:pt x="1194" y="782"/>
                    </a:lnTo>
                    <a:lnTo>
                      <a:pt x="1194" y="784"/>
                    </a:lnTo>
                    <a:lnTo>
                      <a:pt x="1199" y="784"/>
                    </a:lnTo>
                    <a:lnTo>
                      <a:pt x="1199" y="781"/>
                    </a:lnTo>
                    <a:lnTo>
                      <a:pt x="1199" y="784"/>
                    </a:lnTo>
                    <a:lnTo>
                      <a:pt x="1203" y="784"/>
                    </a:lnTo>
                    <a:lnTo>
                      <a:pt x="1203" y="784"/>
                    </a:lnTo>
                    <a:lnTo>
                      <a:pt x="1203" y="784"/>
                    </a:lnTo>
                    <a:lnTo>
                      <a:pt x="1204" y="783"/>
                    </a:lnTo>
                    <a:lnTo>
                      <a:pt x="1204" y="784"/>
                    </a:lnTo>
                    <a:lnTo>
                      <a:pt x="1205" y="784"/>
                    </a:lnTo>
                    <a:lnTo>
                      <a:pt x="1205" y="784"/>
                    </a:lnTo>
                    <a:lnTo>
                      <a:pt x="1209" y="784"/>
                    </a:lnTo>
                    <a:lnTo>
                      <a:pt x="1209" y="784"/>
                    </a:lnTo>
                    <a:lnTo>
                      <a:pt x="1209" y="784"/>
                    </a:lnTo>
                    <a:lnTo>
                      <a:pt x="1210" y="784"/>
                    </a:lnTo>
                    <a:lnTo>
                      <a:pt x="1210" y="784"/>
                    </a:lnTo>
                    <a:lnTo>
                      <a:pt x="1214" y="784"/>
                    </a:lnTo>
                    <a:lnTo>
                      <a:pt x="1214" y="784"/>
                    </a:lnTo>
                    <a:lnTo>
                      <a:pt x="1214" y="784"/>
                    </a:lnTo>
                    <a:lnTo>
                      <a:pt x="1215" y="784"/>
                    </a:lnTo>
                    <a:lnTo>
                      <a:pt x="1215" y="784"/>
                    </a:lnTo>
                    <a:lnTo>
                      <a:pt x="1219" y="784"/>
                    </a:lnTo>
                    <a:lnTo>
                      <a:pt x="1220" y="784"/>
                    </a:lnTo>
                    <a:lnTo>
                      <a:pt x="1220" y="784"/>
                    </a:lnTo>
                    <a:lnTo>
                      <a:pt x="1224" y="784"/>
                    </a:lnTo>
                    <a:lnTo>
                      <a:pt x="1224" y="784"/>
                    </a:lnTo>
                    <a:lnTo>
                      <a:pt x="1224" y="784"/>
                    </a:lnTo>
                    <a:lnTo>
                      <a:pt x="1225" y="784"/>
                    </a:lnTo>
                    <a:lnTo>
                      <a:pt x="1225" y="784"/>
                    </a:lnTo>
                    <a:lnTo>
                      <a:pt x="1228" y="784"/>
                    </a:lnTo>
                    <a:lnTo>
                      <a:pt x="1228" y="784"/>
                    </a:lnTo>
                    <a:lnTo>
                      <a:pt x="1228" y="784"/>
                    </a:lnTo>
                    <a:lnTo>
                      <a:pt x="1229" y="784"/>
                    </a:lnTo>
                    <a:lnTo>
                      <a:pt x="1229" y="784"/>
                    </a:lnTo>
                    <a:lnTo>
                      <a:pt x="1230" y="784"/>
                    </a:lnTo>
                    <a:lnTo>
                      <a:pt x="1230" y="784"/>
                    </a:lnTo>
                    <a:lnTo>
                      <a:pt x="1234" y="784"/>
                    </a:lnTo>
                    <a:lnTo>
                      <a:pt x="1234" y="784"/>
                    </a:lnTo>
                    <a:lnTo>
                      <a:pt x="1234" y="784"/>
                    </a:lnTo>
                    <a:lnTo>
                      <a:pt x="1235" y="777"/>
                    </a:lnTo>
                    <a:lnTo>
                      <a:pt x="1235" y="784"/>
                    </a:lnTo>
                    <a:lnTo>
                      <a:pt x="1236" y="784"/>
                    </a:lnTo>
                    <a:lnTo>
                      <a:pt x="1236" y="784"/>
                    </a:lnTo>
                    <a:lnTo>
                      <a:pt x="1239" y="784"/>
                    </a:lnTo>
                    <a:lnTo>
                      <a:pt x="1239" y="784"/>
                    </a:lnTo>
                    <a:lnTo>
                      <a:pt x="1239" y="784"/>
                    </a:lnTo>
                    <a:lnTo>
                      <a:pt x="1240" y="779"/>
                    </a:lnTo>
                    <a:lnTo>
                      <a:pt x="1240" y="784"/>
                    </a:lnTo>
                    <a:lnTo>
                      <a:pt x="1241" y="784"/>
                    </a:lnTo>
                    <a:lnTo>
                      <a:pt x="1241" y="784"/>
                    </a:lnTo>
                    <a:lnTo>
                      <a:pt x="1243" y="784"/>
                    </a:lnTo>
                    <a:lnTo>
                      <a:pt x="1243" y="784"/>
                    </a:lnTo>
                    <a:lnTo>
                      <a:pt x="1243" y="784"/>
                    </a:lnTo>
                    <a:lnTo>
                      <a:pt x="1244" y="784"/>
                    </a:lnTo>
                    <a:lnTo>
                      <a:pt x="1244" y="784"/>
                    </a:lnTo>
                    <a:lnTo>
                      <a:pt x="1245" y="784"/>
                    </a:lnTo>
                    <a:lnTo>
                      <a:pt x="1245" y="771"/>
                    </a:lnTo>
                    <a:lnTo>
                      <a:pt x="1246" y="783"/>
                    </a:lnTo>
                    <a:lnTo>
                      <a:pt x="1246" y="784"/>
                    </a:lnTo>
                    <a:lnTo>
                      <a:pt x="1250" y="784"/>
                    </a:lnTo>
                    <a:lnTo>
                      <a:pt x="1250" y="784"/>
                    </a:lnTo>
                    <a:lnTo>
                      <a:pt x="1250" y="758"/>
                    </a:lnTo>
                    <a:lnTo>
                      <a:pt x="1251" y="771"/>
                    </a:lnTo>
                    <a:lnTo>
                      <a:pt x="1251" y="784"/>
                    </a:lnTo>
                    <a:lnTo>
                      <a:pt x="1255" y="784"/>
                    </a:lnTo>
                    <a:lnTo>
                      <a:pt x="1255" y="784"/>
                    </a:lnTo>
                    <a:lnTo>
                      <a:pt x="1255" y="781"/>
                    </a:lnTo>
                    <a:lnTo>
                      <a:pt x="1256" y="779"/>
                    </a:lnTo>
                    <a:lnTo>
                      <a:pt x="1256" y="784"/>
                    </a:lnTo>
                    <a:lnTo>
                      <a:pt x="1260" y="784"/>
                    </a:lnTo>
                    <a:lnTo>
                      <a:pt x="1260" y="784"/>
                    </a:lnTo>
                    <a:lnTo>
                      <a:pt x="1260" y="784"/>
                    </a:lnTo>
                    <a:lnTo>
                      <a:pt x="1261" y="778"/>
                    </a:lnTo>
                    <a:lnTo>
                      <a:pt x="1261" y="784"/>
                    </a:lnTo>
                    <a:lnTo>
                      <a:pt x="1265" y="784"/>
                    </a:lnTo>
                    <a:lnTo>
                      <a:pt x="1265" y="784"/>
                    </a:lnTo>
                    <a:lnTo>
                      <a:pt x="1265" y="784"/>
                    </a:lnTo>
                    <a:lnTo>
                      <a:pt x="1266" y="780"/>
                    </a:lnTo>
                    <a:lnTo>
                      <a:pt x="1266" y="784"/>
                    </a:lnTo>
                    <a:lnTo>
                      <a:pt x="1271" y="784"/>
                    </a:lnTo>
                    <a:lnTo>
                      <a:pt x="1271" y="783"/>
                    </a:lnTo>
                    <a:lnTo>
                      <a:pt x="1271" y="784"/>
                    </a:lnTo>
                    <a:lnTo>
                      <a:pt x="1276" y="784"/>
                    </a:lnTo>
                    <a:lnTo>
                      <a:pt x="1276" y="784"/>
                    </a:lnTo>
                    <a:lnTo>
                      <a:pt x="1276" y="784"/>
                    </a:lnTo>
                    <a:lnTo>
                      <a:pt x="1277" y="7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03" name="Rectangle 1287"/>
              <p:cNvSpPr>
                <a:spLocks noChangeArrowheads="1"/>
              </p:cNvSpPr>
              <p:nvPr/>
            </p:nvSpPr>
            <p:spPr bwMode="auto">
              <a:xfrm>
                <a:off x="2730501" y="2489201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4" name="Rectangle 1288"/>
              <p:cNvSpPr>
                <a:spLocks noChangeArrowheads="1"/>
              </p:cNvSpPr>
              <p:nvPr/>
            </p:nvSpPr>
            <p:spPr bwMode="auto">
              <a:xfrm>
                <a:off x="2257426" y="2835367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1375.9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5" name="Line 1290"/>
              <p:cNvSpPr>
                <a:spLocks noChangeShapeType="1"/>
              </p:cNvSpPr>
              <p:nvPr/>
            </p:nvSpPr>
            <p:spPr bwMode="auto">
              <a:xfrm flipH="1" flipV="1">
                <a:off x="2251076" y="3535363"/>
                <a:ext cx="12700" cy="3175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406" name="Rectangle 1291"/>
              <p:cNvSpPr>
                <a:spLocks noChangeArrowheads="1"/>
              </p:cNvSpPr>
              <p:nvPr/>
            </p:nvSpPr>
            <p:spPr bwMode="auto">
              <a:xfrm>
                <a:off x="1817688" y="3832226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1347.9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7" name="Rectangle 1294"/>
              <p:cNvSpPr>
                <a:spLocks noChangeArrowheads="1"/>
              </p:cNvSpPr>
              <p:nvPr/>
            </p:nvSpPr>
            <p:spPr bwMode="auto">
              <a:xfrm>
                <a:off x="984251" y="3870325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1293.9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8" name="Rectangle 1295"/>
              <p:cNvSpPr>
                <a:spLocks noChangeArrowheads="1"/>
              </p:cNvSpPr>
              <p:nvPr/>
            </p:nvSpPr>
            <p:spPr bwMode="auto">
              <a:xfrm>
                <a:off x="2530474" y="3148013"/>
                <a:ext cx="320388" cy="157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1401.9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09" name="Rectangle 1297"/>
              <p:cNvSpPr>
                <a:spLocks noChangeArrowheads="1"/>
              </p:cNvSpPr>
              <p:nvPr/>
            </p:nvSpPr>
            <p:spPr bwMode="auto">
              <a:xfrm>
                <a:off x="1337691" y="3931489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1319.9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410" name="Line 1310"/>
              <p:cNvSpPr>
                <a:spLocks noChangeShapeType="1"/>
              </p:cNvSpPr>
              <p:nvPr/>
            </p:nvSpPr>
            <p:spPr bwMode="auto">
              <a:xfrm flipV="1">
                <a:off x="3495676" y="4186238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</p:grpSp>
        <p:grpSp>
          <p:nvGrpSpPr>
            <p:cNvPr id="845" name="Group 844"/>
            <p:cNvGrpSpPr/>
            <p:nvPr/>
          </p:nvGrpSpPr>
          <p:grpSpPr>
            <a:xfrm>
              <a:off x="491946" y="5550685"/>
              <a:ext cx="3876675" cy="1123410"/>
              <a:chOff x="590550" y="3957728"/>
              <a:chExt cx="3876675" cy="1846856"/>
            </a:xfrm>
          </p:grpSpPr>
          <p:sp>
            <p:nvSpPr>
              <p:cNvPr id="868" name="Line 1343"/>
              <p:cNvSpPr>
                <a:spLocks noChangeShapeType="1"/>
              </p:cNvSpPr>
              <p:nvPr/>
            </p:nvSpPr>
            <p:spPr bwMode="auto">
              <a:xfrm>
                <a:off x="590550" y="5546725"/>
                <a:ext cx="387667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69" name="Line 1344"/>
              <p:cNvSpPr>
                <a:spLocks noChangeShapeType="1"/>
              </p:cNvSpPr>
              <p:nvPr/>
            </p:nvSpPr>
            <p:spPr bwMode="auto">
              <a:xfrm>
                <a:off x="66357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0" name="Line 1345"/>
              <p:cNvSpPr>
                <a:spLocks noChangeShapeType="1"/>
              </p:cNvSpPr>
              <p:nvPr/>
            </p:nvSpPr>
            <p:spPr bwMode="auto">
              <a:xfrm>
                <a:off x="81915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1" name="Line 1346"/>
              <p:cNvSpPr>
                <a:spLocks noChangeShapeType="1"/>
              </p:cNvSpPr>
              <p:nvPr/>
            </p:nvSpPr>
            <p:spPr bwMode="auto">
              <a:xfrm>
                <a:off x="89852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2" name="Line 1347"/>
              <p:cNvSpPr>
                <a:spLocks noChangeShapeType="1"/>
              </p:cNvSpPr>
              <p:nvPr/>
            </p:nvSpPr>
            <p:spPr bwMode="auto">
              <a:xfrm>
                <a:off x="97313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3" name="Line 1348"/>
              <p:cNvSpPr>
                <a:spLocks noChangeShapeType="1"/>
              </p:cNvSpPr>
              <p:nvPr/>
            </p:nvSpPr>
            <p:spPr bwMode="auto">
              <a:xfrm>
                <a:off x="112871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4" name="Line 1349"/>
              <p:cNvSpPr>
                <a:spLocks noChangeShapeType="1"/>
              </p:cNvSpPr>
              <p:nvPr/>
            </p:nvSpPr>
            <p:spPr bwMode="auto">
              <a:xfrm>
                <a:off x="120808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5" name="Line 1350"/>
              <p:cNvSpPr>
                <a:spLocks noChangeShapeType="1"/>
              </p:cNvSpPr>
              <p:nvPr/>
            </p:nvSpPr>
            <p:spPr bwMode="auto">
              <a:xfrm>
                <a:off x="12827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6" name="Line 1351"/>
              <p:cNvSpPr>
                <a:spLocks noChangeShapeType="1"/>
              </p:cNvSpPr>
              <p:nvPr/>
            </p:nvSpPr>
            <p:spPr bwMode="auto">
              <a:xfrm>
                <a:off x="143827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7" name="Line 1352"/>
              <p:cNvSpPr>
                <a:spLocks noChangeShapeType="1"/>
              </p:cNvSpPr>
              <p:nvPr/>
            </p:nvSpPr>
            <p:spPr bwMode="auto">
              <a:xfrm>
                <a:off x="151765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8" name="Line 1353"/>
              <p:cNvSpPr>
                <a:spLocks noChangeShapeType="1"/>
              </p:cNvSpPr>
              <p:nvPr/>
            </p:nvSpPr>
            <p:spPr bwMode="auto">
              <a:xfrm>
                <a:off x="159385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79" name="Line 1354"/>
              <p:cNvSpPr>
                <a:spLocks noChangeShapeType="1"/>
              </p:cNvSpPr>
              <p:nvPr/>
            </p:nvSpPr>
            <p:spPr bwMode="auto">
              <a:xfrm>
                <a:off x="174783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0" name="Line 1355"/>
              <p:cNvSpPr>
                <a:spLocks noChangeShapeType="1"/>
              </p:cNvSpPr>
              <p:nvPr/>
            </p:nvSpPr>
            <p:spPr bwMode="auto">
              <a:xfrm>
                <a:off x="182721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1" name="Line 1356"/>
              <p:cNvSpPr>
                <a:spLocks noChangeShapeType="1"/>
              </p:cNvSpPr>
              <p:nvPr/>
            </p:nvSpPr>
            <p:spPr bwMode="auto">
              <a:xfrm>
                <a:off x="19050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2" name="Line 1357"/>
              <p:cNvSpPr>
                <a:spLocks noChangeShapeType="1"/>
              </p:cNvSpPr>
              <p:nvPr/>
            </p:nvSpPr>
            <p:spPr bwMode="auto">
              <a:xfrm>
                <a:off x="206057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3" name="Line 1358"/>
              <p:cNvSpPr>
                <a:spLocks noChangeShapeType="1"/>
              </p:cNvSpPr>
              <p:nvPr/>
            </p:nvSpPr>
            <p:spPr bwMode="auto">
              <a:xfrm>
                <a:off x="213677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4" name="Line 1359"/>
              <p:cNvSpPr>
                <a:spLocks noChangeShapeType="1"/>
              </p:cNvSpPr>
              <p:nvPr/>
            </p:nvSpPr>
            <p:spPr bwMode="auto">
              <a:xfrm>
                <a:off x="221615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5" name="Line 1360"/>
              <p:cNvSpPr>
                <a:spLocks noChangeShapeType="1"/>
              </p:cNvSpPr>
              <p:nvPr/>
            </p:nvSpPr>
            <p:spPr bwMode="auto">
              <a:xfrm>
                <a:off x="237013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6" name="Line 1361"/>
              <p:cNvSpPr>
                <a:spLocks noChangeShapeType="1"/>
              </p:cNvSpPr>
              <p:nvPr/>
            </p:nvSpPr>
            <p:spPr bwMode="auto">
              <a:xfrm>
                <a:off x="244633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7" name="Line 1362"/>
              <p:cNvSpPr>
                <a:spLocks noChangeShapeType="1"/>
              </p:cNvSpPr>
              <p:nvPr/>
            </p:nvSpPr>
            <p:spPr bwMode="auto">
              <a:xfrm>
                <a:off x="252571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8" name="Line 1363"/>
              <p:cNvSpPr>
                <a:spLocks noChangeShapeType="1"/>
              </p:cNvSpPr>
              <p:nvPr/>
            </p:nvSpPr>
            <p:spPr bwMode="auto">
              <a:xfrm>
                <a:off x="26797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89" name="Line 1364"/>
              <p:cNvSpPr>
                <a:spLocks noChangeShapeType="1"/>
              </p:cNvSpPr>
              <p:nvPr/>
            </p:nvSpPr>
            <p:spPr bwMode="auto">
              <a:xfrm>
                <a:off x="27559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0" name="Line 1365"/>
              <p:cNvSpPr>
                <a:spLocks noChangeShapeType="1"/>
              </p:cNvSpPr>
              <p:nvPr/>
            </p:nvSpPr>
            <p:spPr bwMode="auto">
              <a:xfrm>
                <a:off x="283527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1" name="Line 1366"/>
              <p:cNvSpPr>
                <a:spLocks noChangeShapeType="1"/>
              </p:cNvSpPr>
              <p:nvPr/>
            </p:nvSpPr>
            <p:spPr bwMode="auto">
              <a:xfrm>
                <a:off x="298926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2" name="Line 1367"/>
              <p:cNvSpPr>
                <a:spLocks noChangeShapeType="1"/>
              </p:cNvSpPr>
              <p:nvPr/>
            </p:nvSpPr>
            <p:spPr bwMode="auto">
              <a:xfrm>
                <a:off x="306546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3" name="Line 1368"/>
              <p:cNvSpPr>
                <a:spLocks noChangeShapeType="1"/>
              </p:cNvSpPr>
              <p:nvPr/>
            </p:nvSpPr>
            <p:spPr bwMode="auto">
              <a:xfrm>
                <a:off x="314483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4" name="Line 1369"/>
              <p:cNvSpPr>
                <a:spLocks noChangeShapeType="1"/>
              </p:cNvSpPr>
              <p:nvPr/>
            </p:nvSpPr>
            <p:spPr bwMode="auto">
              <a:xfrm>
                <a:off x="329882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5" name="Line 1370"/>
              <p:cNvSpPr>
                <a:spLocks noChangeShapeType="1"/>
              </p:cNvSpPr>
              <p:nvPr/>
            </p:nvSpPr>
            <p:spPr bwMode="auto">
              <a:xfrm>
                <a:off x="33782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6" name="Line 1371"/>
              <p:cNvSpPr>
                <a:spLocks noChangeShapeType="1"/>
              </p:cNvSpPr>
              <p:nvPr/>
            </p:nvSpPr>
            <p:spPr bwMode="auto">
              <a:xfrm>
                <a:off x="345440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7" name="Line 1372"/>
              <p:cNvSpPr>
                <a:spLocks noChangeShapeType="1"/>
              </p:cNvSpPr>
              <p:nvPr/>
            </p:nvSpPr>
            <p:spPr bwMode="auto">
              <a:xfrm>
                <a:off x="360838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8" name="Line 1373"/>
              <p:cNvSpPr>
                <a:spLocks noChangeShapeType="1"/>
              </p:cNvSpPr>
              <p:nvPr/>
            </p:nvSpPr>
            <p:spPr bwMode="auto">
              <a:xfrm>
                <a:off x="368776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899" name="Line 1374"/>
              <p:cNvSpPr>
                <a:spLocks noChangeShapeType="1"/>
              </p:cNvSpPr>
              <p:nvPr/>
            </p:nvSpPr>
            <p:spPr bwMode="auto">
              <a:xfrm>
                <a:off x="376396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0" name="Line 1375"/>
              <p:cNvSpPr>
                <a:spLocks noChangeShapeType="1"/>
              </p:cNvSpPr>
              <p:nvPr/>
            </p:nvSpPr>
            <p:spPr bwMode="auto">
              <a:xfrm>
                <a:off x="3917950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1" name="Line 1376"/>
              <p:cNvSpPr>
                <a:spLocks noChangeShapeType="1"/>
              </p:cNvSpPr>
              <p:nvPr/>
            </p:nvSpPr>
            <p:spPr bwMode="auto">
              <a:xfrm>
                <a:off x="399732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2" name="Line 1377"/>
              <p:cNvSpPr>
                <a:spLocks noChangeShapeType="1"/>
              </p:cNvSpPr>
              <p:nvPr/>
            </p:nvSpPr>
            <p:spPr bwMode="auto">
              <a:xfrm>
                <a:off x="4073525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3" name="Line 1378"/>
              <p:cNvSpPr>
                <a:spLocks noChangeShapeType="1"/>
              </p:cNvSpPr>
              <p:nvPr/>
            </p:nvSpPr>
            <p:spPr bwMode="auto">
              <a:xfrm>
                <a:off x="4227513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4" name="Line 1379"/>
              <p:cNvSpPr>
                <a:spLocks noChangeShapeType="1"/>
              </p:cNvSpPr>
              <p:nvPr/>
            </p:nvSpPr>
            <p:spPr bwMode="auto">
              <a:xfrm>
                <a:off x="430688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5" name="Line 1380"/>
              <p:cNvSpPr>
                <a:spLocks noChangeShapeType="1"/>
              </p:cNvSpPr>
              <p:nvPr/>
            </p:nvSpPr>
            <p:spPr bwMode="auto">
              <a:xfrm>
                <a:off x="4383088" y="5546725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6" name="Line 1382"/>
              <p:cNvSpPr>
                <a:spLocks noChangeShapeType="1"/>
              </p:cNvSpPr>
              <p:nvPr/>
            </p:nvSpPr>
            <p:spPr bwMode="auto">
              <a:xfrm>
                <a:off x="6191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7" name="Line 1383"/>
              <p:cNvSpPr>
                <a:spLocks noChangeShapeType="1"/>
              </p:cNvSpPr>
              <p:nvPr/>
            </p:nvSpPr>
            <p:spPr bwMode="auto">
              <a:xfrm>
                <a:off x="6334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8" name="Line 1384"/>
              <p:cNvSpPr>
                <a:spLocks noChangeShapeType="1"/>
              </p:cNvSpPr>
              <p:nvPr/>
            </p:nvSpPr>
            <p:spPr bwMode="auto">
              <a:xfrm>
                <a:off x="6492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09" name="Line 1385"/>
              <p:cNvSpPr>
                <a:spLocks noChangeShapeType="1"/>
              </p:cNvSpPr>
              <p:nvPr/>
            </p:nvSpPr>
            <p:spPr bwMode="auto">
              <a:xfrm>
                <a:off x="6794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0" name="Line 1386"/>
              <p:cNvSpPr>
                <a:spLocks noChangeShapeType="1"/>
              </p:cNvSpPr>
              <p:nvPr/>
            </p:nvSpPr>
            <p:spPr bwMode="auto">
              <a:xfrm>
                <a:off x="6953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1" name="Line 1387"/>
              <p:cNvSpPr>
                <a:spLocks noChangeShapeType="1"/>
              </p:cNvSpPr>
              <p:nvPr/>
            </p:nvSpPr>
            <p:spPr bwMode="auto">
              <a:xfrm>
                <a:off x="7096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2" name="Line 1388"/>
              <p:cNvSpPr>
                <a:spLocks noChangeShapeType="1"/>
              </p:cNvSpPr>
              <p:nvPr/>
            </p:nvSpPr>
            <p:spPr bwMode="auto">
              <a:xfrm>
                <a:off x="7286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3" name="Line 1389"/>
              <p:cNvSpPr>
                <a:spLocks noChangeShapeType="1"/>
              </p:cNvSpPr>
              <p:nvPr/>
            </p:nvSpPr>
            <p:spPr bwMode="auto">
              <a:xfrm>
                <a:off x="7588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4" name="Line 1390"/>
              <p:cNvSpPr>
                <a:spLocks noChangeShapeType="1"/>
              </p:cNvSpPr>
              <p:nvPr/>
            </p:nvSpPr>
            <p:spPr bwMode="auto">
              <a:xfrm>
                <a:off x="7731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5" name="Line 1391"/>
              <p:cNvSpPr>
                <a:spLocks noChangeShapeType="1"/>
              </p:cNvSpPr>
              <p:nvPr/>
            </p:nvSpPr>
            <p:spPr bwMode="auto">
              <a:xfrm>
                <a:off x="7889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6" name="Line 1392"/>
              <p:cNvSpPr>
                <a:spLocks noChangeShapeType="1"/>
              </p:cNvSpPr>
              <p:nvPr/>
            </p:nvSpPr>
            <p:spPr bwMode="auto">
              <a:xfrm>
                <a:off x="8032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7" name="Line 1393"/>
              <p:cNvSpPr>
                <a:spLocks noChangeShapeType="1"/>
              </p:cNvSpPr>
              <p:nvPr/>
            </p:nvSpPr>
            <p:spPr bwMode="auto">
              <a:xfrm>
                <a:off x="8334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8" name="Line 1394"/>
              <p:cNvSpPr>
                <a:spLocks noChangeShapeType="1"/>
              </p:cNvSpPr>
              <p:nvPr/>
            </p:nvSpPr>
            <p:spPr bwMode="auto">
              <a:xfrm>
                <a:off x="8493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19" name="Line 1395"/>
              <p:cNvSpPr>
                <a:spLocks noChangeShapeType="1"/>
              </p:cNvSpPr>
              <p:nvPr/>
            </p:nvSpPr>
            <p:spPr bwMode="auto">
              <a:xfrm>
                <a:off x="8651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0" name="Line 1396"/>
              <p:cNvSpPr>
                <a:spLocks noChangeShapeType="1"/>
              </p:cNvSpPr>
              <p:nvPr/>
            </p:nvSpPr>
            <p:spPr bwMode="auto">
              <a:xfrm>
                <a:off x="8826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1" name="Line 1397"/>
              <p:cNvSpPr>
                <a:spLocks noChangeShapeType="1"/>
              </p:cNvSpPr>
              <p:nvPr/>
            </p:nvSpPr>
            <p:spPr bwMode="auto">
              <a:xfrm>
                <a:off x="9128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2" name="Line 1398"/>
              <p:cNvSpPr>
                <a:spLocks noChangeShapeType="1"/>
              </p:cNvSpPr>
              <p:nvPr/>
            </p:nvSpPr>
            <p:spPr bwMode="auto">
              <a:xfrm>
                <a:off x="9286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3" name="Line 1399"/>
              <p:cNvSpPr>
                <a:spLocks noChangeShapeType="1"/>
              </p:cNvSpPr>
              <p:nvPr/>
            </p:nvSpPr>
            <p:spPr bwMode="auto">
              <a:xfrm>
                <a:off x="9429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4" name="Line 1400"/>
              <p:cNvSpPr>
                <a:spLocks noChangeShapeType="1"/>
              </p:cNvSpPr>
              <p:nvPr/>
            </p:nvSpPr>
            <p:spPr bwMode="auto">
              <a:xfrm>
                <a:off x="9588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5" name="Line 1401"/>
              <p:cNvSpPr>
                <a:spLocks noChangeShapeType="1"/>
              </p:cNvSpPr>
              <p:nvPr/>
            </p:nvSpPr>
            <p:spPr bwMode="auto">
              <a:xfrm>
                <a:off x="9890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6" name="Line 1402"/>
              <p:cNvSpPr>
                <a:spLocks noChangeShapeType="1"/>
              </p:cNvSpPr>
              <p:nvPr/>
            </p:nvSpPr>
            <p:spPr bwMode="auto">
              <a:xfrm>
                <a:off x="10048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7" name="Line 1403"/>
              <p:cNvSpPr>
                <a:spLocks noChangeShapeType="1"/>
              </p:cNvSpPr>
              <p:nvPr/>
            </p:nvSpPr>
            <p:spPr bwMode="auto">
              <a:xfrm>
                <a:off x="10223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8" name="Line 1404"/>
              <p:cNvSpPr>
                <a:spLocks noChangeShapeType="1"/>
              </p:cNvSpPr>
              <p:nvPr/>
            </p:nvSpPr>
            <p:spPr bwMode="auto">
              <a:xfrm>
                <a:off x="10382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29" name="Line 1405"/>
              <p:cNvSpPr>
                <a:spLocks noChangeShapeType="1"/>
              </p:cNvSpPr>
              <p:nvPr/>
            </p:nvSpPr>
            <p:spPr bwMode="auto">
              <a:xfrm>
                <a:off x="10683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0" name="Line 1406"/>
              <p:cNvSpPr>
                <a:spLocks noChangeShapeType="1"/>
              </p:cNvSpPr>
              <p:nvPr/>
            </p:nvSpPr>
            <p:spPr bwMode="auto">
              <a:xfrm>
                <a:off x="10826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1" name="Line 1407"/>
              <p:cNvSpPr>
                <a:spLocks noChangeShapeType="1"/>
              </p:cNvSpPr>
              <p:nvPr/>
            </p:nvSpPr>
            <p:spPr bwMode="auto">
              <a:xfrm>
                <a:off x="10985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2" name="Line 1408"/>
              <p:cNvSpPr>
                <a:spLocks noChangeShapeType="1"/>
              </p:cNvSpPr>
              <p:nvPr/>
            </p:nvSpPr>
            <p:spPr bwMode="auto">
              <a:xfrm>
                <a:off x="11128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3" name="Line 1409"/>
              <p:cNvSpPr>
                <a:spLocks noChangeShapeType="1"/>
              </p:cNvSpPr>
              <p:nvPr/>
            </p:nvSpPr>
            <p:spPr bwMode="auto">
              <a:xfrm>
                <a:off x="11445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4" name="Line 1410"/>
              <p:cNvSpPr>
                <a:spLocks noChangeShapeType="1"/>
              </p:cNvSpPr>
              <p:nvPr/>
            </p:nvSpPr>
            <p:spPr bwMode="auto">
              <a:xfrm>
                <a:off x="11588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5" name="Line 1411"/>
              <p:cNvSpPr>
                <a:spLocks noChangeShapeType="1"/>
              </p:cNvSpPr>
              <p:nvPr/>
            </p:nvSpPr>
            <p:spPr bwMode="auto">
              <a:xfrm>
                <a:off x="11779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6" name="Line 1412"/>
              <p:cNvSpPr>
                <a:spLocks noChangeShapeType="1"/>
              </p:cNvSpPr>
              <p:nvPr/>
            </p:nvSpPr>
            <p:spPr bwMode="auto">
              <a:xfrm>
                <a:off x="11922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7" name="Line 1413"/>
              <p:cNvSpPr>
                <a:spLocks noChangeShapeType="1"/>
              </p:cNvSpPr>
              <p:nvPr/>
            </p:nvSpPr>
            <p:spPr bwMode="auto">
              <a:xfrm>
                <a:off x="12223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8" name="Line 1414"/>
              <p:cNvSpPr>
                <a:spLocks noChangeShapeType="1"/>
              </p:cNvSpPr>
              <p:nvPr/>
            </p:nvSpPr>
            <p:spPr bwMode="auto">
              <a:xfrm>
                <a:off x="12382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39" name="Line 1415"/>
              <p:cNvSpPr>
                <a:spLocks noChangeShapeType="1"/>
              </p:cNvSpPr>
              <p:nvPr/>
            </p:nvSpPr>
            <p:spPr bwMode="auto">
              <a:xfrm>
                <a:off x="12525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0" name="Line 1416"/>
              <p:cNvSpPr>
                <a:spLocks noChangeShapeType="1"/>
              </p:cNvSpPr>
              <p:nvPr/>
            </p:nvSpPr>
            <p:spPr bwMode="auto">
              <a:xfrm>
                <a:off x="12684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1" name="Line 1417"/>
              <p:cNvSpPr>
                <a:spLocks noChangeShapeType="1"/>
              </p:cNvSpPr>
              <p:nvPr/>
            </p:nvSpPr>
            <p:spPr bwMode="auto">
              <a:xfrm>
                <a:off x="12985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2" name="Line 1418"/>
              <p:cNvSpPr>
                <a:spLocks noChangeShapeType="1"/>
              </p:cNvSpPr>
              <p:nvPr/>
            </p:nvSpPr>
            <p:spPr bwMode="auto">
              <a:xfrm>
                <a:off x="13176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3" name="Line 1419"/>
              <p:cNvSpPr>
                <a:spLocks noChangeShapeType="1"/>
              </p:cNvSpPr>
              <p:nvPr/>
            </p:nvSpPr>
            <p:spPr bwMode="auto">
              <a:xfrm>
                <a:off x="13319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4" name="Line 1420"/>
              <p:cNvSpPr>
                <a:spLocks noChangeShapeType="1"/>
              </p:cNvSpPr>
              <p:nvPr/>
            </p:nvSpPr>
            <p:spPr bwMode="auto">
              <a:xfrm>
                <a:off x="13477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5" name="Line 1421"/>
              <p:cNvSpPr>
                <a:spLocks noChangeShapeType="1"/>
              </p:cNvSpPr>
              <p:nvPr/>
            </p:nvSpPr>
            <p:spPr bwMode="auto">
              <a:xfrm>
                <a:off x="13779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6" name="Line 1422"/>
              <p:cNvSpPr>
                <a:spLocks noChangeShapeType="1"/>
              </p:cNvSpPr>
              <p:nvPr/>
            </p:nvSpPr>
            <p:spPr bwMode="auto">
              <a:xfrm>
                <a:off x="13922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7" name="Line 1423"/>
              <p:cNvSpPr>
                <a:spLocks noChangeShapeType="1"/>
              </p:cNvSpPr>
              <p:nvPr/>
            </p:nvSpPr>
            <p:spPr bwMode="auto">
              <a:xfrm>
                <a:off x="14081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8" name="Line 1424"/>
              <p:cNvSpPr>
                <a:spLocks noChangeShapeType="1"/>
              </p:cNvSpPr>
              <p:nvPr/>
            </p:nvSpPr>
            <p:spPr bwMode="auto">
              <a:xfrm>
                <a:off x="14224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49" name="Line 1425"/>
              <p:cNvSpPr>
                <a:spLocks noChangeShapeType="1"/>
              </p:cNvSpPr>
              <p:nvPr/>
            </p:nvSpPr>
            <p:spPr bwMode="auto">
              <a:xfrm>
                <a:off x="14541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0" name="Line 1426"/>
              <p:cNvSpPr>
                <a:spLocks noChangeShapeType="1"/>
              </p:cNvSpPr>
              <p:nvPr/>
            </p:nvSpPr>
            <p:spPr bwMode="auto">
              <a:xfrm>
                <a:off x="14716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1" name="Line 1427"/>
              <p:cNvSpPr>
                <a:spLocks noChangeShapeType="1"/>
              </p:cNvSpPr>
              <p:nvPr/>
            </p:nvSpPr>
            <p:spPr bwMode="auto">
              <a:xfrm>
                <a:off x="14874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2" name="Line 1428"/>
              <p:cNvSpPr>
                <a:spLocks noChangeShapeType="1"/>
              </p:cNvSpPr>
              <p:nvPr/>
            </p:nvSpPr>
            <p:spPr bwMode="auto">
              <a:xfrm>
                <a:off x="15017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3" name="Line 1429"/>
              <p:cNvSpPr>
                <a:spLocks noChangeShapeType="1"/>
              </p:cNvSpPr>
              <p:nvPr/>
            </p:nvSpPr>
            <p:spPr bwMode="auto">
              <a:xfrm>
                <a:off x="15319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4" name="Line 1430"/>
              <p:cNvSpPr>
                <a:spLocks noChangeShapeType="1"/>
              </p:cNvSpPr>
              <p:nvPr/>
            </p:nvSpPr>
            <p:spPr bwMode="auto">
              <a:xfrm>
                <a:off x="15478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5" name="Line 1431"/>
              <p:cNvSpPr>
                <a:spLocks noChangeShapeType="1"/>
              </p:cNvSpPr>
              <p:nvPr/>
            </p:nvSpPr>
            <p:spPr bwMode="auto">
              <a:xfrm>
                <a:off x="15621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6" name="Line 1432"/>
              <p:cNvSpPr>
                <a:spLocks noChangeShapeType="1"/>
              </p:cNvSpPr>
              <p:nvPr/>
            </p:nvSpPr>
            <p:spPr bwMode="auto">
              <a:xfrm>
                <a:off x="15779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7" name="Line 1433"/>
              <p:cNvSpPr>
                <a:spLocks noChangeShapeType="1"/>
              </p:cNvSpPr>
              <p:nvPr/>
            </p:nvSpPr>
            <p:spPr bwMode="auto">
              <a:xfrm>
                <a:off x="16113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8" name="Line 1434"/>
              <p:cNvSpPr>
                <a:spLocks noChangeShapeType="1"/>
              </p:cNvSpPr>
              <p:nvPr/>
            </p:nvSpPr>
            <p:spPr bwMode="auto">
              <a:xfrm>
                <a:off x="16271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59" name="Line 1435"/>
              <p:cNvSpPr>
                <a:spLocks noChangeShapeType="1"/>
              </p:cNvSpPr>
              <p:nvPr/>
            </p:nvSpPr>
            <p:spPr bwMode="auto">
              <a:xfrm>
                <a:off x="16414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0" name="Line 1436"/>
              <p:cNvSpPr>
                <a:spLocks noChangeShapeType="1"/>
              </p:cNvSpPr>
              <p:nvPr/>
            </p:nvSpPr>
            <p:spPr bwMode="auto">
              <a:xfrm>
                <a:off x="16573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1" name="Line 1437"/>
              <p:cNvSpPr>
                <a:spLocks noChangeShapeType="1"/>
              </p:cNvSpPr>
              <p:nvPr/>
            </p:nvSpPr>
            <p:spPr bwMode="auto">
              <a:xfrm>
                <a:off x="16875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2" name="Line 1438"/>
              <p:cNvSpPr>
                <a:spLocks noChangeShapeType="1"/>
              </p:cNvSpPr>
              <p:nvPr/>
            </p:nvSpPr>
            <p:spPr bwMode="auto">
              <a:xfrm>
                <a:off x="17018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3" name="Line 1439"/>
              <p:cNvSpPr>
                <a:spLocks noChangeShapeType="1"/>
              </p:cNvSpPr>
              <p:nvPr/>
            </p:nvSpPr>
            <p:spPr bwMode="auto">
              <a:xfrm>
                <a:off x="17176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4" name="Line 1440"/>
              <p:cNvSpPr>
                <a:spLocks noChangeShapeType="1"/>
              </p:cNvSpPr>
              <p:nvPr/>
            </p:nvSpPr>
            <p:spPr bwMode="auto">
              <a:xfrm>
                <a:off x="17319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5" name="Line 1441"/>
              <p:cNvSpPr>
                <a:spLocks noChangeShapeType="1"/>
              </p:cNvSpPr>
              <p:nvPr/>
            </p:nvSpPr>
            <p:spPr bwMode="auto">
              <a:xfrm>
                <a:off x="17668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6" name="Line 1442"/>
              <p:cNvSpPr>
                <a:spLocks noChangeShapeType="1"/>
              </p:cNvSpPr>
              <p:nvPr/>
            </p:nvSpPr>
            <p:spPr bwMode="auto">
              <a:xfrm>
                <a:off x="17811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7" name="Line 1443"/>
              <p:cNvSpPr>
                <a:spLocks noChangeShapeType="1"/>
              </p:cNvSpPr>
              <p:nvPr/>
            </p:nvSpPr>
            <p:spPr bwMode="auto">
              <a:xfrm>
                <a:off x="17970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8" name="Line 1444"/>
              <p:cNvSpPr>
                <a:spLocks noChangeShapeType="1"/>
              </p:cNvSpPr>
              <p:nvPr/>
            </p:nvSpPr>
            <p:spPr bwMode="auto">
              <a:xfrm>
                <a:off x="18113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69" name="Line 1445"/>
              <p:cNvSpPr>
                <a:spLocks noChangeShapeType="1"/>
              </p:cNvSpPr>
              <p:nvPr/>
            </p:nvSpPr>
            <p:spPr bwMode="auto">
              <a:xfrm>
                <a:off x="18415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0" name="Line 1446"/>
              <p:cNvSpPr>
                <a:spLocks noChangeShapeType="1"/>
              </p:cNvSpPr>
              <p:nvPr/>
            </p:nvSpPr>
            <p:spPr bwMode="auto">
              <a:xfrm>
                <a:off x="18573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1" name="Line 1447"/>
              <p:cNvSpPr>
                <a:spLocks noChangeShapeType="1"/>
              </p:cNvSpPr>
              <p:nvPr/>
            </p:nvSpPr>
            <p:spPr bwMode="auto">
              <a:xfrm>
                <a:off x="18716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2" name="Line 1448"/>
              <p:cNvSpPr>
                <a:spLocks noChangeShapeType="1"/>
              </p:cNvSpPr>
              <p:nvPr/>
            </p:nvSpPr>
            <p:spPr bwMode="auto">
              <a:xfrm>
                <a:off x="18875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3" name="Line 1449"/>
              <p:cNvSpPr>
                <a:spLocks noChangeShapeType="1"/>
              </p:cNvSpPr>
              <p:nvPr/>
            </p:nvSpPr>
            <p:spPr bwMode="auto">
              <a:xfrm>
                <a:off x="19208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4" name="Line 1450"/>
              <p:cNvSpPr>
                <a:spLocks noChangeShapeType="1"/>
              </p:cNvSpPr>
              <p:nvPr/>
            </p:nvSpPr>
            <p:spPr bwMode="auto">
              <a:xfrm>
                <a:off x="19367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5" name="Line 1451"/>
              <p:cNvSpPr>
                <a:spLocks noChangeShapeType="1"/>
              </p:cNvSpPr>
              <p:nvPr/>
            </p:nvSpPr>
            <p:spPr bwMode="auto">
              <a:xfrm>
                <a:off x="19510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6" name="Line 1452"/>
              <p:cNvSpPr>
                <a:spLocks noChangeShapeType="1"/>
              </p:cNvSpPr>
              <p:nvPr/>
            </p:nvSpPr>
            <p:spPr bwMode="auto">
              <a:xfrm>
                <a:off x="19669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7" name="Line 1453"/>
              <p:cNvSpPr>
                <a:spLocks noChangeShapeType="1"/>
              </p:cNvSpPr>
              <p:nvPr/>
            </p:nvSpPr>
            <p:spPr bwMode="auto">
              <a:xfrm>
                <a:off x="19970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8" name="Line 1454"/>
              <p:cNvSpPr>
                <a:spLocks noChangeShapeType="1"/>
              </p:cNvSpPr>
              <p:nvPr/>
            </p:nvSpPr>
            <p:spPr bwMode="auto">
              <a:xfrm>
                <a:off x="20113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79" name="Line 1455"/>
              <p:cNvSpPr>
                <a:spLocks noChangeShapeType="1"/>
              </p:cNvSpPr>
              <p:nvPr/>
            </p:nvSpPr>
            <p:spPr bwMode="auto">
              <a:xfrm>
                <a:off x="20272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0" name="Line 1456"/>
              <p:cNvSpPr>
                <a:spLocks noChangeShapeType="1"/>
              </p:cNvSpPr>
              <p:nvPr/>
            </p:nvSpPr>
            <p:spPr bwMode="auto">
              <a:xfrm>
                <a:off x="20447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1" name="Line 1457"/>
              <p:cNvSpPr>
                <a:spLocks noChangeShapeType="1"/>
              </p:cNvSpPr>
              <p:nvPr/>
            </p:nvSpPr>
            <p:spPr bwMode="auto">
              <a:xfrm>
                <a:off x="20764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2" name="Line 1458"/>
              <p:cNvSpPr>
                <a:spLocks noChangeShapeType="1"/>
              </p:cNvSpPr>
              <p:nvPr/>
            </p:nvSpPr>
            <p:spPr bwMode="auto">
              <a:xfrm>
                <a:off x="20907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3" name="Line 1459"/>
              <p:cNvSpPr>
                <a:spLocks noChangeShapeType="1"/>
              </p:cNvSpPr>
              <p:nvPr/>
            </p:nvSpPr>
            <p:spPr bwMode="auto">
              <a:xfrm>
                <a:off x="21066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4" name="Line 1460"/>
              <p:cNvSpPr>
                <a:spLocks noChangeShapeType="1"/>
              </p:cNvSpPr>
              <p:nvPr/>
            </p:nvSpPr>
            <p:spPr bwMode="auto">
              <a:xfrm>
                <a:off x="21209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5" name="Line 1461"/>
              <p:cNvSpPr>
                <a:spLocks noChangeShapeType="1"/>
              </p:cNvSpPr>
              <p:nvPr/>
            </p:nvSpPr>
            <p:spPr bwMode="auto">
              <a:xfrm>
                <a:off x="21510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6" name="Line 1462"/>
              <p:cNvSpPr>
                <a:spLocks noChangeShapeType="1"/>
              </p:cNvSpPr>
              <p:nvPr/>
            </p:nvSpPr>
            <p:spPr bwMode="auto">
              <a:xfrm>
                <a:off x="21669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7" name="Line 1463"/>
              <p:cNvSpPr>
                <a:spLocks noChangeShapeType="1"/>
              </p:cNvSpPr>
              <p:nvPr/>
            </p:nvSpPr>
            <p:spPr bwMode="auto">
              <a:xfrm>
                <a:off x="21812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8" name="Line 1464"/>
              <p:cNvSpPr>
                <a:spLocks noChangeShapeType="1"/>
              </p:cNvSpPr>
              <p:nvPr/>
            </p:nvSpPr>
            <p:spPr bwMode="auto">
              <a:xfrm>
                <a:off x="22002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89" name="Line 1465"/>
              <p:cNvSpPr>
                <a:spLocks noChangeShapeType="1"/>
              </p:cNvSpPr>
              <p:nvPr/>
            </p:nvSpPr>
            <p:spPr bwMode="auto">
              <a:xfrm>
                <a:off x="22304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0" name="Line 1466"/>
              <p:cNvSpPr>
                <a:spLocks noChangeShapeType="1"/>
              </p:cNvSpPr>
              <p:nvPr/>
            </p:nvSpPr>
            <p:spPr bwMode="auto">
              <a:xfrm>
                <a:off x="22463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1" name="Line 1467"/>
              <p:cNvSpPr>
                <a:spLocks noChangeShapeType="1"/>
              </p:cNvSpPr>
              <p:nvPr/>
            </p:nvSpPr>
            <p:spPr bwMode="auto">
              <a:xfrm>
                <a:off x="22606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2" name="Line 1468"/>
              <p:cNvSpPr>
                <a:spLocks noChangeShapeType="1"/>
              </p:cNvSpPr>
              <p:nvPr/>
            </p:nvSpPr>
            <p:spPr bwMode="auto">
              <a:xfrm>
                <a:off x="22764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3" name="Line 1469"/>
              <p:cNvSpPr>
                <a:spLocks noChangeShapeType="1"/>
              </p:cNvSpPr>
              <p:nvPr/>
            </p:nvSpPr>
            <p:spPr bwMode="auto">
              <a:xfrm>
                <a:off x="23066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4" name="Line 1470"/>
              <p:cNvSpPr>
                <a:spLocks noChangeShapeType="1"/>
              </p:cNvSpPr>
              <p:nvPr/>
            </p:nvSpPr>
            <p:spPr bwMode="auto">
              <a:xfrm>
                <a:off x="23209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5" name="Line 1471"/>
              <p:cNvSpPr>
                <a:spLocks noChangeShapeType="1"/>
              </p:cNvSpPr>
              <p:nvPr/>
            </p:nvSpPr>
            <p:spPr bwMode="auto">
              <a:xfrm>
                <a:off x="23399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6" name="Line 1472"/>
              <p:cNvSpPr>
                <a:spLocks noChangeShapeType="1"/>
              </p:cNvSpPr>
              <p:nvPr/>
            </p:nvSpPr>
            <p:spPr bwMode="auto">
              <a:xfrm>
                <a:off x="23542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7" name="Line 1473"/>
              <p:cNvSpPr>
                <a:spLocks noChangeShapeType="1"/>
              </p:cNvSpPr>
              <p:nvPr/>
            </p:nvSpPr>
            <p:spPr bwMode="auto">
              <a:xfrm>
                <a:off x="23860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8" name="Line 1474"/>
              <p:cNvSpPr>
                <a:spLocks noChangeShapeType="1"/>
              </p:cNvSpPr>
              <p:nvPr/>
            </p:nvSpPr>
            <p:spPr bwMode="auto">
              <a:xfrm>
                <a:off x="24003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999" name="Line 1475"/>
              <p:cNvSpPr>
                <a:spLocks noChangeShapeType="1"/>
              </p:cNvSpPr>
              <p:nvPr/>
            </p:nvSpPr>
            <p:spPr bwMode="auto">
              <a:xfrm>
                <a:off x="24161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0" name="Line 1476"/>
              <p:cNvSpPr>
                <a:spLocks noChangeShapeType="1"/>
              </p:cNvSpPr>
              <p:nvPr/>
            </p:nvSpPr>
            <p:spPr bwMode="auto">
              <a:xfrm>
                <a:off x="24304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1" name="Line 1477"/>
              <p:cNvSpPr>
                <a:spLocks noChangeShapeType="1"/>
              </p:cNvSpPr>
              <p:nvPr/>
            </p:nvSpPr>
            <p:spPr bwMode="auto">
              <a:xfrm>
                <a:off x="24606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2" name="Line 1478"/>
              <p:cNvSpPr>
                <a:spLocks noChangeShapeType="1"/>
              </p:cNvSpPr>
              <p:nvPr/>
            </p:nvSpPr>
            <p:spPr bwMode="auto">
              <a:xfrm>
                <a:off x="24765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3" name="Line 1479"/>
              <p:cNvSpPr>
                <a:spLocks noChangeShapeType="1"/>
              </p:cNvSpPr>
              <p:nvPr/>
            </p:nvSpPr>
            <p:spPr bwMode="auto">
              <a:xfrm>
                <a:off x="24939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4" name="Line 1480"/>
              <p:cNvSpPr>
                <a:spLocks noChangeShapeType="1"/>
              </p:cNvSpPr>
              <p:nvPr/>
            </p:nvSpPr>
            <p:spPr bwMode="auto">
              <a:xfrm>
                <a:off x="25098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5" name="Line 1481"/>
              <p:cNvSpPr>
                <a:spLocks noChangeShapeType="1"/>
              </p:cNvSpPr>
              <p:nvPr/>
            </p:nvSpPr>
            <p:spPr bwMode="auto">
              <a:xfrm>
                <a:off x="25400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6" name="Line 1482"/>
              <p:cNvSpPr>
                <a:spLocks noChangeShapeType="1"/>
              </p:cNvSpPr>
              <p:nvPr/>
            </p:nvSpPr>
            <p:spPr bwMode="auto">
              <a:xfrm>
                <a:off x="25558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7" name="Line 1483"/>
              <p:cNvSpPr>
                <a:spLocks noChangeShapeType="1"/>
              </p:cNvSpPr>
              <p:nvPr/>
            </p:nvSpPr>
            <p:spPr bwMode="auto">
              <a:xfrm>
                <a:off x="25701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8" name="Line 1484"/>
              <p:cNvSpPr>
                <a:spLocks noChangeShapeType="1"/>
              </p:cNvSpPr>
              <p:nvPr/>
            </p:nvSpPr>
            <p:spPr bwMode="auto">
              <a:xfrm>
                <a:off x="25860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09" name="Line 1485"/>
              <p:cNvSpPr>
                <a:spLocks noChangeShapeType="1"/>
              </p:cNvSpPr>
              <p:nvPr/>
            </p:nvSpPr>
            <p:spPr bwMode="auto">
              <a:xfrm>
                <a:off x="26162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0" name="Line 1486"/>
              <p:cNvSpPr>
                <a:spLocks noChangeShapeType="1"/>
              </p:cNvSpPr>
              <p:nvPr/>
            </p:nvSpPr>
            <p:spPr bwMode="auto">
              <a:xfrm>
                <a:off x="26336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1" name="Line 1487"/>
              <p:cNvSpPr>
                <a:spLocks noChangeShapeType="1"/>
              </p:cNvSpPr>
              <p:nvPr/>
            </p:nvSpPr>
            <p:spPr bwMode="auto">
              <a:xfrm>
                <a:off x="26495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2" name="Line 1488"/>
              <p:cNvSpPr>
                <a:spLocks noChangeShapeType="1"/>
              </p:cNvSpPr>
              <p:nvPr/>
            </p:nvSpPr>
            <p:spPr bwMode="auto">
              <a:xfrm>
                <a:off x="266541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3" name="Line 1489"/>
              <p:cNvSpPr>
                <a:spLocks noChangeShapeType="1"/>
              </p:cNvSpPr>
              <p:nvPr/>
            </p:nvSpPr>
            <p:spPr bwMode="auto">
              <a:xfrm>
                <a:off x="26955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4" name="Line 1490"/>
              <p:cNvSpPr>
                <a:spLocks noChangeShapeType="1"/>
              </p:cNvSpPr>
              <p:nvPr/>
            </p:nvSpPr>
            <p:spPr bwMode="auto">
              <a:xfrm>
                <a:off x="27098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5" name="Line 1491"/>
              <p:cNvSpPr>
                <a:spLocks noChangeShapeType="1"/>
              </p:cNvSpPr>
              <p:nvPr/>
            </p:nvSpPr>
            <p:spPr bwMode="auto">
              <a:xfrm>
                <a:off x="27257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6" name="Line 1492"/>
              <p:cNvSpPr>
                <a:spLocks noChangeShapeType="1"/>
              </p:cNvSpPr>
              <p:nvPr/>
            </p:nvSpPr>
            <p:spPr bwMode="auto">
              <a:xfrm>
                <a:off x="27400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7" name="Line 1493"/>
              <p:cNvSpPr>
                <a:spLocks noChangeShapeType="1"/>
              </p:cNvSpPr>
              <p:nvPr/>
            </p:nvSpPr>
            <p:spPr bwMode="auto">
              <a:xfrm>
                <a:off x="27701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8" name="Line 1494"/>
              <p:cNvSpPr>
                <a:spLocks noChangeShapeType="1"/>
              </p:cNvSpPr>
              <p:nvPr/>
            </p:nvSpPr>
            <p:spPr bwMode="auto">
              <a:xfrm>
                <a:off x="27892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19" name="Line 1495"/>
              <p:cNvSpPr>
                <a:spLocks noChangeShapeType="1"/>
              </p:cNvSpPr>
              <p:nvPr/>
            </p:nvSpPr>
            <p:spPr bwMode="auto">
              <a:xfrm>
                <a:off x="28035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0" name="Line 1496"/>
              <p:cNvSpPr>
                <a:spLocks noChangeShapeType="1"/>
              </p:cNvSpPr>
              <p:nvPr/>
            </p:nvSpPr>
            <p:spPr bwMode="auto">
              <a:xfrm>
                <a:off x="28194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1" name="Line 1497"/>
              <p:cNvSpPr>
                <a:spLocks noChangeShapeType="1"/>
              </p:cNvSpPr>
              <p:nvPr/>
            </p:nvSpPr>
            <p:spPr bwMode="auto">
              <a:xfrm>
                <a:off x="28495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2" name="Line 1498"/>
              <p:cNvSpPr>
                <a:spLocks noChangeShapeType="1"/>
              </p:cNvSpPr>
              <p:nvPr/>
            </p:nvSpPr>
            <p:spPr bwMode="auto">
              <a:xfrm>
                <a:off x="28654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3" name="Line 1499"/>
              <p:cNvSpPr>
                <a:spLocks noChangeShapeType="1"/>
              </p:cNvSpPr>
              <p:nvPr/>
            </p:nvSpPr>
            <p:spPr bwMode="auto">
              <a:xfrm>
                <a:off x="28797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4" name="Line 1500"/>
              <p:cNvSpPr>
                <a:spLocks noChangeShapeType="1"/>
              </p:cNvSpPr>
              <p:nvPr/>
            </p:nvSpPr>
            <p:spPr bwMode="auto">
              <a:xfrm>
                <a:off x="28956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5" name="Line 1501"/>
              <p:cNvSpPr>
                <a:spLocks noChangeShapeType="1"/>
              </p:cNvSpPr>
              <p:nvPr/>
            </p:nvSpPr>
            <p:spPr bwMode="auto">
              <a:xfrm>
                <a:off x="29289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6" name="Line 1502"/>
              <p:cNvSpPr>
                <a:spLocks noChangeShapeType="1"/>
              </p:cNvSpPr>
              <p:nvPr/>
            </p:nvSpPr>
            <p:spPr bwMode="auto">
              <a:xfrm>
                <a:off x="29432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7" name="Line 1503"/>
              <p:cNvSpPr>
                <a:spLocks noChangeShapeType="1"/>
              </p:cNvSpPr>
              <p:nvPr/>
            </p:nvSpPr>
            <p:spPr bwMode="auto">
              <a:xfrm>
                <a:off x="29591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8" name="Line 1504"/>
              <p:cNvSpPr>
                <a:spLocks noChangeShapeType="1"/>
              </p:cNvSpPr>
              <p:nvPr/>
            </p:nvSpPr>
            <p:spPr bwMode="auto">
              <a:xfrm>
                <a:off x="29749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29" name="Line 1505"/>
              <p:cNvSpPr>
                <a:spLocks noChangeShapeType="1"/>
              </p:cNvSpPr>
              <p:nvPr/>
            </p:nvSpPr>
            <p:spPr bwMode="auto">
              <a:xfrm>
                <a:off x="30051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0" name="Line 1506"/>
              <p:cNvSpPr>
                <a:spLocks noChangeShapeType="1"/>
              </p:cNvSpPr>
              <p:nvPr/>
            </p:nvSpPr>
            <p:spPr bwMode="auto">
              <a:xfrm>
                <a:off x="30194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1" name="Line 1507"/>
              <p:cNvSpPr>
                <a:spLocks noChangeShapeType="1"/>
              </p:cNvSpPr>
              <p:nvPr/>
            </p:nvSpPr>
            <p:spPr bwMode="auto">
              <a:xfrm>
                <a:off x="30353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2" name="Line 1508"/>
              <p:cNvSpPr>
                <a:spLocks noChangeShapeType="1"/>
              </p:cNvSpPr>
              <p:nvPr/>
            </p:nvSpPr>
            <p:spPr bwMode="auto">
              <a:xfrm>
                <a:off x="30495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3" name="Line 1509"/>
              <p:cNvSpPr>
                <a:spLocks noChangeShapeType="1"/>
              </p:cNvSpPr>
              <p:nvPr/>
            </p:nvSpPr>
            <p:spPr bwMode="auto">
              <a:xfrm>
                <a:off x="30829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4" name="Line 1510"/>
              <p:cNvSpPr>
                <a:spLocks noChangeShapeType="1"/>
              </p:cNvSpPr>
              <p:nvPr/>
            </p:nvSpPr>
            <p:spPr bwMode="auto">
              <a:xfrm>
                <a:off x="30988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5" name="Line 1511"/>
              <p:cNvSpPr>
                <a:spLocks noChangeShapeType="1"/>
              </p:cNvSpPr>
              <p:nvPr/>
            </p:nvSpPr>
            <p:spPr bwMode="auto">
              <a:xfrm>
                <a:off x="311467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6" name="Line 1512"/>
              <p:cNvSpPr>
                <a:spLocks noChangeShapeType="1"/>
              </p:cNvSpPr>
              <p:nvPr/>
            </p:nvSpPr>
            <p:spPr bwMode="auto">
              <a:xfrm>
                <a:off x="31289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7" name="Line 1513"/>
              <p:cNvSpPr>
                <a:spLocks noChangeShapeType="1"/>
              </p:cNvSpPr>
              <p:nvPr/>
            </p:nvSpPr>
            <p:spPr bwMode="auto">
              <a:xfrm>
                <a:off x="31591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8" name="Line 1514"/>
              <p:cNvSpPr>
                <a:spLocks noChangeShapeType="1"/>
              </p:cNvSpPr>
              <p:nvPr/>
            </p:nvSpPr>
            <p:spPr bwMode="auto">
              <a:xfrm>
                <a:off x="31750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39" name="Line 1515"/>
              <p:cNvSpPr>
                <a:spLocks noChangeShapeType="1"/>
              </p:cNvSpPr>
              <p:nvPr/>
            </p:nvSpPr>
            <p:spPr bwMode="auto">
              <a:xfrm>
                <a:off x="31892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0" name="Line 1516"/>
              <p:cNvSpPr>
                <a:spLocks noChangeShapeType="1"/>
              </p:cNvSpPr>
              <p:nvPr/>
            </p:nvSpPr>
            <p:spPr bwMode="auto">
              <a:xfrm>
                <a:off x="32051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1" name="Line 1517"/>
              <p:cNvSpPr>
                <a:spLocks noChangeShapeType="1"/>
              </p:cNvSpPr>
              <p:nvPr/>
            </p:nvSpPr>
            <p:spPr bwMode="auto">
              <a:xfrm>
                <a:off x="32385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2" name="Line 1518"/>
              <p:cNvSpPr>
                <a:spLocks noChangeShapeType="1"/>
              </p:cNvSpPr>
              <p:nvPr/>
            </p:nvSpPr>
            <p:spPr bwMode="auto">
              <a:xfrm>
                <a:off x="32527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3" name="Line 1519"/>
              <p:cNvSpPr>
                <a:spLocks noChangeShapeType="1"/>
              </p:cNvSpPr>
              <p:nvPr/>
            </p:nvSpPr>
            <p:spPr bwMode="auto">
              <a:xfrm>
                <a:off x="32686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4" name="Line 1520"/>
              <p:cNvSpPr>
                <a:spLocks noChangeShapeType="1"/>
              </p:cNvSpPr>
              <p:nvPr/>
            </p:nvSpPr>
            <p:spPr bwMode="auto">
              <a:xfrm>
                <a:off x="32845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5" name="Line 1521"/>
              <p:cNvSpPr>
                <a:spLocks noChangeShapeType="1"/>
              </p:cNvSpPr>
              <p:nvPr/>
            </p:nvSpPr>
            <p:spPr bwMode="auto">
              <a:xfrm>
                <a:off x="331470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6" name="Line 1522"/>
              <p:cNvSpPr>
                <a:spLocks noChangeShapeType="1"/>
              </p:cNvSpPr>
              <p:nvPr/>
            </p:nvSpPr>
            <p:spPr bwMode="auto">
              <a:xfrm>
                <a:off x="33289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7" name="Line 1523"/>
              <p:cNvSpPr>
                <a:spLocks noChangeShapeType="1"/>
              </p:cNvSpPr>
              <p:nvPr/>
            </p:nvSpPr>
            <p:spPr bwMode="auto">
              <a:xfrm>
                <a:off x="33448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8" name="Line 1524"/>
              <p:cNvSpPr>
                <a:spLocks noChangeShapeType="1"/>
              </p:cNvSpPr>
              <p:nvPr/>
            </p:nvSpPr>
            <p:spPr bwMode="auto">
              <a:xfrm>
                <a:off x="3359150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49" name="Line 1525"/>
              <p:cNvSpPr>
                <a:spLocks noChangeShapeType="1"/>
              </p:cNvSpPr>
              <p:nvPr/>
            </p:nvSpPr>
            <p:spPr bwMode="auto">
              <a:xfrm>
                <a:off x="33924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0" name="Line 1526"/>
              <p:cNvSpPr>
                <a:spLocks noChangeShapeType="1"/>
              </p:cNvSpPr>
              <p:nvPr/>
            </p:nvSpPr>
            <p:spPr bwMode="auto">
              <a:xfrm>
                <a:off x="34083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1" name="Line 1527"/>
              <p:cNvSpPr>
                <a:spLocks noChangeShapeType="1"/>
              </p:cNvSpPr>
              <p:nvPr/>
            </p:nvSpPr>
            <p:spPr bwMode="auto">
              <a:xfrm>
                <a:off x="342423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2" name="Line 1528"/>
              <p:cNvSpPr>
                <a:spLocks noChangeShapeType="1"/>
              </p:cNvSpPr>
              <p:nvPr/>
            </p:nvSpPr>
            <p:spPr bwMode="auto">
              <a:xfrm>
                <a:off x="3438525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3" name="Line 1529"/>
              <p:cNvSpPr>
                <a:spLocks noChangeShapeType="1"/>
              </p:cNvSpPr>
              <p:nvPr/>
            </p:nvSpPr>
            <p:spPr bwMode="auto">
              <a:xfrm>
                <a:off x="3468688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4" name="Line 1530"/>
              <p:cNvSpPr>
                <a:spLocks noChangeShapeType="1"/>
              </p:cNvSpPr>
              <p:nvPr/>
            </p:nvSpPr>
            <p:spPr bwMode="auto">
              <a:xfrm>
                <a:off x="3484563" y="5546725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5" name="Line 1532"/>
              <p:cNvSpPr>
                <a:spLocks noChangeShapeType="1"/>
              </p:cNvSpPr>
              <p:nvPr/>
            </p:nvSpPr>
            <p:spPr bwMode="auto">
              <a:xfrm>
                <a:off x="34988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6" name="Line 1533"/>
              <p:cNvSpPr>
                <a:spLocks noChangeShapeType="1"/>
              </p:cNvSpPr>
              <p:nvPr/>
            </p:nvSpPr>
            <p:spPr bwMode="auto">
              <a:xfrm>
                <a:off x="351790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7" name="Line 1534"/>
              <p:cNvSpPr>
                <a:spLocks noChangeShapeType="1"/>
              </p:cNvSpPr>
              <p:nvPr/>
            </p:nvSpPr>
            <p:spPr bwMode="auto">
              <a:xfrm>
                <a:off x="35480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8" name="Line 1535"/>
              <p:cNvSpPr>
                <a:spLocks noChangeShapeType="1"/>
              </p:cNvSpPr>
              <p:nvPr/>
            </p:nvSpPr>
            <p:spPr bwMode="auto">
              <a:xfrm>
                <a:off x="356393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59" name="Line 1536"/>
              <p:cNvSpPr>
                <a:spLocks noChangeShapeType="1"/>
              </p:cNvSpPr>
              <p:nvPr/>
            </p:nvSpPr>
            <p:spPr bwMode="auto">
              <a:xfrm>
                <a:off x="35782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0" name="Line 1537"/>
              <p:cNvSpPr>
                <a:spLocks noChangeShapeType="1"/>
              </p:cNvSpPr>
              <p:nvPr/>
            </p:nvSpPr>
            <p:spPr bwMode="auto">
              <a:xfrm>
                <a:off x="359410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1" name="Line 1538"/>
              <p:cNvSpPr>
                <a:spLocks noChangeShapeType="1"/>
              </p:cNvSpPr>
              <p:nvPr/>
            </p:nvSpPr>
            <p:spPr bwMode="auto">
              <a:xfrm>
                <a:off x="36242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2" name="Line 1539"/>
              <p:cNvSpPr>
                <a:spLocks noChangeShapeType="1"/>
              </p:cNvSpPr>
              <p:nvPr/>
            </p:nvSpPr>
            <p:spPr bwMode="auto">
              <a:xfrm>
                <a:off x="36385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3" name="Line 1540"/>
              <p:cNvSpPr>
                <a:spLocks noChangeShapeType="1"/>
              </p:cNvSpPr>
              <p:nvPr/>
            </p:nvSpPr>
            <p:spPr bwMode="auto">
              <a:xfrm>
                <a:off x="36544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4" name="Line 1541"/>
              <p:cNvSpPr>
                <a:spLocks noChangeShapeType="1"/>
              </p:cNvSpPr>
              <p:nvPr/>
            </p:nvSpPr>
            <p:spPr bwMode="auto">
              <a:xfrm>
                <a:off x="36718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5" name="Line 1542"/>
              <p:cNvSpPr>
                <a:spLocks noChangeShapeType="1"/>
              </p:cNvSpPr>
              <p:nvPr/>
            </p:nvSpPr>
            <p:spPr bwMode="auto">
              <a:xfrm>
                <a:off x="370363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6" name="Line 1543"/>
              <p:cNvSpPr>
                <a:spLocks noChangeShapeType="1"/>
              </p:cNvSpPr>
              <p:nvPr/>
            </p:nvSpPr>
            <p:spPr bwMode="auto">
              <a:xfrm>
                <a:off x="37179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7" name="Line 1544"/>
              <p:cNvSpPr>
                <a:spLocks noChangeShapeType="1"/>
              </p:cNvSpPr>
              <p:nvPr/>
            </p:nvSpPr>
            <p:spPr bwMode="auto">
              <a:xfrm>
                <a:off x="373380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8" name="Line 1545"/>
              <p:cNvSpPr>
                <a:spLocks noChangeShapeType="1"/>
              </p:cNvSpPr>
              <p:nvPr/>
            </p:nvSpPr>
            <p:spPr bwMode="auto">
              <a:xfrm>
                <a:off x="37480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69" name="Line 1546"/>
              <p:cNvSpPr>
                <a:spLocks noChangeShapeType="1"/>
              </p:cNvSpPr>
              <p:nvPr/>
            </p:nvSpPr>
            <p:spPr bwMode="auto">
              <a:xfrm>
                <a:off x="37782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0" name="Line 1547"/>
              <p:cNvSpPr>
                <a:spLocks noChangeShapeType="1"/>
              </p:cNvSpPr>
              <p:nvPr/>
            </p:nvSpPr>
            <p:spPr bwMode="auto">
              <a:xfrm>
                <a:off x="37941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1" name="Line 1548"/>
              <p:cNvSpPr>
                <a:spLocks noChangeShapeType="1"/>
              </p:cNvSpPr>
              <p:nvPr/>
            </p:nvSpPr>
            <p:spPr bwMode="auto">
              <a:xfrm>
                <a:off x="38115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2" name="Line 1549"/>
              <p:cNvSpPr>
                <a:spLocks noChangeShapeType="1"/>
              </p:cNvSpPr>
              <p:nvPr/>
            </p:nvSpPr>
            <p:spPr bwMode="auto">
              <a:xfrm>
                <a:off x="38274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3" name="Line 1550"/>
              <p:cNvSpPr>
                <a:spLocks noChangeShapeType="1"/>
              </p:cNvSpPr>
              <p:nvPr/>
            </p:nvSpPr>
            <p:spPr bwMode="auto">
              <a:xfrm>
                <a:off x="38576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4" name="Line 1551"/>
              <p:cNvSpPr>
                <a:spLocks noChangeShapeType="1"/>
              </p:cNvSpPr>
              <p:nvPr/>
            </p:nvSpPr>
            <p:spPr bwMode="auto">
              <a:xfrm>
                <a:off x="387350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5" name="Line 1552"/>
              <p:cNvSpPr>
                <a:spLocks noChangeShapeType="1"/>
              </p:cNvSpPr>
              <p:nvPr/>
            </p:nvSpPr>
            <p:spPr bwMode="auto">
              <a:xfrm>
                <a:off x="38877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6" name="Line 1553"/>
              <p:cNvSpPr>
                <a:spLocks noChangeShapeType="1"/>
              </p:cNvSpPr>
              <p:nvPr/>
            </p:nvSpPr>
            <p:spPr bwMode="auto">
              <a:xfrm>
                <a:off x="39036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7" name="Line 1554"/>
              <p:cNvSpPr>
                <a:spLocks noChangeShapeType="1"/>
              </p:cNvSpPr>
              <p:nvPr/>
            </p:nvSpPr>
            <p:spPr bwMode="auto">
              <a:xfrm>
                <a:off x="39338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8" name="Line 1555"/>
              <p:cNvSpPr>
                <a:spLocks noChangeShapeType="1"/>
              </p:cNvSpPr>
              <p:nvPr/>
            </p:nvSpPr>
            <p:spPr bwMode="auto">
              <a:xfrm>
                <a:off x="39512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79" name="Line 1556"/>
              <p:cNvSpPr>
                <a:spLocks noChangeShapeType="1"/>
              </p:cNvSpPr>
              <p:nvPr/>
            </p:nvSpPr>
            <p:spPr bwMode="auto">
              <a:xfrm>
                <a:off x="39671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0" name="Line 1557"/>
              <p:cNvSpPr>
                <a:spLocks noChangeShapeType="1"/>
              </p:cNvSpPr>
              <p:nvPr/>
            </p:nvSpPr>
            <p:spPr bwMode="auto">
              <a:xfrm>
                <a:off x="39814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1" name="Line 1558"/>
              <p:cNvSpPr>
                <a:spLocks noChangeShapeType="1"/>
              </p:cNvSpPr>
              <p:nvPr/>
            </p:nvSpPr>
            <p:spPr bwMode="auto">
              <a:xfrm>
                <a:off x="401320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2" name="Line 1559"/>
              <p:cNvSpPr>
                <a:spLocks noChangeShapeType="1"/>
              </p:cNvSpPr>
              <p:nvPr/>
            </p:nvSpPr>
            <p:spPr bwMode="auto">
              <a:xfrm>
                <a:off x="40274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3" name="Line 1560"/>
              <p:cNvSpPr>
                <a:spLocks noChangeShapeType="1"/>
              </p:cNvSpPr>
              <p:nvPr/>
            </p:nvSpPr>
            <p:spPr bwMode="auto">
              <a:xfrm>
                <a:off x="40433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4" name="Line 1561"/>
              <p:cNvSpPr>
                <a:spLocks noChangeShapeType="1"/>
              </p:cNvSpPr>
              <p:nvPr/>
            </p:nvSpPr>
            <p:spPr bwMode="auto">
              <a:xfrm>
                <a:off x="40576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5" name="Line 1562"/>
              <p:cNvSpPr>
                <a:spLocks noChangeShapeType="1"/>
              </p:cNvSpPr>
              <p:nvPr/>
            </p:nvSpPr>
            <p:spPr bwMode="auto">
              <a:xfrm>
                <a:off x="408781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6" name="Line 1563"/>
              <p:cNvSpPr>
                <a:spLocks noChangeShapeType="1"/>
              </p:cNvSpPr>
              <p:nvPr/>
            </p:nvSpPr>
            <p:spPr bwMode="auto">
              <a:xfrm>
                <a:off x="41068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7" name="Line 1564"/>
              <p:cNvSpPr>
                <a:spLocks noChangeShapeType="1"/>
              </p:cNvSpPr>
              <p:nvPr/>
            </p:nvSpPr>
            <p:spPr bwMode="auto">
              <a:xfrm>
                <a:off x="41211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8" name="Line 1565"/>
              <p:cNvSpPr>
                <a:spLocks noChangeShapeType="1"/>
              </p:cNvSpPr>
              <p:nvPr/>
            </p:nvSpPr>
            <p:spPr bwMode="auto">
              <a:xfrm>
                <a:off x="41370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89" name="Line 1566"/>
              <p:cNvSpPr>
                <a:spLocks noChangeShapeType="1"/>
              </p:cNvSpPr>
              <p:nvPr/>
            </p:nvSpPr>
            <p:spPr bwMode="auto">
              <a:xfrm>
                <a:off x="41671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0" name="Line 1567"/>
              <p:cNvSpPr>
                <a:spLocks noChangeShapeType="1"/>
              </p:cNvSpPr>
              <p:nvPr/>
            </p:nvSpPr>
            <p:spPr bwMode="auto">
              <a:xfrm>
                <a:off x="41830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1" name="Line 1568"/>
              <p:cNvSpPr>
                <a:spLocks noChangeShapeType="1"/>
              </p:cNvSpPr>
              <p:nvPr/>
            </p:nvSpPr>
            <p:spPr bwMode="auto">
              <a:xfrm>
                <a:off x="41973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2" name="Line 1569"/>
              <p:cNvSpPr>
                <a:spLocks noChangeShapeType="1"/>
              </p:cNvSpPr>
              <p:nvPr/>
            </p:nvSpPr>
            <p:spPr bwMode="auto">
              <a:xfrm>
                <a:off x="42132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3" name="Line 1570"/>
              <p:cNvSpPr>
                <a:spLocks noChangeShapeType="1"/>
              </p:cNvSpPr>
              <p:nvPr/>
            </p:nvSpPr>
            <p:spPr bwMode="auto">
              <a:xfrm>
                <a:off x="42465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4" name="Line 1571"/>
              <p:cNvSpPr>
                <a:spLocks noChangeShapeType="1"/>
              </p:cNvSpPr>
              <p:nvPr/>
            </p:nvSpPr>
            <p:spPr bwMode="auto">
              <a:xfrm>
                <a:off x="42608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5" name="Line 1572"/>
              <p:cNvSpPr>
                <a:spLocks noChangeShapeType="1"/>
              </p:cNvSpPr>
              <p:nvPr/>
            </p:nvSpPr>
            <p:spPr bwMode="auto">
              <a:xfrm>
                <a:off x="42767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6" name="Line 1573"/>
              <p:cNvSpPr>
                <a:spLocks noChangeShapeType="1"/>
              </p:cNvSpPr>
              <p:nvPr/>
            </p:nvSpPr>
            <p:spPr bwMode="auto">
              <a:xfrm>
                <a:off x="429101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7" name="Line 1574"/>
              <p:cNvSpPr>
                <a:spLocks noChangeShapeType="1"/>
              </p:cNvSpPr>
              <p:nvPr/>
            </p:nvSpPr>
            <p:spPr bwMode="auto">
              <a:xfrm>
                <a:off x="432276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8" name="Line 1575"/>
              <p:cNvSpPr>
                <a:spLocks noChangeShapeType="1"/>
              </p:cNvSpPr>
              <p:nvPr/>
            </p:nvSpPr>
            <p:spPr bwMode="auto">
              <a:xfrm>
                <a:off x="43370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099" name="Line 1576"/>
              <p:cNvSpPr>
                <a:spLocks noChangeShapeType="1"/>
              </p:cNvSpPr>
              <p:nvPr/>
            </p:nvSpPr>
            <p:spPr bwMode="auto">
              <a:xfrm>
                <a:off x="43529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0" name="Line 1577"/>
              <p:cNvSpPr>
                <a:spLocks noChangeShapeType="1"/>
              </p:cNvSpPr>
              <p:nvPr/>
            </p:nvSpPr>
            <p:spPr bwMode="auto">
              <a:xfrm>
                <a:off x="436721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1" name="Line 1578"/>
              <p:cNvSpPr>
                <a:spLocks noChangeShapeType="1"/>
              </p:cNvSpPr>
              <p:nvPr/>
            </p:nvSpPr>
            <p:spPr bwMode="auto">
              <a:xfrm>
                <a:off x="4400551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2" name="Line 1579"/>
              <p:cNvSpPr>
                <a:spLocks noChangeShapeType="1"/>
              </p:cNvSpPr>
              <p:nvPr/>
            </p:nvSpPr>
            <p:spPr bwMode="auto">
              <a:xfrm>
                <a:off x="4416426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3" name="Line 1580"/>
              <p:cNvSpPr>
                <a:spLocks noChangeShapeType="1"/>
              </p:cNvSpPr>
              <p:nvPr/>
            </p:nvSpPr>
            <p:spPr bwMode="auto">
              <a:xfrm>
                <a:off x="4430713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4" name="Line 1581"/>
              <p:cNvSpPr>
                <a:spLocks noChangeShapeType="1"/>
              </p:cNvSpPr>
              <p:nvPr/>
            </p:nvSpPr>
            <p:spPr bwMode="auto">
              <a:xfrm>
                <a:off x="4446588" y="5546726"/>
                <a:ext cx="0" cy="47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5" name="Line 1582"/>
              <p:cNvSpPr>
                <a:spLocks noChangeShapeType="1"/>
              </p:cNvSpPr>
              <p:nvPr/>
            </p:nvSpPr>
            <p:spPr bwMode="auto">
              <a:xfrm>
                <a:off x="742951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6" name="Rectangle 1583"/>
              <p:cNvSpPr>
                <a:spLocks noChangeArrowheads="1"/>
              </p:cNvSpPr>
              <p:nvPr/>
            </p:nvSpPr>
            <p:spPr bwMode="auto">
              <a:xfrm>
                <a:off x="660401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7" name="Line 1584"/>
              <p:cNvSpPr>
                <a:spLocks noChangeShapeType="1"/>
              </p:cNvSpPr>
              <p:nvPr/>
            </p:nvSpPr>
            <p:spPr bwMode="auto">
              <a:xfrm>
                <a:off x="1052513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08" name="Rectangle 1585"/>
              <p:cNvSpPr>
                <a:spLocks noChangeArrowheads="1"/>
              </p:cNvSpPr>
              <p:nvPr/>
            </p:nvSpPr>
            <p:spPr bwMode="auto">
              <a:xfrm>
                <a:off x="969963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09" name="Line 1586"/>
              <p:cNvSpPr>
                <a:spLocks noChangeShapeType="1"/>
              </p:cNvSpPr>
              <p:nvPr/>
            </p:nvSpPr>
            <p:spPr bwMode="auto">
              <a:xfrm>
                <a:off x="1362076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10" name="Rectangle 1587"/>
              <p:cNvSpPr>
                <a:spLocks noChangeArrowheads="1"/>
              </p:cNvSpPr>
              <p:nvPr/>
            </p:nvSpPr>
            <p:spPr bwMode="auto">
              <a:xfrm>
                <a:off x="1279526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1" name="Line 1588"/>
              <p:cNvSpPr>
                <a:spLocks noChangeShapeType="1"/>
              </p:cNvSpPr>
              <p:nvPr/>
            </p:nvSpPr>
            <p:spPr bwMode="auto">
              <a:xfrm>
                <a:off x="1671638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12" name="Rectangle 1589"/>
              <p:cNvSpPr>
                <a:spLocks noChangeArrowheads="1"/>
              </p:cNvSpPr>
              <p:nvPr/>
            </p:nvSpPr>
            <p:spPr bwMode="auto">
              <a:xfrm>
                <a:off x="1589088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3" name="Line 1590"/>
              <p:cNvSpPr>
                <a:spLocks noChangeShapeType="1"/>
              </p:cNvSpPr>
              <p:nvPr/>
            </p:nvSpPr>
            <p:spPr bwMode="auto">
              <a:xfrm>
                <a:off x="1981201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14" name="Rectangle 1591"/>
              <p:cNvSpPr>
                <a:spLocks noChangeArrowheads="1"/>
              </p:cNvSpPr>
              <p:nvPr/>
            </p:nvSpPr>
            <p:spPr bwMode="auto">
              <a:xfrm>
                <a:off x="1898651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5" name="Line 1592"/>
              <p:cNvSpPr>
                <a:spLocks noChangeShapeType="1"/>
              </p:cNvSpPr>
              <p:nvPr/>
            </p:nvSpPr>
            <p:spPr bwMode="auto">
              <a:xfrm>
                <a:off x="2290763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16" name="Rectangle 1593"/>
              <p:cNvSpPr>
                <a:spLocks noChangeArrowheads="1"/>
              </p:cNvSpPr>
              <p:nvPr/>
            </p:nvSpPr>
            <p:spPr bwMode="auto">
              <a:xfrm>
                <a:off x="2208213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7" name="Line 1594"/>
              <p:cNvSpPr>
                <a:spLocks noChangeShapeType="1"/>
              </p:cNvSpPr>
              <p:nvPr/>
            </p:nvSpPr>
            <p:spPr bwMode="auto">
              <a:xfrm>
                <a:off x="2600326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18" name="Rectangle 1595"/>
              <p:cNvSpPr>
                <a:spLocks noChangeArrowheads="1"/>
              </p:cNvSpPr>
              <p:nvPr/>
            </p:nvSpPr>
            <p:spPr bwMode="auto">
              <a:xfrm>
                <a:off x="2517776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19" name="Line 1596"/>
              <p:cNvSpPr>
                <a:spLocks noChangeShapeType="1"/>
              </p:cNvSpPr>
              <p:nvPr/>
            </p:nvSpPr>
            <p:spPr bwMode="auto">
              <a:xfrm>
                <a:off x="2909888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20" name="Rectangle 1597"/>
              <p:cNvSpPr>
                <a:spLocks noChangeArrowheads="1"/>
              </p:cNvSpPr>
              <p:nvPr/>
            </p:nvSpPr>
            <p:spPr bwMode="auto">
              <a:xfrm>
                <a:off x="2827338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1" name="Line 1598"/>
              <p:cNvSpPr>
                <a:spLocks noChangeShapeType="1"/>
              </p:cNvSpPr>
              <p:nvPr/>
            </p:nvSpPr>
            <p:spPr bwMode="auto">
              <a:xfrm>
                <a:off x="3222626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22" name="Rectangle 1599"/>
              <p:cNvSpPr>
                <a:spLocks noChangeArrowheads="1"/>
              </p:cNvSpPr>
              <p:nvPr/>
            </p:nvSpPr>
            <p:spPr bwMode="auto">
              <a:xfrm>
                <a:off x="3140076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3" name="Line 1600"/>
              <p:cNvSpPr>
                <a:spLocks noChangeShapeType="1"/>
              </p:cNvSpPr>
              <p:nvPr/>
            </p:nvSpPr>
            <p:spPr bwMode="auto">
              <a:xfrm>
                <a:off x="3532188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24" name="Rectangle 1601"/>
              <p:cNvSpPr>
                <a:spLocks noChangeArrowheads="1"/>
              </p:cNvSpPr>
              <p:nvPr/>
            </p:nvSpPr>
            <p:spPr bwMode="auto">
              <a:xfrm>
                <a:off x="3449638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5" name="Line 1602"/>
              <p:cNvSpPr>
                <a:spLocks noChangeShapeType="1"/>
              </p:cNvSpPr>
              <p:nvPr/>
            </p:nvSpPr>
            <p:spPr bwMode="auto">
              <a:xfrm>
                <a:off x="3841751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26" name="Rectangle 1603"/>
              <p:cNvSpPr>
                <a:spLocks noChangeArrowheads="1"/>
              </p:cNvSpPr>
              <p:nvPr/>
            </p:nvSpPr>
            <p:spPr bwMode="auto">
              <a:xfrm>
                <a:off x="3759201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1460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7" name="Line 1604"/>
              <p:cNvSpPr>
                <a:spLocks noChangeShapeType="1"/>
              </p:cNvSpPr>
              <p:nvPr/>
            </p:nvSpPr>
            <p:spPr bwMode="auto">
              <a:xfrm>
                <a:off x="4152901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28" name="Rectangle 1605"/>
              <p:cNvSpPr>
                <a:spLocks noChangeArrowheads="1"/>
              </p:cNvSpPr>
              <p:nvPr/>
            </p:nvSpPr>
            <p:spPr bwMode="auto">
              <a:xfrm>
                <a:off x="4070351" y="5564188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29" name="Line 1606"/>
              <p:cNvSpPr>
                <a:spLocks noChangeShapeType="1"/>
              </p:cNvSpPr>
              <p:nvPr/>
            </p:nvSpPr>
            <p:spPr bwMode="auto">
              <a:xfrm>
                <a:off x="4462463" y="5546726"/>
                <a:ext cx="0" cy="1746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30" name="Rectangle 1608"/>
              <p:cNvSpPr>
                <a:spLocks noChangeArrowheads="1"/>
              </p:cNvSpPr>
              <p:nvPr/>
            </p:nvSpPr>
            <p:spPr bwMode="auto">
              <a:xfrm>
                <a:off x="4290910" y="5681473"/>
                <a:ext cx="165110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m/z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1" name="Freeform 1734"/>
              <p:cNvSpPr>
                <a:spLocks/>
              </p:cNvSpPr>
              <p:nvPr/>
            </p:nvSpPr>
            <p:spPr bwMode="auto">
              <a:xfrm>
                <a:off x="590550" y="4122738"/>
                <a:ext cx="3876675" cy="1422400"/>
              </a:xfrm>
              <a:custGeom>
                <a:avLst/>
                <a:gdLst>
                  <a:gd name="T0" fmla="*/ 29 w 1277"/>
                  <a:gd name="T1" fmla="*/ 784 h 784"/>
                  <a:gd name="T2" fmla="*/ 44 w 1277"/>
                  <a:gd name="T3" fmla="*/ 784 h 784"/>
                  <a:gd name="T4" fmla="*/ 64 w 1277"/>
                  <a:gd name="T5" fmla="*/ 784 h 784"/>
                  <a:gd name="T6" fmla="*/ 79 w 1277"/>
                  <a:gd name="T7" fmla="*/ 784 h 784"/>
                  <a:gd name="T8" fmla="*/ 100 w 1277"/>
                  <a:gd name="T9" fmla="*/ 784 h 784"/>
                  <a:gd name="T10" fmla="*/ 120 w 1277"/>
                  <a:gd name="T11" fmla="*/ 784 h 784"/>
                  <a:gd name="T12" fmla="*/ 141 w 1277"/>
                  <a:gd name="T13" fmla="*/ 784 h 784"/>
                  <a:gd name="T14" fmla="*/ 157 w 1277"/>
                  <a:gd name="T15" fmla="*/ 784 h 784"/>
                  <a:gd name="T16" fmla="*/ 186 w 1277"/>
                  <a:gd name="T17" fmla="*/ 784 h 784"/>
                  <a:gd name="T18" fmla="*/ 212 w 1277"/>
                  <a:gd name="T19" fmla="*/ 784 h 784"/>
                  <a:gd name="T20" fmla="*/ 228 w 1277"/>
                  <a:gd name="T21" fmla="*/ 695 h 784"/>
                  <a:gd name="T22" fmla="*/ 254 w 1277"/>
                  <a:gd name="T23" fmla="*/ 784 h 784"/>
                  <a:gd name="T24" fmla="*/ 284 w 1277"/>
                  <a:gd name="T25" fmla="*/ 784 h 784"/>
                  <a:gd name="T26" fmla="*/ 300 w 1277"/>
                  <a:gd name="T27" fmla="*/ 784 h 784"/>
                  <a:gd name="T28" fmla="*/ 329 w 1277"/>
                  <a:gd name="T29" fmla="*/ 784 h 784"/>
                  <a:gd name="T30" fmla="*/ 346 w 1277"/>
                  <a:gd name="T31" fmla="*/ 784 h 784"/>
                  <a:gd name="T32" fmla="*/ 367 w 1277"/>
                  <a:gd name="T33" fmla="*/ 784 h 784"/>
                  <a:gd name="T34" fmla="*/ 386 w 1277"/>
                  <a:gd name="T35" fmla="*/ 784 h 784"/>
                  <a:gd name="T36" fmla="*/ 411 w 1277"/>
                  <a:gd name="T37" fmla="*/ 784 h 784"/>
                  <a:gd name="T38" fmla="*/ 436 w 1277"/>
                  <a:gd name="T39" fmla="*/ 784 h 784"/>
                  <a:gd name="T40" fmla="*/ 467 w 1277"/>
                  <a:gd name="T41" fmla="*/ 784 h 784"/>
                  <a:gd name="T42" fmla="*/ 493 w 1277"/>
                  <a:gd name="T43" fmla="*/ 710 h 784"/>
                  <a:gd name="T44" fmla="*/ 514 w 1277"/>
                  <a:gd name="T45" fmla="*/ 749 h 784"/>
                  <a:gd name="T46" fmla="*/ 540 w 1277"/>
                  <a:gd name="T47" fmla="*/ 777 h 784"/>
                  <a:gd name="T48" fmla="*/ 560 w 1277"/>
                  <a:gd name="T49" fmla="*/ 784 h 784"/>
                  <a:gd name="T50" fmla="*/ 585 w 1277"/>
                  <a:gd name="T51" fmla="*/ 784 h 784"/>
                  <a:gd name="T52" fmla="*/ 605 w 1277"/>
                  <a:gd name="T53" fmla="*/ 767 h 784"/>
                  <a:gd name="T54" fmla="*/ 627 w 1277"/>
                  <a:gd name="T55" fmla="*/ 784 h 784"/>
                  <a:gd name="T56" fmla="*/ 642 w 1277"/>
                  <a:gd name="T57" fmla="*/ 72 h 784"/>
                  <a:gd name="T58" fmla="*/ 657 w 1277"/>
                  <a:gd name="T59" fmla="*/ 704 h 784"/>
                  <a:gd name="T60" fmla="*/ 673 w 1277"/>
                  <a:gd name="T61" fmla="*/ 784 h 784"/>
                  <a:gd name="T62" fmla="*/ 692 w 1277"/>
                  <a:gd name="T63" fmla="*/ 784 h 784"/>
                  <a:gd name="T64" fmla="*/ 713 w 1277"/>
                  <a:gd name="T65" fmla="*/ 767 h 784"/>
                  <a:gd name="T66" fmla="*/ 733 w 1277"/>
                  <a:gd name="T67" fmla="*/ 777 h 784"/>
                  <a:gd name="T68" fmla="*/ 754 w 1277"/>
                  <a:gd name="T69" fmla="*/ 670 h 784"/>
                  <a:gd name="T70" fmla="*/ 774 w 1277"/>
                  <a:gd name="T71" fmla="*/ 611 h 784"/>
                  <a:gd name="T72" fmla="*/ 794 w 1277"/>
                  <a:gd name="T73" fmla="*/ 784 h 784"/>
                  <a:gd name="T74" fmla="*/ 814 w 1277"/>
                  <a:gd name="T75" fmla="*/ 784 h 784"/>
                  <a:gd name="T76" fmla="*/ 836 w 1277"/>
                  <a:gd name="T77" fmla="*/ 775 h 784"/>
                  <a:gd name="T78" fmla="*/ 855 w 1277"/>
                  <a:gd name="T79" fmla="*/ 783 h 784"/>
                  <a:gd name="T80" fmla="*/ 876 w 1277"/>
                  <a:gd name="T81" fmla="*/ 784 h 784"/>
                  <a:gd name="T82" fmla="*/ 896 w 1277"/>
                  <a:gd name="T83" fmla="*/ 782 h 784"/>
                  <a:gd name="T84" fmla="*/ 913 w 1277"/>
                  <a:gd name="T85" fmla="*/ 776 h 784"/>
                  <a:gd name="T86" fmla="*/ 932 w 1277"/>
                  <a:gd name="T87" fmla="*/ 784 h 784"/>
                  <a:gd name="T88" fmla="*/ 948 w 1277"/>
                  <a:gd name="T89" fmla="*/ 783 h 784"/>
                  <a:gd name="T90" fmla="*/ 972 w 1277"/>
                  <a:gd name="T91" fmla="*/ 784 h 784"/>
                  <a:gd name="T92" fmla="*/ 989 w 1277"/>
                  <a:gd name="T93" fmla="*/ 784 h 784"/>
                  <a:gd name="T94" fmla="*/ 1008 w 1277"/>
                  <a:gd name="T95" fmla="*/ 784 h 784"/>
                  <a:gd name="T96" fmla="*/ 1025 w 1277"/>
                  <a:gd name="T97" fmla="*/ 784 h 784"/>
                  <a:gd name="T98" fmla="*/ 1044 w 1277"/>
                  <a:gd name="T99" fmla="*/ 784 h 784"/>
                  <a:gd name="T100" fmla="*/ 1061 w 1277"/>
                  <a:gd name="T101" fmla="*/ 784 h 784"/>
                  <a:gd name="T102" fmla="*/ 1080 w 1277"/>
                  <a:gd name="T103" fmla="*/ 784 h 784"/>
                  <a:gd name="T104" fmla="*/ 1097 w 1277"/>
                  <a:gd name="T105" fmla="*/ 784 h 784"/>
                  <a:gd name="T106" fmla="*/ 1117 w 1277"/>
                  <a:gd name="T107" fmla="*/ 784 h 784"/>
                  <a:gd name="T108" fmla="*/ 1137 w 1277"/>
                  <a:gd name="T109" fmla="*/ 784 h 784"/>
                  <a:gd name="T110" fmla="*/ 1162 w 1277"/>
                  <a:gd name="T111" fmla="*/ 784 h 784"/>
                  <a:gd name="T112" fmla="*/ 1182 w 1277"/>
                  <a:gd name="T113" fmla="*/ 784 h 784"/>
                  <a:gd name="T114" fmla="*/ 1203 w 1277"/>
                  <a:gd name="T115" fmla="*/ 782 h 784"/>
                  <a:gd name="T116" fmla="*/ 1224 w 1277"/>
                  <a:gd name="T117" fmla="*/ 784 h 784"/>
                  <a:gd name="T118" fmla="*/ 1239 w 1277"/>
                  <a:gd name="T119" fmla="*/ 780 h 784"/>
                  <a:gd name="T120" fmla="*/ 1254 w 1277"/>
                  <a:gd name="T121" fmla="*/ 784 h 784"/>
                  <a:gd name="T122" fmla="*/ 1274 w 1277"/>
                  <a:gd name="T123" fmla="*/ 784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7" h="784">
                    <a:moveTo>
                      <a:pt x="0" y="784"/>
                    </a:moveTo>
                    <a:lnTo>
                      <a:pt x="7" y="784"/>
                    </a:lnTo>
                    <a:lnTo>
                      <a:pt x="7" y="784"/>
                    </a:lnTo>
                    <a:lnTo>
                      <a:pt x="7" y="784"/>
                    </a:lnTo>
                    <a:lnTo>
                      <a:pt x="8" y="784"/>
                    </a:lnTo>
                    <a:lnTo>
                      <a:pt x="8" y="784"/>
                    </a:lnTo>
                    <a:lnTo>
                      <a:pt x="13" y="784"/>
                    </a:lnTo>
                    <a:lnTo>
                      <a:pt x="13" y="784"/>
                    </a:lnTo>
                    <a:lnTo>
                      <a:pt x="13" y="784"/>
                    </a:lnTo>
                    <a:lnTo>
                      <a:pt x="14" y="784"/>
                    </a:lnTo>
                    <a:lnTo>
                      <a:pt x="14" y="784"/>
                    </a:lnTo>
                    <a:lnTo>
                      <a:pt x="18" y="784"/>
                    </a:lnTo>
                    <a:lnTo>
                      <a:pt x="18" y="783"/>
                    </a:lnTo>
                    <a:lnTo>
                      <a:pt x="18" y="784"/>
                    </a:lnTo>
                    <a:lnTo>
                      <a:pt x="23" y="784"/>
                    </a:lnTo>
                    <a:lnTo>
                      <a:pt x="23" y="783"/>
                    </a:lnTo>
                    <a:lnTo>
                      <a:pt x="23" y="784"/>
                    </a:lnTo>
                    <a:lnTo>
                      <a:pt x="28" y="784"/>
                    </a:lnTo>
                    <a:lnTo>
                      <a:pt x="28" y="784"/>
                    </a:lnTo>
                    <a:lnTo>
                      <a:pt x="28" y="784"/>
                    </a:lnTo>
                    <a:lnTo>
                      <a:pt x="29" y="784"/>
                    </a:lnTo>
                    <a:lnTo>
                      <a:pt x="29" y="768"/>
                    </a:lnTo>
                    <a:lnTo>
                      <a:pt x="30" y="783"/>
                    </a:lnTo>
                    <a:lnTo>
                      <a:pt x="30" y="784"/>
                    </a:lnTo>
                    <a:lnTo>
                      <a:pt x="33" y="784"/>
                    </a:lnTo>
                    <a:lnTo>
                      <a:pt x="33" y="784"/>
                    </a:lnTo>
                    <a:lnTo>
                      <a:pt x="33" y="784"/>
                    </a:lnTo>
                    <a:lnTo>
                      <a:pt x="34" y="784"/>
                    </a:lnTo>
                    <a:lnTo>
                      <a:pt x="34" y="782"/>
                    </a:lnTo>
                    <a:lnTo>
                      <a:pt x="35" y="781"/>
                    </a:lnTo>
                    <a:lnTo>
                      <a:pt x="35" y="784"/>
                    </a:lnTo>
                    <a:lnTo>
                      <a:pt x="38" y="784"/>
                    </a:lnTo>
                    <a:lnTo>
                      <a:pt x="38" y="783"/>
                    </a:lnTo>
                    <a:lnTo>
                      <a:pt x="38" y="784"/>
                    </a:lnTo>
                    <a:lnTo>
                      <a:pt x="39" y="784"/>
                    </a:lnTo>
                    <a:lnTo>
                      <a:pt x="39" y="784"/>
                    </a:lnTo>
                    <a:lnTo>
                      <a:pt x="40" y="784"/>
                    </a:lnTo>
                    <a:lnTo>
                      <a:pt x="40" y="784"/>
                    </a:lnTo>
                    <a:lnTo>
                      <a:pt x="43" y="784"/>
                    </a:lnTo>
                    <a:lnTo>
                      <a:pt x="43" y="784"/>
                    </a:lnTo>
                    <a:lnTo>
                      <a:pt x="43" y="784"/>
                    </a:lnTo>
                    <a:lnTo>
                      <a:pt x="44" y="784"/>
                    </a:lnTo>
                    <a:lnTo>
                      <a:pt x="44" y="784"/>
                    </a:lnTo>
                    <a:lnTo>
                      <a:pt x="45" y="784"/>
                    </a:lnTo>
                    <a:lnTo>
                      <a:pt x="45" y="784"/>
                    </a:lnTo>
                    <a:lnTo>
                      <a:pt x="48" y="784"/>
                    </a:lnTo>
                    <a:lnTo>
                      <a:pt x="48" y="784"/>
                    </a:lnTo>
                    <a:lnTo>
                      <a:pt x="48" y="784"/>
                    </a:lnTo>
                    <a:lnTo>
                      <a:pt x="49" y="784"/>
                    </a:lnTo>
                    <a:lnTo>
                      <a:pt x="49" y="784"/>
                    </a:lnTo>
                    <a:lnTo>
                      <a:pt x="53" y="784"/>
                    </a:lnTo>
                    <a:lnTo>
                      <a:pt x="53" y="784"/>
                    </a:lnTo>
                    <a:lnTo>
                      <a:pt x="53" y="784"/>
                    </a:lnTo>
                    <a:lnTo>
                      <a:pt x="54" y="784"/>
                    </a:lnTo>
                    <a:lnTo>
                      <a:pt x="54" y="784"/>
                    </a:lnTo>
                    <a:lnTo>
                      <a:pt x="55" y="784"/>
                    </a:lnTo>
                    <a:lnTo>
                      <a:pt x="55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58" y="784"/>
                    </a:lnTo>
                    <a:lnTo>
                      <a:pt x="59" y="783"/>
                    </a:lnTo>
                    <a:lnTo>
                      <a:pt x="59" y="784"/>
                    </a:lnTo>
                    <a:lnTo>
                      <a:pt x="64" y="784"/>
                    </a:lnTo>
                    <a:lnTo>
                      <a:pt x="64" y="784"/>
                    </a:lnTo>
                    <a:lnTo>
                      <a:pt x="64" y="784"/>
                    </a:lnTo>
                    <a:lnTo>
                      <a:pt x="65" y="784"/>
                    </a:lnTo>
                    <a:lnTo>
                      <a:pt x="65" y="784"/>
                    </a:lnTo>
                    <a:lnTo>
                      <a:pt x="69" y="784"/>
                    </a:lnTo>
                    <a:lnTo>
                      <a:pt x="69" y="776"/>
                    </a:lnTo>
                    <a:lnTo>
                      <a:pt x="69" y="784"/>
                    </a:lnTo>
                    <a:lnTo>
                      <a:pt x="70" y="784"/>
                    </a:lnTo>
                    <a:lnTo>
                      <a:pt x="70" y="784"/>
                    </a:lnTo>
                    <a:lnTo>
                      <a:pt x="71" y="784"/>
                    </a:lnTo>
                    <a:lnTo>
                      <a:pt x="71" y="784"/>
                    </a:lnTo>
                    <a:lnTo>
                      <a:pt x="74" y="784"/>
                    </a:lnTo>
                    <a:lnTo>
                      <a:pt x="74" y="784"/>
                    </a:lnTo>
                    <a:lnTo>
                      <a:pt x="74" y="778"/>
                    </a:lnTo>
                    <a:lnTo>
                      <a:pt x="75" y="784"/>
                    </a:lnTo>
                    <a:lnTo>
                      <a:pt x="75" y="784"/>
                    </a:lnTo>
                    <a:lnTo>
                      <a:pt x="76" y="784"/>
                    </a:lnTo>
                    <a:lnTo>
                      <a:pt x="76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79" y="784"/>
                    </a:lnTo>
                    <a:lnTo>
                      <a:pt x="79" y="784"/>
                    </a:lnTo>
                    <a:lnTo>
                      <a:pt x="79" y="771"/>
                    </a:lnTo>
                    <a:lnTo>
                      <a:pt x="80" y="733"/>
                    </a:lnTo>
                    <a:lnTo>
                      <a:pt x="80" y="784"/>
                    </a:lnTo>
                    <a:lnTo>
                      <a:pt x="84" y="784"/>
                    </a:lnTo>
                    <a:lnTo>
                      <a:pt x="84" y="784"/>
                    </a:lnTo>
                    <a:lnTo>
                      <a:pt x="84" y="784"/>
                    </a:lnTo>
                    <a:lnTo>
                      <a:pt x="85" y="766"/>
                    </a:lnTo>
                    <a:lnTo>
                      <a:pt x="85" y="784"/>
                    </a:lnTo>
                    <a:lnTo>
                      <a:pt x="86" y="784"/>
                    </a:lnTo>
                    <a:lnTo>
                      <a:pt x="86" y="784"/>
                    </a:lnTo>
                    <a:lnTo>
                      <a:pt x="90" y="784"/>
                    </a:lnTo>
                    <a:lnTo>
                      <a:pt x="90" y="784"/>
                    </a:lnTo>
                    <a:lnTo>
                      <a:pt x="90" y="777"/>
                    </a:lnTo>
                    <a:lnTo>
                      <a:pt x="91" y="784"/>
                    </a:lnTo>
                    <a:lnTo>
                      <a:pt x="91" y="784"/>
                    </a:lnTo>
                    <a:lnTo>
                      <a:pt x="95" y="784"/>
                    </a:lnTo>
                    <a:lnTo>
                      <a:pt x="95" y="782"/>
                    </a:lnTo>
                    <a:lnTo>
                      <a:pt x="95" y="784"/>
                    </a:lnTo>
                    <a:lnTo>
                      <a:pt x="100" y="784"/>
                    </a:lnTo>
                    <a:lnTo>
                      <a:pt x="100" y="784"/>
                    </a:lnTo>
                    <a:lnTo>
                      <a:pt x="100" y="784"/>
                    </a:lnTo>
                    <a:lnTo>
                      <a:pt x="104" y="784"/>
                    </a:lnTo>
                    <a:lnTo>
                      <a:pt x="104" y="784"/>
                    </a:lnTo>
                    <a:lnTo>
                      <a:pt x="104" y="784"/>
                    </a:lnTo>
                    <a:lnTo>
                      <a:pt x="105" y="784"/>
                    </a:lnTo>
                    <a:lnTo>
                      <a:pt x="105" y="784"/>
                    </a:lnTo>
                    <a:lnTo>
                      <a:pt x="110" y="784"/>
                    </a:lnTo>
                    <a:lnTo>
                      <a:pt x="110" y="784"/>
                    </a:lnTo>
                    <a:lnTo>
                      <a:pt x="110" y="784"/>
                    </a:lnTo>
                    <a:lnTo>
                      <a:pt x="111" y="781"/>
                    </a:lnTo>
                    <a:lnTo>
                      <a:pt x="111" y="784"/>
                    </a:lnTo>
                    <a:lnTo>
                      <a:pt x="113" y="784"/>
                    </a:lnTo>
                    <a:lnTo>
                      <a:pt x="113" y="784"/>
                    </a:lnTo>
                    <a:lnTo>
                      <a:pt x="113" y="784"/>
                    </a:lnTo>
                    <a:lnTo>
                      <a:pt x="114" y="784"/>
                    </a:lnTo>
                    <a:lnTo>
                      <a:pt x="114" y="784"/>
                    </a:lnTo>
                    <a:lnTo>
                      <a:pt x="116" y="784"/>
                    </a:lnTo>
                    <a:lnTo>
                      <a:pt x="116" y="784"/>
                    </a:lnTo>
                    <a:lnTo>
                      <a:pt x="116" y="784"/>
                    </a:lnTo>
                    <a:lnTo>
                      <a:pt x="120" y="784"/>
                    </a:lnTo>
                    <a:lnTo>
                      <a:pt x="120" y="784"/>
                    </a:lnTo>
                    <a:lnTo>
                      <a:pt x="120" y="784"/>
                    </a:lnTo>
                    <a:lnTo>
                      <a:pt x="125" y="784"/>
                    </a:lnTo>
                    <a:lnTo>
                      <a:pt x="125" y="784"/>
                    </a:lnTo>
                    <a:lnTo>
                      <a:pt x="125" y="784"/>
                    </a:lnTo>
                    <a:lnTo>
                      <a:pt x="129" y="784"/>
                    </a:lnTo>
                    <a:lnTo>
                      <a:pt x="129" y="784"/>
                    </a:lnTo>
                    <a:lnTo>
                      <a:pt x="129" y="784"/>
                    </a:lnTo>
                    <a:lnTo>
                      <a:pt x="130" y="784"/>
                    </a:lnTo>
                    <a:lnTo>
                      <a:pt x="130" y="784"/>
                    </a:lnTo>
                    <a:lnTo>
                      <a:pt x="131" y="784"/>
                    </a:lnTo>
                    <a:lnTo>
                      <a:pt x="131" y="784"/>
                    </a:lnTo>
                    <a:lnTo>
                      <a:pt x="135" y="784"/>
                    </a:lnTo>
                    <a:lnTo>
                      <a:pt x="135" y="784"/>
                    </a:lnTo>
                    <a:lnTo>
                      <a:pt x="135" y="784"/>
                    </a:lnTo>
                    <a:lnTo>
                      <a:pt x="136" y="784"/>
                    </a:lnTo>
                    <a:lnTo>
                      <a:pt x="136" y="784"/>
                    </a:lnTo>
                    <a:lnTo>
                      <a:pt x="140" y="784"/>
                    </a:lnTo>
                    <a:lnTo>
                      <a:pt x="140" y="784"/>
                    </a:lnTo>
                    <a:lnTo>
                      <a:pt x="140" y="783"/>
                    </a:lnTo>
                    <a:lnTo>
                      <a:pt x="141" y="784"/>
                    </a:lnTo>
                    <a:lnTo>
                      <a:pt x="141" y="784"/>
                    </a:lnTo>
                    <a:lnTo>
                      <a:pt x="145" y="784"/>
                    </a:lnTo>
                    <a:lnTo>
                      <a:pt x="145" y="784"/>
                    </a:lnTo>
                    <a:lnTo>
                      <a:pt x="145" y="784"/>
                    </a:lnTo>
                    <a:lnTo>
                      <a:pt x="146" y="774"/>
                    </a:lnTo>
                    <a:lnTo>
                      <a:pt x="146" y="784"/>
                    </a:lnTo>
                    <a:lnTo>
                      <a:pt x="147" y="784"/>
                    </a:lnTo>
                    <a:lnTo>
                      <a:pt x="147" y="784"/>
                    </a:lnTo>
                    <a:lnTo>
                      <a:pt x="150" y="784"/>
                    </a:lnTo>
                    <a:lnTo>
                      <a:pt x="150" y="784"/>
                    </a:lnTo>
                    <a:lnTo>
                      <a:pt x="150" y="784"/>
                    </a:lnTo>
                    <a:lnTo>
                      <a:pt x="151" y="784"/>
                    </a:lnTo>
                    <a:lnTo>
                      <a:pt x="151" y="782"/>
                    </a:lnTo>
                    <a:lnTo>
                      <a:pt x="152" y="775"/>
                    </a:lnTo>
                    <a:lnTo>
                      <a:pt x="152" y="784"/>
                    </a:lnTo>
                    <a:lnTo>
                      <a:pt x="155" y="784"/>
                    </a:lnTo>
                    <a:lnTo>
                      <a:pt x="155" y="784"/>
                    </a:lnTo>
                    <a:lnTo>
                      <a:pt x="155" y="784"/>
                    </a:lnTo>
                    <a:lnTo>
                      <a:pt x="156" y="783"/>
                    </a:lnTo>
                    <a:lnTo>
                      <a:pt x="156" y="784"/>
                    </a:lnTo>
                    <a:lnTo>
                      <a:pt x="157" y="784"/>
                    </a:lnTo>
                    <a:lnTo>
                      <a:pt x="157" y="784"/>
                    </a:lnTo>
                    <a:lnTo>
                      <a:pt x="161" y="784"/>
                    </a:lnTo>
                    <a:lnTo>
                      <a:pt x="161" y="784"/>
                    </a:lnTo>
                    <a:lnTo>
                      <a:pt x="161" y="784"/>
                    </a:lnTo>
                    <a:lnTo>
                      <a:pt x="162" y="784"/>
                    </a:lnTo>
                    <a:lnTo>
                      <a:pt x="167" y="784"/>
                    </a:lnTo>
                    <a:lnTo>
                      <a:pt x="167" y="784"/>
                    </a:lnTo>
                    <a:lnTo>
                      <a:pt x="167" y="784"/>
                    </a:lnTo>
                    <a:lnTo>
                      <a:pt x="171" y="784"/>
                    </a:lnTo>
                    <a:lnTo>
                      <a:pt x="171" y="784"/>
                    </a:lnTo>
                    <a:lnTo>
                      <a:pt x="171" y="784"/>
                    </a:lnTo>
                    <a:lnTo>
                      <a:pt x="172" y="784"/>
                    </a:lnTo>
                    <a:lnTo>
                      <a:pt x="172" y="784"/>
                    </a:lnTo>
                    <a:lnTo>
                      <a:pt x="179" y="784"/>
                    </a:lnTo>
                    <a:lnTo>
                      <a:pt x="179" y="784"/>
                    </a:lnTo>
                    <a:lnTo>
                      <a:pt x="179" y="784"/>
                    </a:lnTo>
                    <a:lnTo>
                      <a:pt x="181" y="784"/>
                    </a:lnTo>
                    <a:lnTo>
                      <a:pt x="181" y="784"/>
                    </a:lnTo>
                    <a:lnTo>
                      <a:pt x="181" y="783"/>
                    </a:lnTo>
                    <a:lnTo>
                      <a:pt x="182" y="783"/>
                    </a:lnTo>
                    <a:lnTo>
                      <a:pt x="182" y="784"/>
                    </a:lnTo>
                    <a:lnTo>
                      <a:pt x="186" y="784"/>
                    </a:lnTo>
                    <a:lnTo>
                      <a:pt x="186" y="784"/>
                    </a:lnTo>
                    <a:lnTo>
                      <a:pt x="186" y="784"/>
                    </a:lnTo>
                    <a:lnTo>
                      <a:pt x="187" y="784"/>
                    </a:lnTo>
                    <a:lnTo>
                      <a:pt x="187" y="784"/>
                    </a:lnTo>
                    <a:lnTo>
                      <a:pt x="192" y="784"/>
                    </a:lnTo>
                    <a:lnTo>
                      <a:pt x="192" y="779"/>
                    </a:lnTo>
                    <a:lnTo>
                      <a:pt x="192" y="784"/>
                    </a:lnTo>
                    <a:lnTo>
                      <a:pt x="197" y="784"/>
                    </a:lnTo>
                    <a:lnTo>
                      <a:pt x="197" y="782"/>
                    </a:lnTo>
                    <a:lnTo>
                      <a:pt x="197" y="784"/>
                    </a:lnTo>
                    <a:lnTo>
                      <a:pt x="201" y="784"/>
                    </a:lnTo>
                    <a:lnTo>
                      <a:pt x="201" y="784"/>
                    </a:lnTo>
                    <a:lnTo>
                      <a:pt x="201" y="784"/>
                    </a:lnTo>
                    <a:lnTo>
                      <a:pt x="202" y="779"/>
                    </a:lnTo>
                    <a:lnTo>
                      <a:pt x="202" y="784"/>
                    </a:lnTo>
                    <a:lnTo>
                      <a:pt x="207" y="784"/>
                    </a:lnTo>
                    <a:lnTo>
                      <a:pt x="207" y="784"/>
                    </a:lnTo>
                    <a:lnTo>
                      <a:pt x="207" y="780"/>
                    </a:lnTo>
                    <a:lnTo>
                      <a:pt x="208" y="781"/>
                    </a:lnTo>
                    <a:lnTo>
                      <a:pt x="208" y="784"/>
                    </a:lnTo>
                    <a:lnTo>
                      <a:pt x="212" y="784"/>
                    </a:lnTo>
                    <a:lnTo>
                      <a:pt x="212" y="784"/>
                    </a:lnTo>
                    <a:lnTo>
                      <a:pt x="212" y="734"/>
                    </a:lnTo>
                    <a:lnTo>
                      <a:pt x="213" y="784"/>
                    </a:lnTo>
                    <a:lnTo>
                      <a:pt x="213" y="784"/>
                    </a:lnTo>
                    <a:lnTo>
                      <a:pt x="215" y="784"/>
                    </a:lnTo>
                    <a:lnTo>
                      <a:pt x="215" y="784"/>
                    </a:lnTo>
                    <a:lnTo>
                      <a:pt x="215" y="784"/>
                    </a:lnTo>
                    <a:lnTo>
                      <a:pt x="217" y="784"/>
                    </a:lnTo>
                    <a:lnTo>
                      <a:pt x="217" y="784"/>
                    </a:lnTo>
                    <a:lnTo>
                      <a:pt x="217" y="747"/>
                    </a:lnTo>
                    <a:lnTo>
                      <a:pt x="218" y="753"/>
                    </a:lnTo>
                    <a:lnTo>
                      <a:pt x="218" y="784"/>
                    </a:lnTo>
                    <a:lnTo>
                      <a:pt x="222" y="784"/>
                    </a:lnTo>
                    <a:lnTo>
                      <a:pt x="222" y="784"/>
                    </a:lnTo>
                    <a:lnTo>
                      <a:pt x="222" y="784"/>
                    </a:lnTo>
                    <a:lnTo>
                      <a:pt x="223" y="667"/>
                    </a:lnTo>
                    <a:lnTo>
                      <a:pt x="223" y="784"/>
                    </a:lnTo>
                    <a:lnTo>
                      <a:pt x="227" y="784"/>
                    </a:lnTo>
                    <a:lnTo>
                      <a:pt x="227" y="784"/>
                    </a:lnTo>
                    <a:lnTo>
                      <a:pt x="227" y="784"/>
                    </a:lnTo>
                    <a:lnTo>
                      <a:pt x="228" y="695"/>
                    </a:lnTo>
                    <a:lnTo>
                      <a:pt x="228" y="784"/>
                    </a:lnTo>
                    <a:lnTo>
                      <a:pt x="232" y="784"/>
                    </a:lnTo>
                    <a:lnTo>
                      <a:pt x="232" y="784"/>
                    </a:lnTo>
                    <a:lnTo>
                      <a:pt x="232" y="784"/>
                    </a:lnTo>
                    <a:lnTo>
                      <a:pt x="233" y="749"/>
                    </a:lnTo>
                    <a:lnTo>
                      <a:pt x="233" y="784"/>
                    </a:lnTo>
                    <a:lnTo>
                      <a:pt x="237" y="784"/>
                    </a:lnTo>
                    <a:lnTo>
                      <a:pt x="237" y="784"/>
                    </a:lnTo>
                    <a:lnTo>
                      <a:pt x="237" y="784"/>
                    </a:lnTo>
                    <a:lnTo>
                      <a:pt x="238" y="773"/>
                    </a:lnTo>
                    <a:lnTo>
                      <a:pt x="238" y="784"/>
                    </a:lnTo>
                    <a:lnTo>
                      <a:pt x="243" y="784"/>
                    </a:lnTo>
                    <a:lnTo>
                      <a:pt x="243" y="782"/>
                    </a:lnTo>
                    <a:lnTo>
                      <a:pt x="243" y="784"/>
                    </a:lnTo>
                    <a:lnTo>
                      <a:pt x="248" y="784"/>
                    </a:lnTo>
                    <a:lnTo>
                      <a:pt x="248" y="784"/>
                    </a:lnTo>
                    <a:lnTo>
                      <a:pt x="248" y="784"/>
                    </a:lnTo>
                    <a:lnTo>
                      <a:pt x="253" y="784"/>
                    </a:lnTo>
                    <a:lnTo>
                      <a:pt x="253" y="784"/>
                    </a:lnTo>
                    <a:lnTo>
                      <a:pt x="253" y="784"/>
                    </a:lnTo>
                    <a:lnTo>
                      <a:pt x="254" y="784"/>
                    </a:lnTo>
                    <a:lnTo>
                      <a:pt x="254" y="784"/>
                    </a:lnTo>
                    <a:lnTo>
                      <a:pt x="263" y="784"/>
                    </a:lnTo>
                    <a:lnTo>
                      <a:pt x="263" y="784"/>
                    </a:lnTo>
                    <a:lnTo>
                      <a:pt x="263" y="784"/>
                    </a:lnTo>
                    <a:lnTo>
                      <a:pt x="264" y="784"/>
                    </a:lnTo>
                    <a:lnTo>
                      <a:pt x="264" y="784"/>
                    </a:lnTo>
                    <a:lnTo>
                      <a:pt x="273" y="784"/>
                    </a:lnTo>
                    <a:lnTo>
                      <a:pt x="273" y="784"/>
                    </a:lnTo>
                    <a:lnTo>
                      <a:pt x="273" y="784"/>
                    </a:lnTo>
                    <a:lnTo>
                      <a:pt x="274" y="784"/>
                    </a:lnTo>
                    <a:lnTo>
                      <a:pt x="274" y="784"/>
                    </a:lnTo>
                    <a:lnTo>
                      <a:pt x="278" y="784"/>
                    </a:lnTo>
                    <a:lnTo>
                      <a:pt x="278" y="784"/>
                    </a:lnTo>
                    <a:lnTo>
                      <a:pt x="278" y="784"/>
                    </a:lnTo>
                    <a:lnTo>
                      <a:pt x="279" y="784"/>
                    </a:lnTo>
                    <a:lnTo>
                      <a:pt x="279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3" y="784"/>
                    </a:lnTo>
                    <a:lnTo>
                      <a:pt x="284" y="784"/>
                    </a:lnTo>
                    <a:lnTo>
                      <a:pt x="284" y="784"/>
                    </a:lnTo>
                    <a:lnTo>
                      <a:pt x="285" y="774"/>
                    </a:lnTo>
                    <a:lnTo>
                      <a:pt x="285" y="784"/>
                    </a:lnTo>
                    <a:lnTo>
                      <a:pt x="289" y="784"/>
                    </a:lnTo>
                    <a:lnTo>
                      <a:pt x="289" y="784"/>
                    </a:lnTo>
                    <a:lnTo>
                      <a:pt x="289" y="784"/>
                    </a:lnTo>
                    <a:lnTo>
                      <a:pt x="290" y="783"/>
                    </a:lnTo>
                    <a:lnTo>
                      <a:pt x="290" y="784"/>
                    </a:lnTo>
                    <a:lnTo>
                      <a:pt x="292" y="784"/>
                    </a:lnTo>
                    <a:lnTo>
                      <a:pt x="292" y="784"/>
                    </a:lnTo>
                    <a:lnTo>
                      <a:pt x="292" y="784"/>
                    </a:lnTo>
                    <a:lnTo>
                      <a:pt x="293" y="784"/>
                    </a:lnTo>
                    <a:lnTo>
                      <a:pt x="293" y="784"/>
                    </a:lnTo>
                    <a:lnTo>
                      <a:pt x="294" y="783"/>
                    </a:lnTo>
                    <a:lnTo>
                      <a:pt x="294" y="784"/>
                    </a:lnTo>
                    <a:lnTo>
                      <a:pt x="295" y="784"/>
                    </a:lnTo>
                    <a:lnTo>
                      <a:pt x="295" y="784"/>
                    </a:lnTo>
                    <a:lnTo>
                      <a:pt x="299" y="784"/>
                    </a:lnTo>
                    <a:lnTo>
                      <a:pt x="299" y="783"/>
                    </a:lnTo>
                    <a:lnTo>
                      <a:pt x="299" y="784"/>
                    </a:lnTo>
                    <a:lnTo>
                      <a:pt x="300" y="784"/>
                    </a:lnTo>
                    <a:lnTo>
                      <a:pt x="300" y="784"/>
                    </a:lnTo>
                    <a:lnTo>
                      <a:pt x="304" y="784"/>
                    </a:lnTo>
                    <a:lnTo>
                      <a:pt x="304" y="784"/>
                    </a:lnTo>
                    <a:lnTo>
                      <a:pt x="304" y="784"/>
                    </a:lnTo>
                    <a:lnTo>
                      <a:pt x="305" y="784"/>
                    </a:lnTo>
                    <a:lnTo>
                      <a:pt x="305" y="784"/>
                    </a:lnTo>
                    <a:lnTo>
                      <a:pt x="314" y="784"/>
                    </a:lnTo>
                    <a:lnTo>
                      <a:pt x="314" y="783"/>
                    </a:lnTo>
                    <a:lnTo>
                      <a:pt x="314" y="784"/>
                    </a:lnTo>
                    <a:lnTo>
                      <a:pt x="315" y="784"/>
                    </a:lnTo>
                    <a:lnTo>
                      <a:pt x="315" y="784"/>
                    </a:lnTo>
                    <a:lnTo>
                      <a:pt x="319" y="784"/>
                    </a:lnTo>
                    <a:lnTo>
                      <a:pt x="319" y="784"/>
                    </a:lnTo>
                    <a:lnTo>
                      <a:pt x="319" y="784"/>
                    </a:lnTo>
                    <a:lnTo>
                      <a:pt x="320" y="784"/>
                    </a:lnTo>
                    <a:lnTo>
                      <a:pt x="320" y="784"/>
                    </a:lnTo>
                    <a:lnTo>
                      <a:pt x="324" y="784"/>
                    </a:lnTo>
                    <a:lnTo>
                      <a:pt x="324" y="784"/>
                    </a:lnTo>
                    <a:lnTo>
                      <a:pt x="324" y="784"/>
                    </a:lnTo>
                    <a:lnTo>
                      <a:pt x="325" y="776"/>
                    </a:lnTo>
                    <a:lnTo>
                      <a:pt x="325" y="784"/>
                    </a:lnTo>
                    <a:lnTo>
                      <a:pt x="329" y="784"/>
                    </a:lnTo>
                    <a:lnTo>
                      <a:pt x="329" y="784"/>
                    </a:lnTo>
                    <a:lnTo>
                      <a:pt x="329" y="784"/>
                    </a:lnTo>
                    <a:lnTo>
                      <a:pt x="330" y="779"/>
                    </a:lnTo>
                    <a:lnTo>
                      <a:pt x="330" y="784"/>
                    </a:lnTo>
                    <a:lnTo>
                      <a:pt x="334" y="784"/>
                    </a:lnTo>
                    <a:lnTo>
                      <a:pt x="334" y="784"/>
                    </a:lnTo>
                    <a:lnTo>
                      <a:pt x="334" y="784"/>
                    </a:lnTo>
                    <a:lnTo>
                      <a:pt x="335" y="764"/>
                    </a:lnTo>
                    <a:lnTo>
                      <a:pt x="335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8" y="784"/>
                    </a:lnTo>
                    <a:lnTo>
                      <a:pt x="339" y="784"/>
                    </a:lnTo>
                    <a:lnTo>
                      <a:pt x="339" y="784"/>
                    </a:lnTo>
                    <a:lnTo>
                      <a:pt x="340" y="768"/>
                    </a:lnTo>
                    <a:lnTo>
                      <a:pt x="340" y="784"/>
                    </a:lnTo>
                    <a:lnTo>
                      <a:pt x="345" y="784"/>
                    </a:lnTo>
                    <a:lnTo>
                      <a:pt x="345" y="770"/>
                    </a:lnTo>
                    <a:lnTo>
                      <a:pt x="345" y="784"/>
                    </a:lnTo>
                    <a:lnTo>
                      <a:pt x="346" y="784"/>
                    </a:lnTo>
                    <a:lnTo>
                      <a:pt x="346" y="784"/>
                    </a:lnTo>
                    <a:lnTo>
                      <a:pt x="350" y="784"/>
                    </a:lnTo>
                    <a:lnTo>
                      <a:pt x="350" y="774"/>
                    </a:lnTo>
                    <a:lnTo>
                      <a:pt x="350" y="784"/>
                    </a:lnTo>
                    <a:lnTo>
                      <a:pt x="351" y="784"/>
                    </a:lnTo>
                    <a:lnTo>
                      <a:pt x="351" y="784"/>
                    </a:lnTo>
                    <a:lnTo>
                      <a:pt x="355" y="784"/>
                    </a:lnTo>
                    <a:lnTo>
                      <a:pt x="355" y="784"/>
                    </a:lnTo>
                    <a:lnTo>
                      <a:pt x="355" y="724"/>
                    </a:lnTo>
                    <a:lnTo>
                      <a:pt x="356" y="737"/>
                    </a:lnTo>
                    <a:lnTo>
                      <a:pt x="356" y="784"/>
                    </a:lnTo>
                    <a:lnTo>
                      <a:pt x="360" y="784"/>
                    </a:lnTo>
                    <a:lnTo>
                      <a:pt x="360" y="784"/>
                    </a:lnTo>
                    <a:lnTo>
                      <a:pt x="360" y="783"/>
                    </a:lnTo>
                    <a:lnTo>
                      <a:pt x="361" y="737"/>
                    </a:lnTo>
                    <a:lnTo>
                      <a:pt x="361" y="784"/>
                    </a:lnTo>
                    <a:lnTo>
                      <a:pt x="365" y="784"/>
                    </a:lnTo>
                    <a:lnTo>
                      <a:pt x="365" y="761"/>
                    </a:lnTo>
                    <a:lnTo>
                      <a:pt x="365" y="784"/>
                    </a:lnTo>
                    <a:lnTo>
                      <a:pt x="366" y="784"/>
                    </a:lnTo>
                    <a:lnTo>
                      <a:pt x="366" y="699"/>
                    </a:lnTo>
                    <a:lnTo>
                      <a:pt x="367" y="784"/>
                    </a:lnTo>
                    <a:lnTo>
                      <a:pt x="367" y="784"/>
                    </a:lnTo>
                    <a:lnTo>
                      <a:pt x="370" y="784"/>
                    </a:lnTo>
                    <a:lnTo>
                      <a:pt x="370" y="784"/>
                    </a:lnTo>
                    <a:lnTo>
                      <a:pt x="370" y="768"/>
                    </a:lnTo>
                    <a:lnTo>
                      <a:pt x="371" y="784"/>
                    </a:lnTo>
                    <a:lnTo>
                      <a:pt x="371" y="722"/>
                    </a:lnTo>
                    <a:lnTo>
                      <a:pt x="372" y="784"/>
                    </a:lnTo>
                    <a:lnTo>
                      <a:pt x="372" y="784"/>
                    </a:lnTo>
                    <a:lnTo>
                      <a:pt x="375" y="784"/>
                    </a:lnTo>
                    <a:lnTo>
                      <a:pt x="375" y="784"/>
                    </a:lnTo>
                    <a:lnTo>
                      <a:pt x="375" y="778"/>
                    </a:lnTo>
                    <a:lnTo>
                      <a:pt x="376" y="760"/>
                    </a:lnTo>
                    <a:lnTo>
                      <a:pt x="376" y="784"/>
                    </a:lnTo>
                    <a:lnTo>
                      <a:pt x="380" y="784"/>
                    </a:lnTo>
                    <a:lnTo>
                      <a:pt x="380" y="784"/>
                    </a:lnTo>
                    <a:lnTo>
                      <a:pt x="380" y="784"/>
                    </a:lnTo>
                    <a:lnTo>
                      <a:pt x="381" y="777"/>
                    </a:lnTo>
                    <a:lnTo>
                      <a:pt x="381" y="784"/>
                    </a:lnTo>
                    <a:lnTo>
                      <a:pt x="386" y="784"/>
                    </a:lnTo>
                    <a:lnTo>
                      <a:pt x="386" y="783"/>
                    </a:lnTo>
                    <a:lnTo>
                      <a:pt x="386" y="784"/>
                    </a:lnTo>
                    <a:lnTo>
                      <a:pt x="387" y="784"/>
                    </a:lnTo>
                    <a:lnTo>
                      <a:pt x="391" y="784"/>
                    </a:lnTo>
                    <a:lnTo>
                      <a:pt x="391" y="784"/>
                    </a:lnTo>
                    <a:lnTo>
                      <a:pt x="391" y="784"/>
                    </a:lnTo>
                    <a:lnTo>
                      <a:pt x="392" y="784"/>
                    </a:lnTo>
                    <a:lnTo>
                      <a:pt x="392" y="784"/>
                    </a:lnTo>
                    <a:lnTo>
                      <a:pt x="401" y="784"/>
                    </a:lnTo>
                    <a:lnTo>
                      <a:pt x="401" y="784"/>
                    </a:lnTo>
                    <a:lnTo>
                      <a:pt x="401" y="778"/>
                    </a:lnTo>
                    <a:lnTo>
                      <a:pt x="402" y="774"/>
                    </a:lnTo>
                    <a:lnTo>
                      <a:pt x="402" y="784"/>
                    </a:lnTo>
                    <a:lnTo>
                      <a:pt x="404" y="784"/>
                    </a:lnTo>
                    <a:lnTo>
                      <a:pt x="404" y="784"/>
                    </a:lnTo>
                    <a:lnTo>
                      <a:pt x="404" y="784"/>
                    </a:lnTo>
                    <a:lnTo>
                      <a:pt x="406" y="784"/>
                    </a:lnTo>
                    <a:lnTo>
                      <a:pt x="406" y="784"/>
                    </a:lnTo>
                    <a:lnTo>
                      <a:pt x="406" y="784"/>
                    </a:lnTo>
                    <a:lnTo>
                      <a:pt x="407" y="783"/>
                    </a:lnTo>
                    <a:lnTo>
                      <a:pt x="407" y="784"/>
                    </a:lnTo>
                    <a:lnTo>
                      <a:pt x="411" y="784"/>
                    </a:lnTo>
                    <a:lnTo>
                      <a:pt x="411" y="784"/>
                    </a:lnTo>
                    <a:lnTo>
                      <a:pt x="411" y="784"/>
                    </a:lnTo>
                    <a:lnTo>
                      <a:pt x="416" y="784"/>
                    </a:lnTo>
                    <a:lnTo>
                      <a:pt x="416" y="784"/>
                    </a:lnTo>
                    <a:lnTo>
                      <a:pt x="416" y="783"/>
                    </a:lnTo>
                    <a:lnTo>
                      <a:pt x="417" y="784"/>
                    </a:lnTo>
                    <a:lnTo>
                      <a:pt x="417" y="784"/>
                    </a:lnTo>
                    <a:lnTo>
                      <a:pt x="421" y="784"/>
                    </a:lnTo>
                    <a:lnTo>
                      <a:pt x="421" y="784"/>
                    </a:lnTo>
                    <a:lnTo>
                      <a:pt x="421" y="784"/>
                    </a:lnTo>
                    <a:lnTo>
                      <a:pt x="422" y="784"/>
                    </a:lnTo>
                    <a:lnTo>
                      <a:pt x="422" y="784"/>
                    </a:lnTo>
                    <a:lnTo>
                      <a:pt x="426" y="784"/>
                    </a:lnTo>
                    <a:lnTo>
                      <a:pt x="426" y="784"/>
                    </a:lnTo>
                    <a:lnTo>
                      <a:pt x="426" y="784"/>
                    </a:lnTo>
                    <a:lnTo>
                      <a:pt x="427" y="781"/>
                    </a:lnTo>
                    <a:lnTo>
                      <a:pt x="427" y="784"/>
                    </a:lnTo>
                    <a:lnTo>
                      <a:pt x="432" y="784"/>
                    </a:lnTo>
                    <a:lnTo>
                      <a:pt x="432" y="782"/>
                    </a:lnTo>
                    <a:lnTo>
                      <a:pt x="432" y="784"/>
                    </a:lnTo>
                    <a:lnTo>
                      <a:pt x="436" y="784"/>
                    </a:lnTo>
                    <a:lnTo>
                      <a:pt x="436" y="784"/>
                    </a:lnTo>
                    <a:lnTo>
                      <a:pt x="436" y="782"/>
                    </a:lnTo>
                    <a:lnTo>
                      <a:pt x="437" y="784"/>
                    </a:lnTo>
                    <a:lnTo>
                      <a:pt x="437" y="784"/>
                    </a:lnTo>
                    <a:lnTo>
                      <a:pt x="438" y="784"/>
                    </a:lnTo>
                    <a:lnTo>
                      <a:pt x="438" y="784"/>
                    </a:lnTo>
                    <a:lnTo>
                      <a:pt x="441" y="784"/>
                    </a:lnTo>
                    <a:lnTo>
                      <a:pt x="441" y="784"/>
                    </a:lnTo>
                    <a:lnTo>
                      <a:pt x="441" y="784"/>
                    </a:lnTo>
                    <a:lnTo>
                      <a:pt x="442" y="783"/>
                    </a:lnTo>
                    <a:lnTo>
                      <a:pt x="442" y="784"/>
                    </a:lnTo>
                    <a:lnTo>
                      <a:pt x="457" y="784"/>
                    </a:lnTo>
                    <a:lnTo>
                      <a:pt x="457" y="784"/>
                    </a:lnTo>
                    <a:lnTo>
                      <a:pt x="457" y="783"/>
                    </a:lnTo>
                    <a:lnTo>
                      <a:pt x="458" y="784"/>
                    </a:lnTo>
                    <a:lnTo>
                      <a:pt x="458" y="784"/>
                    </a:lnTo>
                    <a:lnTo>
                      <a:pt x="462" y="784"/>
                    </a:lnTo>
                    <a:lnTo>
                      <a:pt x="462" y="784"/>
                    </a:lnTo>
                    <a:lnTo>
                      <a:pt x="462" y="783"/>
                    </a:lnTo>
                    <a:lnTo>
                      <a:pt x="463" y="782"/>
                    </a:lnTo>
                    <a:lnTo>
                      <a:pt x="463" y="784"/>
                    </a:lnTo>
                    <a:lnTo>
                      <a:pt x="467" y="784"/>
                    </a:lnTo>
                    <a:lnTo>
                      <a:pt x="467" y="784"/>
                    </a:lnTo>
                    <a:lnTo>
                      <a:pt x="467" y="784"/>
                    </a:lnTo>
                    <a:lnTo>
                      <a:pt x="468" y="775"/>
                    </a:lnTo>
                    <a:lnTo>
                      <a:pt x="468" y="784"/>
                    </a:lnTo>
                    <a:lnTo>
                      <a:pt x="473" y="784"/>
                    </a:lnTo>
                    <a:lnTo>
                      <a:pt x="473" y="763"/>
                    </a:lnTo>
                    <a:lnTo>
                      <a:pt x="473" y="784"/>
                    </a:lnTo>
                    <a:lnTo>
                      <a:pt x="478" y="784"/>
                    </a:lnTo>
                    <a:lnTo>
                      <a:pt x="478" y="757"/>
                    </a:lnTo>
                    <a:lnTo>
                      <a:pt x="478" y="784"/>
                    </a:lnTo>
                    <a:lnTo>
                      <a:pt x="483" y="784"/>
                    </a:lnTo>
                    <a:lnTo>
                      <a:pt x="483" y="741"/>
                    </a:lnTo>
                    <a:lnTo>
                      <a:pt x="483" y="784"/>
                    </a:lnTo>
                    <a:lnTo>
                      <a:pt x="488" y="784"/>
                    </a:lnTo>
                    <a:lnTo>
                      <a:pt x="488" y="687"/>
                    </a:lnTo>
                    <a:lnTo>
                      <a:pt x="488" y="784"/>
                    </a:lnTo>
                    <a:lnTo>
                      <a:pt x="489" y="784"/>
                    </a:lnTo>
                    <a:lnTo>
                      <a:pt x="489" y="784"/>
                    </a:lnTo>
                    <a:lnTo>
                      <a:pt x="493" y="784"/>
                    </a:lnTo>
                    <a:lnTo>
                      <a:pt x="493" y="784"/>
                    </a:lnTo>
                    <a:lnTo>
                      <a:pt x="493" y="710"/>
                    </a:lnTo>
                    <a:lnTo>
                      <a:pt x="494" y="767"/>
                    </a:lnTo>
                    <a:lnTo>
                      <a:pt x="494" y="784"/>
                    </a:lnTo>
                    <a:lnTo>
                      <a:pt x="498" y="784"/>
                    </a:lnTo>
                    <a:lnTo>
                      <a:pt x="498" y="784"/>
                    </a:lnTo>
                    <a:lnTo>
                      <a:pt x="498" y="759"/>
                    </a:lnTo>
                    <a:lnTo>
                      <a:pt x="499" y="565"/>
                    </a:lnTo>
                    <a:lnTo>
                      <a:pt x="499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3" y="784"/>
                    </a:lnTo>
                    <a:lnTo>
                      <a:pt x="503" y="784"/>
                    </a:lnTo>
                    <a:lnTo>
                      <a:pt x="503" y="784"/>
                    </a:lnTo>
                    <a:lnTo>
                      <a:pt x="504" y="617"/>
                    </a:lnTo>
                    <a:lnTo>
                      <a:pt x="504" y="784"/>
                    </a:lnTo>
                    <a:lnTo>
                      <a:pt x="509" y="784"/>
                    </a:lnTo>
                    <a:lnTo>
                      <a:pt x="509" y="695"/>
                    </a:lnTo>
                    <a:lnTo>
                      <a:pt x="509" y="784"/>
                    </a:lnTo>
                    <a:lnTo>
                      <a:pt x="510" y="784"/>
                    </a:lnTo>
                    <a:lnTo>
                      <a:pt x="514" y="784"/>
                    </a:lnTo>
                    <a:lnTo>
                      <a:pt x="514" y="749"/>
                    </a:lnTo>
                    <a:lnTo>
                      <a:pt x="514" y="784"/>
                    </a:lnTo>
                    <a:lnTo>
                      <a:pt x="518" y="784"/>
                    </a:lnTo>
                    <a:lnTo>
                      <a:pt x="518" y="784"/>
                    </a:lnTo>
                    <a:lnTo>
                      <a:pt x="518" y="784"/>
                    </a:lnTo>
                    <a:lnTo>
                      <a:pt x="519" y="772"/>
                    </a:lnTo>
                    <a:lnTo>
                      <a:pt x="519" y="784"/>
                    </a:lnTo>
                    <a:lnTo>
                      <a:pt x="523" y="784"/>
                    </a:lnTo>
                    <a:lnTo>
                      <a:pt x="523" y="784"/>
                    </a:lnTo>
                    <a:lnTo>
                      <a:pt x="523" y="784"/>
                    </a:lnTo>
                    <a:lnTo>
                      <a:pt x="524" y="782"/>
                    </a:lnTo>
                    <a:lnTo>
                      <a:pt x="524" y="784"/>
                    </a:lnTo>
                    <a:lnTo>
                      <a:pt x="525" y="784"/>
                    </a:lnTo>
                    <a:lnTo>
                      <a:pt x="529" y="784"/>
                    </a:lnTo>
                    <a:lnTo>
                      <a:pt x="529" y="784"/>
                    </a:lnTo>
                    <a:lnTo>
                      <a:pt x="529" y="784"/>
                    </a:lnTo>
                    <a:lnTo>
                      <a:pt x="530" y="784"/>
                    </a:lnTo>
                    <a:lnTo>
                      <a:pt x="530" y="784"/>
                    </a:lnTo>
                    <a:lnTo>
                      <a:pt x="539" y="784"/>
                    </a:lnTo>
                    <a:lnTo>
                      <a:pt x="539" y="784"/>
                    </a:lnTo>
                    <a:lnTo>
                      <a:pt x="539" y="769"/>
                    </a:lnTo>
                    <a:lnTo>
                      <a:pt x="540" y="777"/>
                    </a:lnTo>
                    <a:lnTo>
                      <a:pt x="540" y="784"/>
                    </a:lnTo>
                    <a:lnTo>
                      <a:pt x="544" y="784"/>
                    </a:lnTo>
                    <a:lnTo>
                      <a:pt x="544" y="772"/>
                    </a:lnTo>
                    <a:lnTo>
                      <a:pt x="544" y="784"/>
                    </a:lnTo>
                    <a:lnTo>
                      <a:pt x="545" y="784"/>
                    </a:lnTo>
                    <a:lnTo>
                      <a:pt x="545" y="784"/>
                    </a:lnTo>
                    <a:lnTo>
                      <a:pt x="549" y="784"/>
                    </a:lnTo>
                    <a:lnTo>
                      <a:pt x="549" y="777"/>
                    </a:lnTo>
                    <a:lnTo>
                      <a:pt x="549" y="784"/>
                    </a:lnTo>
                    <a:lnTo>
                      <a:pt x="550" y="784"/>
                    </a:lnTo>
                    <a:lnTo>
                      <a:pt x="550" y="784"/>
                    </a:lnTo>
                    <a:lnTo>
                      <a:pt x="554" y="784"/>
                    </a:lnTo>
                    <a:lnTo>
                      <a:pt x="554" y="784"/>
                    </a:lnTo>
                    <a:lnTo>
                      <a:pt x="554" y="781"/>
                    </a:lnTo>
                    <a:lnTo>
                      <a:pt x="555" y="784"/>
                    </a:lnTo>
                    <a:lnTo>
                      <a:pt x="555" y="784"/>
                    </a:lnTo>
                    <a:lnTo>
                      <a:pt x="559" y="784"/>
                    </a:lnTo>
                    <a:lnTo>
                      <a:pt x="559" y="784"/>
                    </a:lnTo>
                    <a:lnTo>
                      <a:pt x="559" y="784"/>
                    </a:lnTo>
                    <a:lnTo>
                      <a:pt x="560" y="780"/>
                    </a:lnTo>
                    <a:lnTo>
                      <a:pt x="560" y="784"/>
                    </a:lnTo>
                    <a:lnTo>
                      <a:pt x="564" y="784"/>
                    </a:lnTo>
                    <a:lnTo>
                      <a:pt x="565" y="781"/>
                    </a:lnTo>
                    <a:lnTo>
                      <a:pt x="565" y="784"/>
                    </a:lnTo>
                    <a:lnTo>
                      <a:pt x="570" y="784"/>
                    </a:lnTo>
                    <a:lnTo>
                      <a:pt x="570" y="772"/>
                    </a:lnTo>
                    <a:lnTo>
                      <a:pt x="570" y="784"/>
                    </a:lnTo>
                    <a:lnTo>
                      <a:pt x="575" y="784"/>
                    </a:lnTo>
                    <a:lnTo>
                      <a:pt x="575" y="775"/>
                    </a:lnTo>
                    <a:lnTo>
                      <a:pt x="575" y="784"/>
                    </a:lnTo>
                    <a:lnTo>
                      <a:pt x="576" y="784"/>
                    </a:lnTo>
                    <a:lnTo>
                      <a:pt x="576" y="784"/>
                    </a:lnTo>
                    <a:lnTo>
                      <a:pt x="577" y="784"/>
                    </a:lnTo>
                    <a:lnTo>
                      <a:pt x="578" y="784"/>
                    </a:lnTo>
                    <a:lnTo>
                      <a:pt x="578" y="784"/>
                    </a:lnTo>
                    <a:lnTo>
                      <a:pt x="580" y="784"/>
                    </a:lnTo>
                    <a:lnTo>
                      <a:pt x="580" y="784"/>
                    </a:lnTo>
                    <a:lnTo>
                      <a:pt x="580" y="781"/>
                    </a:lnTo>
                    <a:lnTo>
                      <a:pt x="581" y="784"/>
                    </a:lnTo>
                    <a:lnTo>
                      <a:pt x="581" y="784"/>
                    </a:lnTo>
                    <a:lnTo>
                      <a:pt x="585" y="784"/>
                    </a:lnTo>
                    <a:lnTo>
                      <a:pt x="585" y="784"/>
                    </a:lnTo>
                    <a:lnTo>
                      <a:pt x="585" y="784"/>
                    </a:lnTo>
                    <a:lnTo>
                      <a:pt x="586" y="784"/>
                    </a:lnTo>
                    <a:lnTo>
                      <a:pt x="586" y="784"/>
                    </a:lnTo>
                    <a:lnTo>
                      <a:pt x="590" y="784"/>
                    </a:lnTo>
                    <a:lnTo>
                      <a:pt x="590" y="607"/>
                    </a:lnTo>
                    <a:lnTo>
                      <a:pt x="590" y="784"/>
                    </a:lnTo>
                    <a:lnTo>
                      <a:pt x="591" y="732"/>
                    </a:lnTo>
                    <a:lnTo>
                      <a:pt x="591" y="784"/>
                    </a:lnTo>
                    <a:lnTo>
                      <a:pt x="595" y="784"/>
                    </a:lnTo>
                    <a:lnTo>
                      <a:pt x="595" y="652"/>
                    </a:lnTo>
                    <a:lnTo>
                      <a:pt x="595" y="784"/>
                    </a:lnTo>
                    <a:lnTo>
                      <a:pt x="596" y="767"/>
                    </a:lnTo>
                    <a:lnTo>
                      <a:pt x="596" y="784"/>
                    </a:lnTo>
                    <a:lnTo>
                      <a:pt x="600" y="784"/>
                    </a:lnTo>
                    <a:lnTo>
                      <a:pt x="600" y="784"/>
                    </a:lnTo>
                    <a:lnTo>
                      <a:pt x="600" y="727"/>
                    </a:lnTo>
                    <a:lnTo>
                      <a:pt x="601" y="771"/>
                    </a:lnTo>
                    <a:lnTo>
                      <a:pt x="601" y="784"/>
                    </a:lnTo>
                    <a:lnTo>
                      <a:pt x="605" y="784"/>
                    </a:lnTo>
                    <a:lnTo>
                      <a:pt x="605" y="784"/>
                    </a:lnTo>
                    <a:lnTo>
                      <a:pt x="605" y="767"/>
                    </a:lnTo>
                    <a:lnTo>
                      <a:pt x="606" y="773"/>
                    </a:lnTo>
                    <a:lnTo>
                      <a:pt x="606" y="784"/>
                    </a:lnTo>
                    <a:lnTo>
                      <a:pt x="610" y="784"/>
                    </a:lnTo>
                    <a:lnTo>
                      <a:pt x="610" y="784"/>
                    </a:lnTo>
                    <a:lnTo>
                      <a:pt x="610" y="780"/>
                    </a:lnTo>
                    <a:lnTo>
                      <a:pt x="611" y="747"/>
                    </a:lnTo>
                    <a:lnTo>
                      <a:pt x="611" y="784"/>
                    </a:lnTo>
                    <a:lnTo>
                      <a:pt x="615" y="784"/>
                    </a:lnTo>
                    <a:lnTo>
                      <a:pt x="615" y="784"/>
                    </a:lnTo>
                    <a:lnTo>
                      <a:pt x="615" y="784"/>
                    </a:lnTo>
                    <a:lnTo>
                      <a:pt x="616" y="755"/>
                    </a:lnTo>
                    <a:lnTo>
                      <a:pt x="616" y="784"/>
                    </a:lnTo>
                    <a:lnTo>
                      <a:pt x="621" y="784"/>
                    </a:lnTo>
                    <a:lnTo>
                      <a:pt x="621" y="732"/>
                    </a:lnTo>
                    <a:lnTo>
                      <a:pt x="621" y="784"/>
                    </a:lnTo>
                    <a:lnTo>
                      <a:pt x="622" y="783"/>
                    </a:lnTo>
                    <a:lnTo>
                      <a:pt x="622" y="784"/>
                    </a:lnTo>
                    <a:lnTo>
                      <a:pt x="626" y="784"/>
                    </a:lnTo>
                    <a:lnTo>
                      <a:pt x="626" y="784"/>
                    </a:lnTo>
                    <a:lnTo>
                      <a:pt x="626" y="741"/>
                    </a:lnTo>
                    <a:lnTo>
                      <a:pt x="627" y="784"/>
                    </a:lnTo>
                    <a:lnTo>
                      <a:pt x="627" y="784"/>
                    </a:lnTo>
                    <a:lnTo>
                      <a:pt x="628" y="784"/>
                    </a:lnTo>
                    <a:lnTo>
                      <a:pt x="628" y="784"/>
                    </a:lnTo>
                    <a:lnTo>
                      <a:pt x="630" y="784"/>
                    </a:lnTo>
                    <a:lnTo>
                      <a:pt x="630" y="784"/>
                    </a:lnTo>
                    <a:lnTo>
                      <a:pt x="630" y="784"/>
                    </a:lnTo>
                    <a:lnTo>
                      <a:pt x="631" y="784"/>
                    </a:lnTo>
                    <a:lnTo>
                      <a:pt x="631" y="465"/>
                    </a:lnTo>
                    <a:lnTo>
                      <a:pt x="632" y="717"/>
                    </a:lnTo>
                    <a:lnTo>
                      <a:pt x="632" y="784"/>
                    </a:lnTo>
                    <a:lnTo>
                      <a:pt x="636" y="784"/>
                    </a:lnTo>
                    <a:lnTo>
                      <a:pt x="636" y="784"/>
                    </a:lnTo>
                    <a:lnTo>
                      <a:pt x="636" y="662"/>
                    </a:lnTo>
                    <a:lnTo>
                      <a:pt x="637" y="526"/>
                    </a:lnTo>
                    <a:lnTo>
                      <a:pt x="637" y="784"/>
                    </a:lnTo>
                    <a:lnTo>
                      <a:pt x="638" y="784"/>
                    </a:lnTo>
                    <a:lnTo>
                      <a:pt x="638" y="784"/>
                    </a:lnTo>
                    <a:lnTo>
                      <a:pt x="641" y="784"/>
                    </a:lnTo>
                    <a:lnTo>
                      <a:pt x="641" y="784"/>
                    </a:lnTo>
                    <a:lnTo>
                      <a:pt x="641" y="784"/>
                    </a:lnTo>
                    <a:lnTo>
                      <a:pt x="642" y="72"/>
                    </a:lnTo>
                    <a:lnTo>
                      <a:pt x="642" y="784"/>
                    </a:lnTo>
                    <a:lnTo>
                      <a:pt x="644" y="784"/>
                    </a:lnTo>
                    <a:lnTo>
                      <a:pt x="644" y="784"/>
                    </a:lnTo>
                    <a:lnTo>
                      <a:pt x="644" y="784"/>
                    </a:lnTo>
                    <a:lnTo>
                      <a:pt x="645" y="784"/>
                    </a:lnTo>
                    <a:lnTo>
                      <a:pt x="645" y="784"/>
                    </a:lnTo>
                    <a:lnTo>
                      <a:pt x="646" y="784"/>
                    </a:lnTo>
                    <a:lnTo>
                      <a:pt x="646" y="784"/>
                    </a:lnTo>
                    <a:lnTo>
                      <a:pt x="647" y="233"/>
                    </a:lnTo>
                    <a:lnTo>
                      <a:pt x="647" y="784"/>
                    </a:lnTo>
                    <a:lnTo>
                      <a:pt x="650" y="784"/>
                    </a:lnTo>
                    <a:lnTo>
                      <a:pt x="650" y="784"/>
                    </a:lnTo>
                    <a:lnTo>
                      <a:pt x="650" y="784"/>
                    </a:lnTo>
                    <a:lnTo>
                      <a:pt x="651" y="784"/>
                    </a:lnTo>
                    <a:lnTo>
                      <a:pt x="651" y="784"/>
                    </a:lnTo>
                    <a:lnTo>
                      <a:pt x="652" y="541"/>
                    </a:lnTo>
                    <a:lnTo>
                      <a:pt x="652" y="784"/>
                    </a:lnTo>
                    <a:lnTo>
                      <a:pt x="656" y="784"/>
                    </a:lnTo>
                    <a:lnTo>
                      <a:pt x="656" y="784"/>
                    </a:lnTo>
                    <a:lnTo>
                      <a:pt x="656" y="784"/>
                    </a:lnTo>
                    <a:lnTo>
                      <a:pt x="657" y="704"/>
                    </a:lnTo>
                    <a:lnTo>
                      <a:pt x="657" y="784"/>
                    </a:lnTo>
                    <a:lnTo>
                      <a:pt x="661" y="784"/>
                    </a:lnTo>
                    <a:lnTo>
                      <a:pt x="661" y="784"/>
                    </a:lnTo>
                    <a:lnTo>
                      <a:pt x="661" y="778"/>
                    </a:lnTo>
                    <a:lnTo>
                      <a:pt x="662" y="759"/>
                    </a:lnTo>
                    <a:lnTo>
                      <a:pt x="662" y="784"/>
                    </a:lnTo>
                    <a:lnTo>
                      <a:pt x="663" y="784"/>
                    </a:lnTo>
                    <a:lnTo>
                      <a:pt x="663" y="784"/>
                    </a:lnTo>
                    <a:lnTo>
                      <a:pt x="666" y="784"/>
                    </a:lnTo>
                    <a:lnTo>
                      <a:pt x="666" y="784"/>
                    </a:lnTo>
                    <a:lnTo>
                      <a:pt x="666" y="783"/>
                    </a:lnTo>
                    <a:lnTo>
                      <a:pt x="667" y="770"/>
                    </a:lnTo>
                    <a:lnTo>
                      <a:pt x="667" y="784"/>
                    </a:lnTo>
                    <a:lnTo>
                      <a:pt x="668" y="784"/>
                    </a:lnTo>
                    <a:lnTo>
                      <a:pt x="668" y="784"/>
                    </a:lnTo>
                    <a:lnTo>
                      <a:pt x="671" y="784"/>
                    </a:lnTo>
                    <a:lnTo>
                      <a:pt x="671" y="784"/>
                    </a:lnTo>
                    <a:lnTo>
                      <a:pt x="671" y="784"/>
                    </a:lnTo>
                    <a:lnTo>
                      <a:pt x="672" y="784"/>
                    </a:lnTo>
                    <a:lnTo>
                      <a:pt x="672" y="780"/>
                    </a:lnTo>
                    <a:lnTo>
                      <a:pt x="673" y="784"/>
                    </a:lnTo>
                    <a:lnTo>
                      <a:pt x="673" y="784"/>
                    </a:lnTo>
                    <a:lnTo>
                      <a:pt x="676" y="784"/>
                    </a:lnTo>
                    <a:lnTo>
                      <a:pt x="676" y="784"/>
                    </a:lnTo>
                    <a:lnTo>
                      <a:pt x="676" y="784"/>
                    </a:lnTo>
                    <a:lnTo>
                      <a:pt x="677" y="784"/>
                    </a:lnTo>
                    <a:lnTo>
                      <a:pt x="677" y="783"/>
                    </a:lnTo>
                    <a:lnTo>
                      <a:pt x="678" y="784"/>
                    </a:lnTo>
                    <a:lnTo>
                      <a:pt x="678" y="784"/>
                    </a:lnTo>
                    <a:lnTo>
                      <a:pt x="681" y="784"/>
                    </a:lnTo>
                    <a:lnTo>
                      <a:pt x="681" y="784"/>
                    </a:lnTo>
                    <a:lnTo>
                      <a:pt x="681" y="784"/>
                    </a:lnTo>
                    <a:lnTo>
                      <a:pt x="682" y="784"/>
                    </a:lnTo>
                    <a:lnTo>
                      <a:pt x="682" y="777"/>
                    </a:lnTo>
                    <a:lnTo>
                      <a:pt x="683" y="784"/>
                    </a:lnTo>
                    <a:lnTo>
                      <a:pt x="683" y="784"/>
                    </a:lnTo>
                    <a:lnTo>
                      <a:pt x="687" y="784"/>
                    </a:lnTo>
                    <a:lnTo>
                      <a:pt x="687" y="784"/>
                    </a:lnTo>
                    <a:lnTo>
                      <a:pt x="687" y="779"/>
                    </a:lnTo>
                    <a:lnTo>
                      <a:pt x="688" y="784"/>
                    </a:lnTo>
                    <a:lnTo>
                      <a:pt x="688" y="784"/>
                    </a:lnTo>
                    <a:lnTo>
                      <a:pt x="692" y="784"/>
                    </a:lnTo>
                    <a:lnTo>
                      <a:pt x="692" y="784"/>
                    </a:lnTo>
                    <a:lnTo>
                      <a:pt x="692" y="782"/>
                    </a:lnTo>
                    <a:lnTo>
                      <a:pt x="693" y="784"/>
                    </a:lnTo>
                    <a:lnTo>
                      <a:pt x="693" y="784"/>
                    </a:lnTo>
                    <a:lnTo>
                      <a:pt x="697" y="784"/>
                    </a:lnTo>
                    <a:lnTo>
                      <a:pt x="697" y="784"/>
                    </a:lnTo>
                    <a:lnTo>
                      <a:pt x="697" y="784"/>
                    </a:lnTo>
                    <a:lnTo>
                      <a:pt x="698" y="783"/>
                    </a:lnTo>
                    <a:lnTo>
                      <a:pt x="698" y="784"/>
                    </a:lnTo>
                    <a:lnTo>
                      <a:pt x="702" y="784"/>
                    </a:lnTo>
                    <a:lnTo>
                      <a:pt x="702" y="784"/>
                    </a:lnTo>
                    <a:lnTo>
                      <a:pt x="702" y="784"/>
                    </a:lnTo>
                    <a:lnTo>
                      <a:pt x="703" y="778"/>
                    </a:lnTo>
                    <a:lnTo>
                      <a:pt x="703" y="784"/>
                    </a:lnTo>
                    <a:lnTo>
                      <a:pt x="708" y="784"/>
                    </a:lnTo>
                    <a:lnTo>
                      <a:pt x="708" y="780"/>
                    </a:lnTo>
                    <a:lnTo>
                      <a:pt x="708" y="784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12" y="784"/>
                    </a:lnTo>
                    <a:lnTo>
                      <a:pt x="713" y="767"/>
                    </a:lnTo>
                    <a:lnTo>
                      <a:pt x="713" y="784"/>
                    </a:lnTo>
                    <a:lnTo>
                      <a:pt x="714" y="784"/>
                    </a:lnTo>
                    <a:lnTo>
                      <a:pt x="714" y="784"/>
                    </a:lnTo>
                    <a:lnTo>
                      <a:pt x="718" y="784"/>
                    </a:lnTo>
                    <a:lnTo>
                      <a:pt x="718" y="784"/>
                    </a:lnTo>
                    <a:lnTo>
                      <a:pt x="718" y="773"/>
                    </a:lnTo>
                    <a:lnTo>
                      <a:pt x="719" y="783"/>
                    </a:lnTo>
                    <a:lnTo>
                      <a:pt x="719" y="784"/>
                    </a:lnTo>
                    <a:lnTo>
                      <a:pt x="723" y="784"/>
                    </a:lnTo>
                    <a:lnTo>
                      <a:pt x="723" y="784"/>
                    </a:lnTo>
                    <a:lnTo>
                      <a:pt x="723" y="781"/>
                    </a:lnTo>
                    <a:lnTo>
                      <a:pt x="724" y="779"/>
                    </a:lnTo>
                    <a:lnTo>
                      <a:pt x="724" y="784"/>
                    </a:lnTo>
                    <a:lnTo>
                      <a:pt x="728" y="784"/>
                    </a:lnTo>
                    <a:lnTo>
                      <a:pt x="728" y="784"/>
                    </a:lnTo>
                    <a:lnTo>
                      <a:pt x="728" y="784"/>
                    </a:lnTo>
                    <a:lnTo>
                      <a:pt x="729" y="784"/>
                    </a:lnTo>
                    <a:lnTo>
                      <a:pt x="729" y="784"/>
                    </a:lnTo>
                    <a:lnTo>
                      <a:pt x="733" y="784"/>
                    </a:lnTo>
                    <a:lnTo>
                      <a:pt x="733" y="784"/>
                    </a:lnTo>
                    <a:lnTo>
                      <a:pt x="733" y="777"/>
                    </a:lnTo>
                    <a:lnTo>
                      <a:pt x="734" y="784"/>
                    </a:lnTo>
                    <a:lnTo>
                      <a:pt x="734" y="784"/>
                    </a:lnTo>
                    <a:lnTo>
                      <a:pt x="738" y="784"/>
                    </a:lnTo>
                    <a:lnTo>
                      <a:pt x="738" y="784"/>
                    </a:lnTo>
                    <a:lnTo>
                      <a:pt x="738" y="751"/>
                    </a:lnTo>
                    <a:lnTo>
                      <a:pt x="739" y="767"/>
                    </a:lnTo>
                    <a:lnTo>
                      <a:pt x="739" y="784"/>
                    </a:lnTo>
                    <a:lnTo>
                      <a:pt x="743" y="784"/>
                    </a:lnTo>
                    <a:lnTo>
                      <a:pt x="743" y="784"/>
                    </a:lnTo>
                    <a:lnTo>
                      <a:pt x="743" y="784"/>
                    </a:lnTo>
                    <a:lnTo>
                      <a:pt x="744" y="733"/>
                    </a:lnTo>
                    <a:lnTo>
                      <a:pt x="744" y="784"/>
                    </a:lnTo>
                    <a:lnTo>
                      <a:pt x="748" y="784"/>
                    </a:lnTo>
                    <a:lnTo>
                      <a:pt x="748" y="784"/>
                    </a:lnTo>
                    <a:lnTo>
                      <a:pt x="748" y="784"/>
                    </a:lnTo>
                    <a:lnTo>
                      <a:pt x="749" y="740"/>
                    </a:lnTo>
                    <a:lnTo>
                      <a:pt x="749" y="784"/>
                    </a:lnTo>
                    <a:lnTo>
                      <a:pt x="753" y="784"/>
                    </a:lnTo>
                    <a:lnTo>
                      <a:pt x="753" y="784"/>
                    </a:lnTo>
                    <a:lnTo>
                      <a:pt x="753" y="784"/>
                    </a:lnTo>
                    <a:lnTo>
                      <a:pt x="754" y="670"/>
                    </a:lnTo>
                    <a:lnTo>
                      <a:pt x="754" y="784"/>
                    </a:lnTo>
                    <a:lnTo>
                      <a:pt x="758" y="784"/>
                    </a:lnTo>
                    <a:lnTo>
                      <a:pt x="759" y="696"/>
                    </a:lnTo>
                    <a:lnTo>
                      <a:pt x="759" y="784"/>
                    </a:lnTo>
                    <a:lnTo>
                      <a:pt x="763" y="784"/>
                    </a:lnTo>
                    <a:lnTo>
                      <a:pt x="763" y="784"/>
                    </a:lnTo>
                    <a:lnTo>
                      <a:pt x="763" y="784"/>
                    </a:lnTo>
                    <a:lnTo>
                      <a:pt x="764" y="705"/>
                    </a:lnTo>
                    <a:lnTo>
                      <a:pt x="764" y="784"/>
                    </a:lnTo>
                    <a:lnTo>
                      <a:pt x="765" y="784"/>
                    </a:lnTo>
                    <a:lnTo>
                      <a:pt x="765" y="784"/>
                    </a:lnTo>
                    <a:lnTo>
                      <a:pt x="768" y="784"/>
                    </a:lnTo>
                    <a:lnTo>
                      <a:pt x="768" y="784"/>
                    </a:lnTo>
                    <a:lnTo>
                      <a:pt x="768" y="784"/>
                    </a:lnTo>
                    <a:lnTo>
                      <a:pt x="769" y="784"/>
                    </a:lnTo>
                    <a:lnTo>
                      <a:pt x="769" y="729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74" y="784"/>
                    </a:lnTo>
                    <a:lnTo>
                      <a:pt x="774" y="784"/>
                    </a:lnTo>
                    <a:lnTo>
                      <a:pt x="774" y="611"/>
                    </a:lnTo>
                    <a:lnTo>
                      <a:pt x="775" y="431"/>
                    </a:lnTo>
                    <a:lnTo>
                      <a:pt x="775" y="784"/>
                    </a:lnTo>
                    <a:lnTo>
                      <a:pt x="779" y="784"/>
                    </a:lnTo>
                    <a:lnTo>
                      <a:pt x="779" y="784"/>
                    </a:lnTo>
                    <a:lnTo>
                      <a:pt x="779" y="783"/>
                    </a:lnTo>
                    <a:lnTo>
                      <a:pt x="780" y="486"/>
                    </a:lnTo>
                    <a:lnTo>
                      <a:pt x="780" y="784"/>
                    </a:lnTo>
                    <a:lnTo>
                      <a:pt x="781" y="784"/>
                    </a:lnTo>
                    <a:lnTo>
                      <a:pt x="781" y="784"/>
                    </a:lnTo>
                    <a:lnTo>
                      <a:pt x="784" y="784"/>
                    </a:lnTo>
                    <a:lnTo>
                      <a:pt x="784" y="784"/>
                    </a:lnTo>
                    <a:lnTo>
                      <a:pt x="784" y="784"/>
                    </a:lnTo>
                    <a:lnTo>
                      <a:pt x="785" y="0"/>
                    </a:lnTo>
                    <a:lnTo>
                      <a:pt x="785" y="784"/>
                    </a:lnTo>
                    <a:lnTo>
                      <a:pt x="789" y="784"/>
                    </a:lnTo>
                    <a:lnTo>
                      <a:pt x="789" y="784"/>
                    </a:lnTo>
                    <a:lnTo>
                      <a:pt x="789" y="784"/>
                    </a:lnTo>
                    <a:lnTo>
                      <a:pt x="790" y="163"/>
                    </a:lnTo>
                    <a:lnTo>
                      <a:pt x="790" y="784"/>
                    </a:lnTo>
                    <a:lnTo>
                      <a:pt x="794" y="784"/>
                    </a:lnTo>
                    <a:lnTo>
                      <a:pt x="794" y="784"/>
                    </a:lnTo>
                    <a:lnTo>
                      <a:pt x="794" y="784"/>
                    </a:lnTo>
                    <a:lnTo>
                      <a:pt x="795" y="504"/>
                    </a:lnTo>
                    <a:lnTo>
                      <a:pt x="795" y="784"/>
                    </a:lnTo>
                    <a:lnTo>
                      <a:pt x="799" y="784"/>
                    </a:lnTo>
                    <a:lnTo>
                      <a:pt x="799" y="784"/>
                    </a:lnTo>
                    <a:lnTo>
                      <a:pt x="799" y="784"/>
                    </a:lnTo>
                    <a:lnTo>
                      <a:pt x="800" y="784"/>
                    </a:lnTo>
                    <a:lnTo>
                      <a:pt x="800" y="699"/>
                    </a:lnTo>
                    <a:lnTo>
                      <a:pt x="801" y="784"/>
                    </a:lnTo>
                    <a:lnTo>
                      <a:pt x="801" y="784"/>
                    </a:lnTo>
                    <a:lnTo>
                      <a:pt x="805" y="784"/>
                    </a:lnTo>
                    <a:lnTo>
                      <a:pt x="805" y="784"/>
                    </a:lnTo>
                    <a:lnTo>
                      <a:pt x="805" y="762"/>
                    </a:lnTo>
                    <a:lnTo>
                      <a:pt x="806" y="784"/>
                    </a:lnTo>
                    <a:lnTo>
                      <a:pt x="806" y="784"/>
                    </a:lnTo>
                    <a:lnTo>
                      <a:pt x="810" y="784"/>
                    </a:lnTo>
                    <a:lnTo>
                      <a:pt x="810" y="784"/>
                    </a:lnTo>
                    <a:lnTo>
                      <a:pt x="810" y="780"/>
                    </a:lnTo>
                    <a:lnTo>
                      <a:pt x="811" y="783"/>
                    </a:lnTo>
                    <a:lnTo>
                      <a:pt x="811" y="784"/>
                    </a:lnTo>
                    <a:lnTo>
                      <a:pt x="814" y="784"/>
                    </a:lnTo>
                    <a:lnTo>
                      <a:pt x="815" y="784"/>
                    </a:lnTo>
                    <a:lnTo>
                      <a:pt x="815" y="713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20" y="784"/>
                    </a:lnTo>
                    <a:lnTo>
                      <a:pt x="820" y="729"/>
                    </a:lnTo>
                    <a:lnTo>
                      <a:pt x="820" y="784"/>
                    </a:lnTo>
                    <a:lnTo>
                      <a:pt x="825" y="784"/>
                    </a:lnTo>
                    <a:lnTo>
                      <a:pt x="825" y="784"/>
                    </a:lnTo>
                    <a:lnTo>
                      <a:pt x="825" y="762"/>
                    </a:lnTo>
                    <a:lnTo>
                      <a:pt x="826" y="783"/>
                    </a:lnTo>
                    <a:lnTo>
                      <a:pt x="826" y="784"/>
                    </a:lnTo>
                    <a:lnTo>
                      <a:pt x="830" y="784"/>
                    </a:lnTo>
                    <a:lnTo>
                      <a:pt x="830" y="784"/>
                    </a:lnTo>
                    <a:lnTo>
                      <a:pt x="830" y="778"/>
                    </a:lnTo>
                    <a:lnTo>
                      <a:pt x="831" y="783"/>
                    </a:lnTo>
                    <a:lnTo>
                      <a:pt x="831" y="784"/>
                    </a:lnTo>
                    <a:lnTo>
                      <a:pt x="835" y="784"/>
                    </a:lnTo>
                    <a:lnTo>
                      <a:pt x="835" y="784"/>
                    </a:lnTo>
                    <a:lnTo>
                      <a:pt x="835" y="775"/>
                    </a:lnTo>
                    <a:lnTo>
                      <a:pt x="836" y="775"/>
                    </a:lnTo>
                    <a:lnTo>
                      <a:pt x="836" y="784"/>
                    </a:lnTo>
                    <a:lnTo>
                      <a:pt x="840" y="784"/>
                    </a:lnTo>
                    <a:lnTo>
                      <a:pt x="840" y="784"/>
                    </a:lnTo>
                    <a:lnTo>
                      <a:pt x="840" y="784"/>
                    </a:lnTo>
                    <a:lnTo>
                      <a:pt x="841" y="778"/>
                    </a:lnTo>
                    <a:lnTo>
                      <a:pt x="841" y="784"/>
                    </a:lnTo>
                    <a:lnTo>
                      <a:pt x="845" y="784"/>
                    </a:lnTo>
                    <a:lnTo>
                      <a:pt x="845" y="784"/>
                    </a:lnTo>
                    <a:lnTo>
                      <a:pt x="845" y="784"/>
                    </a:lnTo>
                    <a:lnTo>
                      <a:pt x="846" y="781"/>
                    </a:lnTo>
                    <a:lnTo>
                      <a:pt x="846" y="784"/>
                    </a:lnTo>
                    <a:lnTo>
                      <a:pt x="847" y="784"/>
                    </a:lnTo>
                    <a:lnTo>
                      <a:pt x="847" y="784"/>
                    </a:lnTo>
                    <a:lnTo>
                      <a:pt x="850" y="784"/>
                    </a:lnTo>
                    <a:lnTo>
                      <a:pt x="850" y="784"/>
                    </a:lnTo>
                    <a:lnTo>
                      <a:pt x="850" y="784"/>
                    </a:lnTo>
                    <a:lnTo>
                      <a:pt x="851" y="784"/>
                    </a:lnTo>
                    <a:lnTo>
                      <a:pt x="851" y="784"/>
                    </a:lnTo>
                    <a:lnTo>
                      <a:pt x="852" y="784"/>
                    </a:lnTo>
                    <a:lnTo>
                      <a:pt x="855" y="784"/>
                    </a:lnTo>
                    <a:lnTo>
                      <a:pt x="855" y="783"/>
                    </a:lnTo>
                    <a:lnTo>
                      <a:pt x="855" y="784"/>
                    </a:lnTo>
                    <a:lnTo>
                      <a:pt x="856" y="784"/>
                    </a:lnTo>
                    <a:lnTo>
                      <a:pt x="856" y="782"/>
                    </a:lnTo>
                    <a:lnTo>
                      <a:pt x="857" y="784"/>
                    </a:lnTo>
                    <a:lnTo>
                      <a:pt x="857" y="784"/>
                    </a:lnTo>
                    <a:lnTo>
                      <a:pt x="860" y="784"/>
                    </a:lnTo>
                    <a:lnTo>
                      <a:pt x="860" y="784"/>
                    </a:lnTo>
                    <a:lnTo>
                      <a:pt x="860" y="783"/>
                    </a:lnTo>
                    <a:lnTo>
                      <a:pt x="861" y="784"/>
                    </a:lnTo>
                    <a:lnTo>
                      <a:pt x="861" y="783"/>
                    </a:lnTo>
                    <a:lnTo>
                      <a:pt x="862" y="783"/>
                    </a:lnTo>
                    <a:lnTo>
                      <a:pt x="862" y="784"/>
                    </a:lnTo>
                    <a:lnTo>
                      <a:pt x="865" y="784"/>
                    </a:lnTo>
                    <a:lnTo>
                      <a:pt x="865" y="784"/>
                    </a:lnTo>
                    <a:lnTo>
                      <a:pt x="865" y="784"/>
                    </a:lnTo>
                    <a:lnTo>
                      <a:pt x="866" y="784"/>
                    </a:lnTo>
                    <a:lnTo>
                      <a:pt x="866" y="784"/>
                    </a:lnTo>
                    <a:lnTo>
                      <a:pt x="867" y="784"/>
                    </a:lnTo>
                    <a:lnTo>
                      <a:pt x="867" y="784"/>
                    </a:lnTo>
                    <a:lnTo>
                      <a:pt x="876" y="784"/>
                    </a:lnTo>
                    <a:lnTo>
                      <a:pt x="876" y="784"/>
                    </a:lnTo>
                    <a:lnTo>
                      <a:pt x="876" y="778"/>
                    </a:lnTo>
                    <a:lnTo>
                      <a:pt x="877" y="777"/>
                    </a:lnTo>
                    <a:lnTo>
                      <a:pt x="877" y="784"/>
                    </a:lnTo>
                    <a:lnTo>
                      <a:pt x="881" y="784"/>
                    </a:lnTo>
                    <a:lnTo>
                      <a:pt x="881" y="784"/>
                    </a:lnTo>
                    <a:lnTo>
                      <a:pt x="881" y="784"/>
                    </a:lnTo>
                    <a:lnTo>
                      <a:pt x="882" y="778"/>
                    </a:lnTo>
                    <a:lnTo>
                      <a:pt x="882" y="784"/>
                    </a:lnTo>
                    <a:lnTo>
                      <a:pt x="886" y="784"/>
                    </a:lnTo>
                    <a:lnTo>
                      <a:pt x="886" y="784"/>
                    </a:lnTo>
                    <a:lnTo>
                      <a:pt x="886" y="776"/>
                    </a:lnTo>
                    <a:lnTo>
                      <a:pt x="887" y="726"/>
                    </a:lnTo>
                    <a:lnTo>
                      <a:pt x="887" y="784"/>
                    </a:lnTo>
                    <a:lnTo>
                      <a:pt x="891" y="784"/>
                    </a:lnTo>
                    <a:lnTo>
                      <a:pt x="891" y="784"/>
                    </a:lnTo>
                    <a:lnTo>
                      <a:pt x="891" y="776"/>
                    </a:lnTo>
                    <a:lnTo>
                      <a:pt x="892" y="735"/>
                    </a:lnTo>
                    <a:lnTo>
                      <a:pt x="892" y="784"/>
                    </a:lnTo>
                    <a:lnTo>
                      <a:pt x="896" y="784"/>
                    </a:lnTo>
                    <a:lnTo>
                      <a:pt x="896" y="784"/>
                    </a:lnTo>
                    <a:lnTo>
                      <a:pt x="896" y="782"/>
                    </a:lnTo>
                    <a:lnTo>
                      <a:pt x="897" y="657"/>
                    </a:lnTo>
                    <a:lnTo>
                      <a:pt x="897" y="784"/>
                    </a:lnTo>
                    <a:lnTo>
                      <a:pt x="901" y="784"/>
                    </a:lnTo>
                    <a:lnTo>
                      <a:pt x="901" y="784"/>
                    </a:lnTo>
                    <a:lnTo>
                      <a:pt x="901" y="784"/>
                    </a:lnTo>
                    <a:lnTo>
                      <a:pt x="902" y="680"/>
                    </a:lnTo>
                    <a:lnTo>
                      <a:pt x="902" y="784"/>
                    </a:lnTo>
                    <a:lnTo>
                      <a:pt x="903" y="784"/>
                    </a:lnTo>
                    <a:lnTo>
                      <a:pt x="906" y="784"/>
                    </a:lnTo>
                    <a:lnTo>
                      <a:pt x="906" y="784"/>
                    </a:lnTo>
                    <a:lnTo>
                      <a:pt x="906" y="762"/>
                    </a:lnTo>
                    <a:lnTo>
                      <a:pt x="907" y="735"/>
                    </a:lnTo>
                    <a:lnTo>
                      <a:pt x="907" y="784"/>
                    </a:lnTo>
                    <a:lnTo>
                      <a:pt x="908" y="784"/>
                    </a:lnTo>
                    <a:lnTo>
                      <a:pt x="908" y="784"/>
                    </a:lnTo>
                    <a:lnTo>
                      <a:pt x="911" y="784"/>
                    </a:lnTo>
                    <a:lnTo>
                      <a:pt x="911" y="784"/>
                    </a:lnTo>
                    <a:lnTo>
                      <a:pt x="911" y="784"/>
                    </a:lnTo>
                    <a:lnTo>
                      <a:pt x="912" y="784"/>
                    </a:lnTo>
                    <a:lnTo>
                      <a:pt x="912" y="767"/>
                    </a:lnTo>
                    <a:lnTo>
                      <a:pt x="913" y="776"/>
                    </a:lnTo>
                    <a:lnTo>
                      <a:pt x="913" y="784"/>
                    </a:lnTo>
                    <a:lnTo>
                      <a:pt x="916" y="784"/>
                    </a:lnTo>
                    <a:lnTo>
                      <a:pt x="916" y="784"/>
                    </a:lnTo>
                    <a:lnTo>
                      <a:pt x="916" y="784"/>
                    </a:lnTo>
                    <a:lnTo>
                      <a:pt x="917" y="784"/>
                    </a:lnTo>
                    <a:lnTo>
                      <a:pt x="917" y="779"/>
                    </a:lnTo>
                    <a:lnTo>
                      <a:pt x="918" y="748"/>
                    </a:lnTo>
                    <a:lnTo>
                      <a:pt x="918" y="784"/>
                    </a:lnTo>
                    <a:lnTo>
                      <a:pt x="922" y="784"/>
                    </a:lnTo>
                    <a:lnTo>
                      <a:pt x="922" y="784"/>
                    </a:lnTo>
                    <a:lnTo>
                      <a:pt x="922" y="784"/>
                    </a:lnTo>
                    <a:lnTo>
                      <a:pt x="923" y="753"/>
                    </a:lnTo>
                    <a:lnTo>
                      <a:pt x="923" y="784"/>
                    </a:lnTo>
                    <a:lnTo>
                      <a:pt x="927" y="784"/>
                    </a:lnTo>
                    <a:lnTo>
                      <a:pt x="927" y="784"/>
                    </a:lnTo>
                    <a:lnTo>
                      <a:pt x="927" y="784"/>
                    </a:lnTo>
                    <a:lnTo>
                      <a:pt x="928" y="707"/>
                    </a:lnTo>
                    <a:lnTo>
                      <a:pt x="928" y="784"/>
                    </a:lnTo>
                    <a:lnTo>
                      <a:pt x="932" y="784"/>
                    </a:lnTo>
                    <a:lnTo>
                      <a:pt x="932" y="784"/>
                    </a:lnTo>
                    <a:lnTo>
                      <a:pt x="932" y="784"/>
                    </a:lnTo>
                    <a:lnTo>
                      <a:pt x="933" y="721"/>
                    </a:lnTo>
                    <a:lnTo>
                      <a:pt x="933" y="784"/>
                    </a:lnTo>
                    <a:lnTo>
                      <a:pt x="937" y="784"/>
                    </a:lnTo>
                    <a:lnTo>
                      <a:pt x="937" y="784"/>
                    </a:lnTo>
                    <a:lnTo>
                      <a:pt x="937" y="781"/>
                    </a:lnTo>
                    <a:lnTo>
                      <a:pt x="938" y="755"/>
                    </a:lnTo>
                    <a:lnTo>
                      <a:pt x="938" y="784"/>
                    </a:lnTo>
                    <a:lnTo>
                      <a:pt x="939" y="784"/>
                    </a:lnTo>
                    <a:lnTo>
                      <a:pt x="939" y="784"/>
                    </a:lnTo>
                    <a:lnTo>
                      <a:pt x="942" y="784"/>
                    </a:lnTo>
                    <a:lnTo>
                      <a:pt x="942" y="783"/>
                    </a:lnTo>
                    <a:lnTo>
                      <a:pt x="942" y="784"/>
                    </a:lnTo>
                    <a:lnTo>
                      <a:pt x="943" y="784"/>
                    </a:lnTo>
                    <a:lnTo>
                      <a:pt x="943" y="775"/>
                    </a:lnTo>
                    <a:lnTo>
                      <a:pt x="944" y="784"/>
                    </a:lnTo>
                    <a:lnTo>
                      <a:pt x="944" y="784"/>
                    </a:lnTo>
                    <a:lnTo>
                      <a:pt x="947" y="784"/>
                    </a:lnTo>
                    <a:lnTo>
                      <a:pt x="947" y="784"/>
                    </a:lnTo>
                    <a:lnTo>
                      <a:pt x="947" y="784"/>
                    </a:lnTo>
                    <a:lnTo>
                      <a:pt x="948" y="784"/>
                    </a:lnTo>
                    <a:lnTo>
                      <a:pt x="948" y="783"/>
                    </a:lnTo>
                    <a:lnTo>
                      <a:pt x="949" y="784"/>
                    </a:lnTo>
                    <a:lnTo>
                      <a:pt x="949" y="784"/>
                    </a:lnTo>
                    <a:lnTo>
                      <a:pt x="953" y="784"/>
                    </a:lnTo>
                    <a:lnTo>
                      <a:pt x="953" y="784"/>
                    </a:lnTo>
                    <a:lnTo>
                      <a:pt x="953" y="784"/>
                    </a:lnTo>
                    <a:lnTo>
                      <a:pt x="956" y="784"/>
                    </a:lnTo>
                    <a:lnTo>
                      <a:pt x="956" y="784"/>
                    </a:lnTo>
                    <a:lnTo>
                      <a:pt x="956" y="784"/>
                    </a:lnTo>
                    <a:lnTo>
                      <a:pt x="957" y="784"/>
                    </a:lnTo>
                    <a:lnTo>
                      <a:pt x="957" y="784"/>
                    </a:lnTo>
                    <a:lnTo>
                      <a:pt x="958" y="780"/>
                    </a:lnTo>
                    <a:lnTo>
                      <a:pt x="958" y="784"/>
                    </a:lnTo>
                    <a:lnTo>
                      <a:pt x="963" y="784"/>
                    </a:lnTo>
                    <a:lnTo>
                      <a:pt x="963" y="781"/>
                    </a:lnTo>
                    <a:lnTo>
                      <a:pt x="963" y="784"/>
                    </a:lnTo>
                    <a:lnTo>
                      <a:pt x="968" y="784"/>
                    </a:lnTo>
                    <a:lnTo>
                      <a:pt x="968" y="784"/>
                    </a:lnTo>
                    <a:lnTo>
                      <a:pt x="968" y="781"/>
                    </a:lnTo>
                    <a:lnTo>
                      <a:pt x="969" y="784"/>
                    </a:lnTo>
                    <a:lnTo>
                      <a:pt x="969" y="784"/>
                    </a:lnTo>
                    <a:lnTo>
                      <a:pt x="972" y="784"/>
                    </a:lnTo>
                    <a:lnTo>
                      <a:pt x="972" y="784"/>
                    </a:lnTo>
                    <a:lnTo>
                      <a:pt x="972" y="784"/>
                    </a:lnTo>
                    <a:lnTo>
                      <a:pt x="973" y="784"/>
                    </a:lnTo>
                    <a:lnTo>
                      <a:pt x="973" y="781"/>
                    </a:lnTo>
                    <a:lnTo>
                      <a:pt x="974" y="782"/>
                    </a:lnTo>
                    <a:lnTo>
                      <a:pt x="974" y="784"/>
                    </a:lnTo>
                    <a:lnTo>
                      <a:pt x="978" y="784"/>
                    </a:lnTo>
                    <a:lnTo>
                      <a:pt x="978" y="784"/>
                    </a:lnTo>
                    <a:lnTo>
                      <a:pt x="978" y="784"/>
                    </a:lnTo>
                    <a:lnTo>
                      <a:pt x="979" y="774"/>
                    </a:lnTo>
                    <a:lnTo>
                      <a:pt x="979" y="784"/>
                    </a:lnTo>
                    <a:lnTo>
                      <a:pt x="983" y="784"/>
                    </a:lnTo>
                    <a:lnTo>
                      <a:pt x="983" y="784"/>
                    </a:lnTo>
                    <a:lnTo>
                      <a:pt x="983" y="784"/>
                    </a:lnTo>
                    <a:lnTo>
                      <a:pt x="984" y="775"/>
                    </a:lnTo>
                    <a:lnTo>
                      <a:pt x="984" y="784"/>
                    </a:lnTo>
                    <a:lnTo>
                      <a:pt x="988" y="784"/>
                    </a:lnTo>
                    <a:lnTo>
                      <a:pt x="988" y="784"/>
                    </a:lnTo>
                    <a:lnTo>
                      <a:pt x="988" y="784"/>
                    </a:lnTo>
                    <a:lnTo>
                      <a:pt x="989" y="781"/>
                    </a:lnTo>
                    <a:lnTo>
                      <a:pt x="989" y="784"/>
                    </a:lnTo>
                    <a:lnTo>
                      <a:pt x="993" y="784"/>
                    </a:lnTo>
                    <a:lnTo>
                      <a:pt x="993" y="784"/>
                    </a:lnTo>
                    <a:lnTo>
                      <a:pt x="993" y="784"/>
                    </a:lnTo>
                    <a:lnTo>
                      <a:pt x="994" y="764"/>
                    </a:lnTo>
                    <a:lnTo>
                      <a:pt x="994" y="784"/>
                    </a:lnTo>
                    <a:lnTo>
                      <a:pt x="998" y="784"/>
                    </a:lnTo>
                    <a:lnTo>
                      <a:pt x="998" y="784"/>
                    </a:lnTo>
                    <a:lnTo>
                      <a:pt x="998" y="784"/>
                    </a:lnTo>
                    <a:lnTo>
                      <a:pt x="999" y="778"/>
                    </a:lnTo>
                    <a:lnTo>
                      <a:pt x="999" y="784"/>
                    </a:lnTo>
                    <a:lnTo>
                      <a:pt x="1000" y="784"/>
                    </a:lnTo>
                    <a:lnTo>
                      <a:pt x="1000" y="784"/>
                    </a:lnTo>
                    <a:lnTo>
                      <a:pt x="1003" y="784"/>
                    </a:lnTo>
                    <a:lnTo>
                      <a:pt x="1003" y="784"/>
                    </a:lnTo>
                    <a:lnTo>
                      <a:pt x="1003" y="784"/>
                    </a:lnTo>
                    <a:lnTo>
                      <a:pt x="1004" y="784"/>
                    </a:lnTo>
                    <a:lnTo>
                      <a:pt x="1004" y="784"/>
                    </a:lnTo>
                    <a:lnTo>
                      <a:pt x="1006" y="784"/>
                    </a:lnTo>
                    <a:lnTo>
                      <a:pt x="1006" y="784"/>
                    </a:lnTo>
                    <a:lnTo>
                      <a:pt x="1006" y="784"/>
                    </a:lnTo>
                    <a:lnTo>
                      <a:pt x="1008" y="784"/>
                    </a:lnTo>
                    <a:lnTo>
                      <a:pt x="1008" y="784"/>
                    </a:lnTo>
                    <a:lnTo>
                      <a:pt x="1008" y="784"/>
                    </a:lnTo>
                    <a:lnTo>
                      <a:pt x="1009" y="784"/>
                    </a:lnTo>
                    <a:lnTo>
                      <a:pt x="1009" y="784"/>
                    </a:lnTo>
                    <a:lnTo>
                      <a:pt x="1010" y="784"/>
                    </a:lnTo>
                    <a:lnTo>
                      <a:pt x="1010" y="784"/>
                    </a:lnTo>
                    <a:lnTo>
                      <a:pt x="1014" y="784"/>
                    </a:lnTo>
                    <a:lnTo>
                      <a:pt x="1014" y="784"/>
                    </a:lnTo>
                    <a:lnTo>
                      <a:pt x="1014" y="784"/>
                    </a:lnTo>
                    <a:lnTo>
                      <a:pt x="1015" y="784"/>
                    </a:lnTo>
                    <a:lnTo>
                      <a:pt x="1015" y="784"/>
                    </a:lnTo>
                    <a:lnTo>
                      <a:pt x="1018" y="784"/>
                    </a:lnTo>
                    <a:lnTo>
                      <a:pt x="1019" y="784"/>
                    </a:lnTo>
                    <a:lnTo>
                      <a:pt x="1019" y="784"/>
                    </a:lnTo>
                    <a:lnTo>
                      <a:pt x="1020" y="784"/>
                    </a:lnTo>
                    <a:lnTo>
                      <a:pt x="1020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5" y="784"/>
                    </a:lnTo>
                    <a:lnTo>
                      <a:pt x="1025" y="784"/>
                    </a:lnTo>
                    <a:lnTo>
                      <a:pt x="1029" y="784"/>
                    </a:lnTo>
                    <a:lnTo>
                      <a:pt x="1029" y="784"/>
                    </a:lnTo>
                    <a:lnTo>
                      <a:pt x="1029" y="784"/>
                    </a:lnTo>
                    <a:lnTo>
                      <a:pt x="1030" y="779"/>
                    </a:lnTo>
                    <a:lnTo>
                      <a:pt x="1030" y="784"/>
                    </a:lnTo>
                    <a:lnTo>
                      <a:pt x="1032" y="784"/>
                    </a:lnTo>
                    <a:lnTo>
                      <a:pt x="1032" y="784"/>
                    </a:lnTo>
                    <a:lnTo>
                      <a:pt x="1032" y="784"/>
                    </a:lnTo>
                    <a:lnTo>
                      <a:pt x="1033" y="784"/>
                    </a:lnTo>
                    <a:lnTo>
                      <a:pt x="1033" y="784"/>
                    </a:lnTo>
                    <a:lnTo>
                      <a:pt x="1034" y="784"/>
                    </a:lnTo>
                    <a:lnTo>
                      <a:pt x="1034" y="784"/>
                    </a:lnTo>
                    <a:lnTo>
                      <a:pt x="1035" y="779"/>
                    </a:lnTo>
                    <a:lnTo>
                      <a:pt x="1035" y="784"/>
                    </a:lnTo>
                    <a:lnTo>
                      <a:pt x="1039" y="784"/>
                    </a:lnTo>
                    <a:lnTo>
                      <a:pt x="1039" y="784"/>
                    </a:lnTo>
                    <a:lnTo>
                      <a:pt x="1039" y="779"/>
                    </a:lnTo>
                    <a:lnTo>
                      <a:pt x="1040" y="768"/>
                    </a:lnTo>
                    <a:lnTo>
                      <a:pt x="1040" y="784"/>
                    </a:lnTo>
                    <a:lnTo>
                      <a:pt x="1044" y="784"/>
                    </a:lnTo>
                    <a:lnTo>
                      <a:pt x="1044" y="784"/>
                    </a:lnTo>
                    <a:lnTo>
                      <a:pt x="1044" y="784"/>
                    </a:lnTo>
                    <a:lnTo>
                      <a:pt x="1045" y="784"/>
                    </a:lnTo>
                    <a:lnTo>
                      <a:pt x="1045" y="770"/>
                    </a:lnTo>
                    <a:lnTo>
                      <a:pt x="1046" y="784"/>
                    </a:lnTo>
                    <a:lnTo>
                      <a:pt x="1046" y="784"/>
                    </a:lnTo>
                    <a:lnTo>
                      <a:pt x="1050" y="784"/>
                    </a:lnTo>
                    <a:lnTo>
                      <a:pt x="1050" y="784"/>
                    </a:lnTo>
                    <a:lnTo>
                      <a:pt x="1050" y="774"/>
                    </a:lnTo>
                    <a:lnTo>
                      <a:pt x="1051" y="777"/>
                    </a:lnTo>
                    <a:lnTo>
                      <a:pt x="1051" y="784"/>
                    </a:lnTo>
                    <a:lnTo>
                      <a:pt x="1055" y="784"/>
                    </a:lnTo>
                    <a:lnTo>
                      <a:pt x="1055" y="784"/>
                    </a:lnTo>
                    <a:lnTo>
                      <a:pt x="1055" y="780"/>
                    </a:lnTo>
                    <a:lnTo>
                      <a:pt x="1056" y="782"/>
                    </a:lnTo>
                    <a:lnTo>
                      <a:pt x="1056" y="784"/>
                    </a:lnTo>
                    <a:lnTo>
                      <a:pt x="1059" y="784"/>
                    </a:lnTo>
                    <a:lnTo>
                      <a:pt x="1059" y="784"/>
                    </a:lnTo>
                    <a:lnTo>
                      <a:pt x="1059" y="784"/>
                    </a:lnTo>
                    <a:lnTo>
                      <a:pt x="1060" y="782"/>
                    </a:lnTo>
                    <a:lnTo>
                      <a:pt x="1060" y="784"/>
                    </a:lnTo>
                    <a:lnTo>
                      <a:pt x="1061" y="784"/>
                    </a:lnTo>
                    <a:lnTo>
                      <a:pt x="1061" y="784"/>
                    </a:lnTo>
                    <a:lnTo>
                      <a:pt x="1065" y="784"/>
                    </a:lnTo>
                    <a:lnTo>
                      <a:pt x="1065" y="784"/>
                    </a:lnTo>
                    <a:lnTo>
                      <a:pt x="1065" y="783"/>
                    </a:lnTo>
                    <a:lnTo>
                      <a:pt x="1066" y="784"/>
                    </a:lnTo>
                    <a:lnTo>
                      <a:pt x="1066" y="784"/>
                    </a:lnTo>
                    <a:lnTo>
                      <a:pt x="1069" y="784"/>
                    </a:lnTo>
                    <a:lnTo>
                      <a:pt x="1069" y="784"/>
                    </a:lnTo>
                    <a:lnTo>
                      <a:pt x="1069" y="784"/>
                    </a:lnTo>
                    <a:lnTo>
                      <a:pt x="1070" y="784"/>
                    </a:lnTo>
                    <a:lnTo>
                      <a:pt x="1070" y="781"/>
                    </a:lnTo>
                    <a:lnTo>
                      <a:pt x="1071" y="784"/>
                    </a:lnTo>
                    <a:lnTo>
                      <a:pt x="1071" y="784"/>
                    </a:lnTo>
                    <a:lnTo>
                      <a:pt x="1075" y="784"/>
                    </a:lnTo>
                    <a:lnTo>
                      <a:pt x="1075" y="784"/>
                    </a:lnTo>
                    <a:lnTo>
                      <a:pt x="1075" y="782"/>
                    </a:lnTo>
                    <a:lnTo>
                      <a:pt x="1076" y="783"/>
                    </a:lnTo>
                    <a:lnTo>
                      <a:pt x="1076" y="784"/>
                    </a:lnTo>
                    <a:lnTo>
                      <a:pt x="1080" y="784"/>
                    </a:lnTo>
                    <a:lnTo>
                      <a:pt x="1080" y="784"/>
                    </a:lnTo>
                    <a:lnTo>
                      <a:pt x="1080" y="784"/>
                    </a:lnTo>
                    <a:lnTo>
                      <a:pt x="1081" y="784"/>
                    </a:lnTo>
                    <a:lnTo>
                      <a:pt x="1081" y="784"/>
                    </a:lnTo>
                    <a:lnTo>
                      <a:pt x="1082" y="784"/>
                    </a:lnTo>
                    <a:lnTo>
                      <a:pt x="1082" y="784"/>
                    </a:lnTo>
                    <a:lnTo>
                      <a:pt x="1085" y="784"/>
                    </a:lnTo>
                    <a:lnTo>
                      <a:pt x="1085" y="784"/>
                    </a:lnTo>
                    <a:lnTo>
                      <a:pt x="1085" y="784"/>
                    </a:lnTo>
                    <a:lnTo>
                      <a:pt x="1086" y="784"/>
                    </a:lnTo>
                    <a:lnTo>
                      <a:pt x="1086" y="784"/>
                    </a:lnTo>
                    <a:lnTo>
                      <a:pt x="1090" y="784"/>
                    </a:lnTo>
                    <a:lnTo>
                      <a:pt x="1090" y="784"/>
                    </a:lnTo>
                    <a:lnTo>
                      <a:pt x="1090" y="784"/>
                    </a:lnTo>
                    <a:lnTo>
                      <a:pt x="1091" y="784"/>
                    </a:lnTo>
                    <a:lnTo>
                      <a:pt x="1091" y="779"/>
                    </a:lnTo>
                    <a:lnTo>
                      <a:pt x="1092" y="784"/>
                    </a:lnTo>
                    <a:lnTo>
                      <a:pt x="1092" y="784"/>
                    </a:lnTo>
                    <a:lnTo>
                      <a:pt x="1096" y="784"/>
                    </a:lnTo>
                    <a:lnTo>
                      <a:pt x="1096" y="781"/>
                    </a:lnTo>
                    <a:lnTo>
                      <a:pt x="1096" y="784"/>
                    </a:lnTo>
                    <a:lnTo>
                      <a:pt x="1097" y="784"/>
                    </a:lnTo>
                    <a:lnTo>
                      <a:pt x="1097" y="784"/>
                    </a:lnTo>
                    <a:lnTo>
                      <a:pt x="1101" y="784"/>
                    </a:lnTo>
                    <a:lnTo>
                      <a:pt x="1101" y="732"/>
                    </a:lnTo>
                    <a:lnTo>
                      <a:pt x="1101" y="784"/>
                    </a:lnTo>
                    <a:lnTo>
                      <a:pt x="1102" y="784"/>
                    </a:lnTo>
                    <a:lnTo>
                      <a:pt x="1102" y="784"/>
                    </a:lnTo>
                    <a:lnTo>
                      <a:pt x="1106" y="784"/>
                    </a:lnTo>
                    <a:lnTo>
                      <a:pt x="1106" y="784"/>
                    </a:lnTo>
                    <a:lnTo>
                      <a:pt x="1106" y="769"/>
                    </a:lnTo>
                    <a:lnTo>
                      <a:pt x="1107" y="783"/>
                    </a:lnTo>
                    <a:lnTo>
                      <a:pt x="1107" y="784"/>
                    </a:lnTo>
                    <a:lnTo>
                      <a:pt x="1110" y="784"/>
                    </a:lnTo>
                    <a:lnTo>
                      <a:pt x="1110" y="784"/>
                    </a:lnTo>
                    <a:lnTo>
                      <a:pt x="1110" y="784"/>
                    </a:lnTo>
                    <a:lnTo>
                      <a:pt x="1111" y="784"/>
                    </a:lnTo>
                    <a:lnTo>
                      <a:pt x="1111" y="781"/>
                    </a:lnTo>
                    <a:lnTo>
                      <a:pt x="1112" y="783"/>
                    </a:lnTo>
                    <a:lnTo>
                      <a:pt x="1112" y="784"/>
                    </a:lnTo>
                    <a:lnTo>
                      <a:pt x="1116" y="784"/>
                    </a:lnTo>
                    <a:lnTo>
                      <a:pt x="1116" y="784"/>
                    </a:lnTo>
                    <a:lnTo>
                      <a:pt x="1116" y="782"/>
                    </a:lnTo>
                    <a:lnTo>
                      <a:pt x="1117" y="784"/>
                    </a:lnTo>
                    <a:lnTo>
                      <a:pt x="1117" y="784"/>
                    </a:lnTo>
                    <a:lnTo>
                      <a:pt x="1121" y="784"/>
                    </a:lnTo>
                    <a:lnTo>
                      <a:pt x="1121" y="784"/>
                    </a:lnTo>
                    <a:lnTo>
                      <a:pt x="1121" y="784"/>
                    </a:lnTo>
                    <a:lnTo>
                      <a:pt x="1122" y="784"/>
                    </a:lnTo>
                    <a:lnTo>
                      <a:pt x="1122" y="784"/>
                    </a:lnTo>
                    <a:lnTo>
                      <a:pt x="1126" y="784"/>
                    </a:lnTo>
                    <a:lnTo>
                      <a:pt x="1126" y="784"/>
                    </a:lnTo>
                    <a:lnTo>
                      <a:pt x="1126" y="784"/>
                    </a:lnTo>
                    <a:lnTo>
                      <a:pt x="1127" y="784"/>
                    </a:lnTo>
                    <a:lnTo>
                      <a:pt x="1127" y="784"/>
                    </a:lnTo>
                    <a:lnTo>
                      <a:pt x="1131" y="784"/>
                    </a:lnTo>
                    <a:lnTo>
                      <a:pt x="1131" y="784"/>
                    </a:lnTo>
                    <a:lnTo>
                      <a:pt x="1131" y="784"/>
                    </a:lnTo>
                    <a:lnTo>
                      <a:pt x="1132" y="783"/>
                    </a:lnTo>
                    <a:lnTo>
                      <a:pt x="1132" y="784"/>
                    </a:lnTo>
                    <a:lnTo>
                      <a:pt x="1136" y="784"/>
                    </a:lnTo>
                    <a:lnTo>
                      <a:pt x="1136" y="784"/>
                    </a:lnTo>
                    <a:lnTo>
                      <a:pt x="1136" y="784"/>
                    </a:lnTo>
                    <a:lnTo>
                      <a:pt x="1137" y="783"/>
                    </a:lnTo>
                    <a:lnTo>
                      <a:pt x="1137" y="784"/>
                    </a:lnTo>
                    <a:lnTo>
                      <a:pt x="1142" y="784"/>
                    </a:lnTo>
                    <a:lnTo>
                      <a:pt x="1142" y="781"/>
                    </a:lnTo>
                    <a:lnTo>
                      <a:pt x="1142" y="784"/>
                    </a:lnTo>
                    <a:lnTo>
                      <a:pt x="1144" y="784"/>
                    </a:lnTo>
                    <a:lnTo>
                      <a:pt x="1144" y="784"/>
                    </a:lnTo>
                    <a:lnTo>
                      <a:pt x="1144" y="784"/>
                    </a:lnTo>
                    <a:lnTo>
                      <a:pt x="1147" y="784"/>
                    </a:lnTo>
                    <a:lnTo>
                      <a:pt x="1147" y="781"/>
                    </a:lnTo>
                    <a:lnTo>
                      <a:pt x="1147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51" y="784"/>
                    </a:lnTo>
                    <a:lnTo>
                      <a:pt x="1152" y="784"/>
                    </a:lnTo>
                    <a:lnTo>
                      <a:pt x="1152" y="784"/>
                    </a:lnTo>
                    <a:lnTo>
                      <a:pt x="1157" y="784"/>
                    </a:lnTo>
                    <a:lnTo>
                      <a:pt x="1157" y="784"/>
                    </a:lnTo>
                    <a:lnTo>
                      <a:pt x="1157" y="784"/>
                    </a:lnTo>
                    <a:lnTo>
                      <a:pt x="1158" y="784"/>
                    </a:lnTo>
                    <a:lnTo>
                      <a:pt x="1158" y="784"/>
                    </a:lnTo>
                    <a:lnTo>
                      <a:pt x="1162" y="784"/>
                    </a:lnTo>
                    <a:lnTo>
                      <a:pt x="1162" y="784"/>
                    </a:lnTo>
                    <a:lnTo>
                      <a:pt x="1162" y="783"/>
                    </a:lnTo>
                    <a:lnTo>
                      <a:pt x="1163" y="784"/>
                    </a:lnTo>
                    <a:lnTo>
                      <a:pt x="1163" y="784"/>
                    </a:lnTo>
                    <a:lnTo>
                      <a:pt x="1167" y="784"/>
                    </a:lnTo>
                    <a:lnTo>
                      <a:pt x="1167" y="784"/>
                    </a:lnTo>
                    <a:lnTo>
                      <a:pt x="1167" y="778"/>
                    </a:lnTo>
                    <a:lnTo>
                      <a:pt x="1168" y="784"/>
                    </a:lnTo>
                    <a:lnTo>
                      <a:pt x="1168" y="784"/>
                    </a:lnTo>
                    <a:lnTo>
                      <a:pt x="1172" y="784"/>
                    </a:lnTo>
                    <a:lnTo>
                      <a:pt x="1172" y="784"/>
                    </a:lnTo>
                    <a:lnTo>
                      <a:pt x="1172" y="784"/>
                    </a:lnTo>
                    <a:lnTo>
                      <a:pt x="1173" y="779"/>
                    </a:lnTo>
                    <a:lnTo>
                      <a:pt x="1173" y="784"/>
                    </a:lnTo>
                    <a:lnTo>
                      <a:pt x="1177" y="784"/>
                    </a:lnTo>
                    <a:lnTo>
                      <a:pt x="1177" y="784"/>
                    </a:lnTo>
                    <a:lnTo>
                      <a:pt x="1177" y="784"/>
                    </a:lnTo>
                    <a:lnTo>
                      <a:pt x="1178" y="783"/>
                    </a:lnTo>
                    <a:lnTo>
                      <a:pt x="1178" y="784"/>
                    </a:lnTo>
                    <a:lnTo>
                      <a:pt x="1182" y="784"/>
                    </a:lnTo>
                    <a:lnTo>
                      <a:pt x="1182" y="784"/>
                    </a:lnTo>
                    <a:lnTo>
                      <a:pt x="1182" y="784"/>
                    </a:lnTo>
                    <a:lnTo>
                      <a:pt x="1183" y="782"/>
                    </a:lnTo>
                    <a:lnTo>
                      <a:pt x="1183" y="784"/>
                    </a:lnTo>
                    <a:lnTo>
                      <a:pt x="1184" y="784"/>
                    </a:lnTo>
                    <a:lnTo>
                      <a:pt x="1184" y="784"/>
                    </a:lnTo>
                    <a:lnTo>
                      <a:pt x="1187" y="784"/>
                    </a:lnTo>
                    <a:lnTo>
                      <a:pt x="1187" y="784"/>
                    </a:lnTo>
                    <a:lnTo>
                      <a:pt x="1187" y="784"/>
                    </a:lnTo>
                    <a:lnTo>
                      <a:pt x="1188" y="783"/>
                    </a:lnTo>
                    <a:lnTo>
                      <a:pt x="1188" y="784"/>
                    </a:lnTo>
                    <a:lnTo>
                      <a:pt x="1193" y="784"/>
                    </a:lnTo>
                    <a:lnTo>
                      <a:pt x="1193" y="781"/>
                    </a:lnTo>
                    <a:lnTo>
                      <a:pt x="1193" y="784"/>
                    </a:lnTo>
                    <a:lnTo>
                      <a:pt x="1198" y="784"/>
                    </a:lnTo>
                    <a:lnTo>
                      <a:pt x="1198" y="782"/>
                    </a:lnTo>
                    <a:lnTo>
                      <a:pt x="1198" y="784"/>
                    </a:lnTo>
                    <a:lnTo>
                      <a:pt x="1202" y="784"/>
                    </a:lnTo>
                    <a:lnTo>
                      <a:pt x="1202" y="784"/>
                    </a:lnTo>
                    <a:lnTo>
                      <a:pt x="1202" y="784"/>
                    </a:lnTo>
                    <a:lnTo>
                      <a:pt x="1203" y="784"/>
                    </a:lnTo>
                    <a:lnTo>
                      <a:pt x="1203" y="782"/>
                    </a:lnTo>
                    <a:lnTo>
                      <a:pt x="1204" y="784"/>
                    </a:lnTo>
                    <a:lnTo>
                      <a:pt x="1204" y="784"/>
                    </a:lnTo>
                    <a:lnTo>
                      <a:pt x="1208" y="784"/>
                    </a:lnTo>
                    <a:lnTo>
                      <a:pt x="1208" y="784"/>
                    </a:lnTo>
                    <a:lnTo>
                      <a:pt x="1208" y="783"/>
                    </a:lnTo>
                    <a:lnTo>
                      <a:pt x="1209" y="784"/>
                    </a:lnTo>
                    <a:lnTo>
                      <a:pt x="1209" y="784"/>
                    </a:lnTo>
                    <a:lnTo>
                      <a:pt x="1213" y="784"/>
                    </a:lnTo>
                    <a:lnTo>
                      <a:pt x="1213" y="784"/>
                    </a:lnTo>
                    <a:lnTo>
                      <a:pt x="1213" y="782"/>
                    </a:lnTo>
                    <a:lnTo>
                      <a:pt x="1214" y="782"/>
                    </a:lnTo>
                    <a:lnTo>
                      <a:pt x="1214" y="784"/>
                    </a:lnTo>
                    <a:lnTo>
                      <a:pt x="1218" y="784"/>
                    </a:lnTo>
                    <a:lnTo>
                      <a:pt x="1218" y="784"/>
                    </a:lnTo>
                    <a:lnTo>
                      <a:pt x="1218" y="784"/>
                    </a:lnTo>
                    <a:lnTo>
                      <a:pt x="1219" y="783"/>
                    </a:lnTo>
                    <a:lnTo>
                      <a:pt x="1219" y="784"/>
                    </a:lnTo>
                    <a:lnTo>
                      <a:pt x="1223" y="784"/>
                    </a:lnTo>
                    <a:lnTo>
                      <a:pt x="1223" y="784"/>
                    </a:lnTo>
                    <a:lnTo>
                      <a:pt x="1223" y="784"/>
                    </a:lnTo>
                    <a:lnTo>
                      <a:pt x="1224" y="784"/>
                    </a:lnTo>
                    <a:lnTo>
                      <a:pt x="1224" y="784"/>
                    </a:lnTo>
                    <a:lnTo>
                      <a:pt x="1225" y="784"/>
                    </a:lnTo>
                    <a:lnTo>
                      <a:pt x="1225" y="784"/>
                    </a:lnTo>
                    <a:lnTo>
                      <a:pt x="1228" y="784"/>
                    </a:lnTo>
                    <a:lnTo>
                      <a:pt x="1228" y="784"/>
                    </a:lnTo>
                    <a:lnTo>
                      <a:pt x="1228" y="784"/>
                    </a:lnTo>
                    <a:lnTo>
                      <a:pt x="1229" y="784"/>
                    </a:lnTo>
                    <a:lnTo>
                      <a:pt x="1229" y="784"/>
                    </a:lnTo>
                    <a:lnTo>
                      <a:pt x="1230" y="784"/>
                    </a:lnTo>
                    <a:lnTo>
                      <a:pt x="1230" y="784"/>
                    </a:lnTo>
                    <a:lnTo>
                      <a:pt x="1233" y="784"/>
                    </a:lnTo>
                    <a:lnTo>
                      <a:pt x="1233" y="784"/>
                    </a:lnTo>
                    <a:lnTo>
                      <a:pt x="1233" y="784"/>
                    </a:lnTo>
                    <a:lnTo>
                      <a:pt x="1234" y="779"/>
                    </a:lnTo>
                    <a:lnTo>
                      <a:pt x="1234" y="784"/>
                    </a:lnTo>
                    <a:lnTo>
                      <a:pt x="1235" y="783"/>
                    </a:lnTo>
                    <a:lnTo>
                      <a:pt x="1235" y="784"/>
                    </a:lnTo>
                    <a:lnTo>
                      <a:pt x="1238" y="784"/>
                    </a:lnTo>
                    <a:lnTo>
                      <a:pt x="1238" y="784"/>
                    </a:lnTo>
                    <a:lnTo>
                      <a:pt x="1238" y="784"/>
                    </a:lnTo>
                    <a:lnTo>
                      <a:pt x="1239" y="780"/>
                    </a:lnTo>
                    <a:lnTo>
                      <a:pt x="1239" y="784"/>
                    </a:lnTo>
                    <a:lnTo>
                      <a:pt x="1240" y="783"/>
                    </a:lnTo>
                    <a:lnTo>
                      <a:pt x="1240" y="784"/>
                    </a:lnTo>
                    <a:lnTo>
                      <a:pt x="1243" y="784"/>
                    </a:lnTo>
                    <a:lnTo>
                      <a:pt x="1243" y="784"/>
                    </a:lnTo>
                    <a:lnTo>
                      <a:pt x="1243" y="784"/>
                    </a:lnTo>
                    <a:lnTo>
                      <a:pt x="1244" y="769"/>
                    </a:lnTo>
                    <a:lnTo>
                      <a:pt x="1244" y="784"/>
                    </a:lnTo>
                    <a:lnTo>
                      <a:pt x="1245" y="784"/>
                    </a:lnTo>
                    <a:lnTo>
                      <a:pt x="1245" y="784"/>
                    </a:lnTo>
                    <a:lnTo>
                      <a:pt x="1248" y="784"/>
                    </a:lnTo>
                    <a:lnTo>
                      <a:pt x="1248" y="784"/>
                    </a:lnTo>
                    <a:lnTo>
                      <a:pt x="1248" y="784"/>
                    </a:lnTo>
                    <a:lnTo>
                      <a:pt x="1249" y="784"/>
                    </a:lnTo>
                    <a:lnTo>
                      <a:pt x="1249" y="769"/>
                    </a:lnTo>
                    <a:lnTo>
                      <a:pt x="1250" y="784"/>
                    </a:lnTo>
                    <a:lnTo>
                      <a:pt x="1250" y="784"/>
                    </a:lnTo>
                    <a:lnTo>
                      <a:pt x="1253" y="784"/>
                    </a:lnTo>
                    <a:lnTo>
                      <a:pt x="1253" y="784"/>
                    </a:lnTo>
                    <a:lnTo>
                      <a:pt x="1253" y="784"/>
                    </a:lnTo>
                    <a:lnTo>
                      <a:pt x="1254" y="784"/>
                    </a:lnTo>
                    <a:lnTo>
                      <a:pt x="1254" y="779"/>
                    </a:lnTo>
                    <a:lnTo>
                      <a:pt x="1255" y="780"/>
                    </a:lnTo>
                    <a:lnTo>
                      <a:pt x="1255" y="784"/>
                    </a:lnTo>
                    <a:lnTo>
                      <a:pt x="1258" y="784"/>
                    </a:lnTo>
                    <a:lnTo>
                      <a:pt x="1259" y="784"/>
                    </a:lnTo>
                    <a:lnTo>
                      <a:pt x="1259" y="783"/>
                    </a:lnTo>
                    <a:lnTo>
                      <a:pt x="1260" y="781"/>
                    </a:lnTo>
                    <a:lnTo>
                      <a:pt x="1260" y="784"/>
                    </a:lnTo>
                    <a:lnTo>
                      <a:pt x="1264" y="784"/>
                    </a:lnTo>
                    <a:lnTo>
                      <a:pt x="1264" y="784"/>
                    </a:lnTo>
                    <a:lnTo>
                      <a:pt x="1264" y="784"/>
                    </a:lnTo>
                    <a:lnTo>
                      <a:pt x="1265" y="783"/>
                    </a:lnTo>
                    <a:lnTo>
                      <a:pt x="1265" y="784"/>
                    </a:lnTo>
                    <a:lnTo>
                      <a:pt x="1269" y="784"/>
                    </a:lnTo>
                    <a:lnTo>
                      <a:pt x="1269" y="784"/>
                    </a:lnTo>
                    <a:lnTo>
                      <a:pt x="1269" y="784"/>
                    </a:lnTo>
                    <a:lnTo>
                      <a:pt x="1270" y="784"/>
                    </a:lnTo>
                    <a:lnTo>
                      <a:pt x="1270" y="784"/>
                    </a:lnTo>
                    <a:lnTo>
                      <a:pt x="1274" y="784"/>
                    </a:lnTo>
                    <a:lnTo>
                      <a:pt x="1274" y="784"/>
                    </a:lnTo>
                    <a:lnTo>
                      <a:pt x="1274" y="784"/>
                    </a:lnTo>
                    <a:lnTo>
                      <a:pt x="1275" y="784"/>
                    </a:lnTo>
                    <a:lnTo>
                      <a:pt x="1275" y="784"/>
                    </a:lnTo>
                    <a:lnTo>
                      <a:pt x="1277" y="7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32" name="Rectangle 1735"/>
              <p:cNvSpPr>
                <a:spLocks noChangeArrowheads="1"/>
              </p:cNvSpPr>
              <p:nvPr/>
            </p:nvSpPr>
            <p:spPr bwMode="auto">
              <a:xfrm>
                <a:off x="2827337" y="3957728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3" name="Rectangle 1736"/>
              <p:cNvSpPr>
                <a:spLocks noChangeArrowheads="1"/>
              </p:cNvSpPr>
              <p:nvPr/>
            </p:nvSpPr>
            <p:spPr bwMode="auto">
              <a:xfrm>
                <a:off x="2378075" y="4113213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1375.9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4" name="Rectangle 1737"/>
              <p:cNvSpPr>
                <a:spLocks noChangeArrowheads="1"/>
              </p:cNvSpPr>
              <p:nvPr/>
            </p:nvSpPr>
            <p:spPr bwMode="auto">
              <a:xfrm>
                <a:off x="1916113" y="5006975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1347.9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5" name="Line 1739"/>
              <p:cNvSpPr>
                <a:spLocks noChangeShapeType="1"/>
              </p:cNvSpPr>
              <p:nvPr/>
            </p:nvSpPr>
            <p:spPr bwMode="auto">
              <a:xfrm flipH="1" flipV="1">
                <a:off x="2370138" y="5216525"/>
                <a:ext cx="12700" cy="3175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1136" name="Rectangle 1740"/>
              <p:cNvSpPr>
                <a:spLocks noChangeArrowheads="1"/>
              </p:cNvSpPr>
              <p:nvPr/>
            </p:nvSpPr>
            <p:spPr bwMode="auto">
              <a:xfrm>
                <a:off x="3152775" y="5178426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7" name="Rectangle 1741"/>
              <p:cNvSpPr>
                <a:spLocks noChangeArrowheads="1"/>
              </p:cNvSpPr>
              <p:nvPr/>
            </p:nvSpPr>
            <p:spPr bwMode="auto">
              <a:xfrm>
                <a:off x="1101726" y="5131202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1293.9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8" name="Rectangle 1744"/>
              <p:cNvSpPr>
                <a:spLocks noChangeArrowheads="1"/>
              </p:cNvSpPr>
              <p:nvPr/>
            </p:nvSpPr>
            <p:spPr bwMode="auto">
              <a:xfrm>
                <a:off x="1540774" y="5194524"/>
                <a:ext cx="317395" cy="1579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1319.9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cxnSp>
          <p:nvCxnSpPr>
            <p:cNvPr id="846" name="Straight Connector 845"/>
            <p:cNvCxnSpPr/>
            <p:nvPr/>
          </p:nvCxnSpPr>
          <p:spPr>
            <a:xfrm>
              <a:off x="4100967" y="552669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7" name="Straight Connector 846"/>
            <p:cNvCxnSpPr/>
            <p:nvPr/>
          </p:nvCxnSpPr>
          <p:spPr>
            <a:xfrm>
              <a:off x="3432146" y="519872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8" name="Straight Connector 847"/>
            <p:cNvCxnSpPr/>
            <p:nvPr/>
          </p:nvCxnSpPr>
          <p:spPr>
            <a:xfrm>
              <a:off x="2805877" y="551664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9" name="Straight Connector 848"/>
            <p:cNvCxnSpPr/>
            <p:nvPr/>
          </p:nvCxnSpPr>
          <p:spPr>
            <a:xfrm>
              <a:off x="2193896" y="562595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0" name="Straight Connector 849"/>
            <p:cNvCxnSpPr/>
            <p:nvPr/>
          </p:nvCxnSpPr>
          <p:spPr>
            <a:xfrm>
              <a:off x="1574770" y="554049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1" name="Straight Connector 850"/>
            <p:cNvCxnSpPr/>
            <p:nvPr/>
          </p:nvCxnSpPr>
          <p:spPr>
            <a:xfrm>
              <a:off x="955645" y="522251"/>
              <a:ext cx="0" cy="59436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2" name="Rectangle 1740"/>
            <p:cNvSpPr>
              <a:spLocks noChangeArrowheads="1"/>
            </p:cNvSpPr>
            <p:nvPr/>
          </p:nvSpPr>
          <p:spPr bwMode="auto">
            <a:xfrm>
              <a:off x="3035655" y="4646393"/>
              <a:ext cx="317395" cy="95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1425.9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3" name="Rectangle 852"/>
            <p:cNvSpPr/>
            <p:nvPr/>
          </p:nvSpPr>
          <p:spPr>
            <a:xfrm>
              <a:off x="470018" y="517584"/>
              <a:ext cx="3888337" cy="616330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4" name="Rectangle 853"/>
            <p:cNvSpPr/>
            <p:nvPr/>
          </p:nvSpPr>
          <p:spPr>
            <a:xfrm>
              <a:off x="542482" y="638091"/>
              <a:ext cx="38504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000" b="0" i="0" u="none" strike="noStrike" kern="1200" spc="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855" name="Rectangle 854"/>
            <p:cNvSpPr/>
            <p:nvPr/>
          </p:nvSpPr>
          <p:spPr>
            <a:xfrm>
              <a:off x="518795" y="2275193"/>
              <a:ext cx="50366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000" b="0" i="0" u="none" strike="noStrike" kern="1200" spc="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l-GR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cld1</a:t>
              </a:r>
            </a:p>
          </p:txBody>
        </p:sp>
        <p:sp>
          <p:nvSpPr>
            <p:cNvPr id="856" name="Rectangle 855"/>
            <p:cNvSpPr/>
            <p:nvPr/>
          </p:nvSpPr>
          <p:spPr>
            <a:xfrm>
              <a:off x="514790" y="3772995"/>
              <a:ext cx="51007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000" b="0" i="0" u="none" strike="noStrike" kern="1200" spc="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l-GR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taz1</a:t>
              </a:r>
            </a:p>
          </p:txBody>
        </p:sp>
        <p:sp>
          <p:nvSpPr>
            <p:cNvPr id="857" name="Rectangle 856"/>
            <p:cNvSpPr/>
            <p:nvPr/>
          </p:nvSpPr>
          <p:spPr>
            <a:xfrm>
              <a:off x="516256" y="5252745"/>
              <a:ext cx="8643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 sz="1000" b="0" i="0" u="none" strike="noStrike" kern="1200" spc="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r>
                <a:rPr lang="el-GR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cld1/</a:t>
              </a:r>
              <a:r>
                <a:rPr lang="el-GR" dirty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taz1</a:t>
              </a:r>
            </a:p>
          </p:txBody>
        </p:sp>
        <p:sp>
          <p:nvSpPr>
            <p:cNvPr id="858" name="Right Brace 857"/>
            <p:cNvSpPr/>
            <p:nvPr/>
          </p:nvSpPr>
          <p:spPr>
            <a:xfrm rot="16200000">
              <a:off x="1616960" y="371601"/>
              <a:ext cx="168050" cy="162491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9" name="Right Brace 858"/>
            <p:cNvSpPr/>
            <p:nvPr/>
          </p:nvSpPr>
          <p:spPr>
            <a:xfrm rot="16200000">
              <a:off x="1683095" y="1679939"/>
              <a:ext cx="168050" cy="162491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0" name="Right Brace 859"/>
            <p:cNvSpPr/>
            <p:nvPr/>
          </p:nvSpPr>
          <p:spPr>
            <a:xfrm rot="16200000">
              <a:off x="1723352" y="3316083"/>
              <a:ext cx="168050" cy="162491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1" name="Right Brace 860"/>
            <p:cNvSpPr/>
            <p:nvPr/>
          </p:nvSpPr>
          <p:spPr>
            <a:xfrm rot="16200000">
              <a:off x="1720477" y="4771071"/>
              <a:ext cx="168050" cy="1624917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2" name="TextBox 861"/>
            <p:cNvSpPr txBox="1"/>
            <p:nvPr/>
          </p:nvSpPr>
          <p:spPr>
            <a:xfrm>
              <a:off x="967105" y="901650"/>
              <a:ext cx="156004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 with short-chain fatty acids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3" name="Right Brace 862"/>
            <p:cNvSpPr/>
            <p:nvPr/>
          </p:nvSpPr>
          <p:spPr>
            <a:xfrm rot="16200000">
              <a:off x="3191144" y="171893"/>
              <a:ext cx="188176" cy="136584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4" name="TextBox 863"/>
            <p:cNvSpPr txBox="1"/>
            <p:nvPr/>
          </p:nvSpPr>
          <p:spPr>
            <a:xfrm>
              <a:off x="2551490" y="553719"/>
              <a:ext cx="15263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CL with long-chain fatty acids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5" name="Right Brace 864"/>
            <p:cNvSpPr/>
            <p:nvPr/>
          </p:nvSpPr>
          <p:spPr>
            <a:xfrm rot="16200000">
              <a:off x="3317664" y="3231394"/>
              <a:ext cx="188176" cy="136584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6" name="Right Brace 865"/>
            <p:cNvSpPr/>
            <p:nvPr/>
          </p:nvSpPr>
          <p:spPr>
            <a:xfrm rot="16200000">
              <a:off x="3291785" y="4758270"/>
              <a:ext cx="188176" cy="136584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7" name="Right Brace 866"/>
            <p:cNvSpPr/>
            <p:nvPr/>
          </p:nvSpPr>
          <p:spPr>
            <a:xfrm rot="16200000">
              <a:off x="3237151" y="1710269"/>
              <a:ext cx="188176" cy="136584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289462" y="8128199"/>
            <a:ext cx="6402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Supplemental Figure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1.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Mass spectra of CL obtained from w/t yeast cells as well as cld1Δ, taz1Δ and cld1Δ/taz1Δ mutants.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04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25171" y="1229274"/>
            <a:ext cx="3872938" cy="1452526"/>
            <a:chOff x="431801" y="193680"/>
            <a:chExt cx="3711575" cy="2033903"/>
          </a:xfrm>
        </p:grpSpPr>
        <p:sp>
          <p:nvSpPr>
            <p:cNvPr id="3" name="Line 17"/>
            <p:cNvSpPr>
              <a:spLocks noChangeShapeType="1"/>
            </p:cNvSpPr>
            <p:nvPr/>
          </p:nvSpPr>
          <p:spPr bwMode="auto">
            <a:xfrm>
              <a:off x="431801" y="1919288"/>
              <a:ext cx="3711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" name="Line 19"/>
            <p:cNvSpPr>
              <a:spLocks noChangeShapeType="1"/>
            </p:cNvSpPr>
            <p:nvPr/>
          </p:nvSpPr>
          <p:spPr bwMode="auto">
            <a:xfrm>
              <a:off x="5143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" name="Line 20"/>
            <p:cNvSpPr>
              <a:spLocks noChangeShapeType="1"/>
            </p:cNvSpPr>
            <p:nvPr/>
          </p:nvSpPr>
          <p:spPr bwMode="auto">
            <a:xfrm>
              <a:off x="6619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>
              <a:off x="7381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>
              <a:off x="80962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" name="Line 23"/>
            <p:cNvSpPr>
              <a:spLocks noChangeShapeType="1"/>
            </p:cNvSpPr>
            <p:nvPr/>
          </p:nvSpPr>
          <p:spPr bwMode="auto">
            <a:xfrm>
              <a:off x="9588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>
              <a:off x="103346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>
              <a:off x="11064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>
              <a:off x="125412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13271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>
              <a:off x="14033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>
              <a:off x="15509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" name="Line 30"/>
            <p:cNvSpPr>
              <a:spLocks noChangeShapeType="1"/>
            </p:cNvSpPr>
            <p:nvPr/>
          </p:nvSpPr>
          <p:spPr bwMode="auto">
            <a:xfrm>
              <a:off x="16240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" name="Line 31"/>
            <p:cNvSpPr>
              <a:spLocks noChangeShapeType="1"/>
            </p:cNvSpPr>
            <p:nvPr/>
          </p:nvSpPr>
          <p:spPr bwMode="auto">
            <a:xfrm>
              <a:off x="169862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" name="Line 32"/>
            <p:cNvSpPr>
              <a:spLocks noChangeShapeType="1"/>
            </p:cNvSpPr>
            <p:nvPr/>
          </p:nvSpPr>
          <p:spPr bwMode="auto">
            <a:xfrm>
              <a:off x="18478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" name="Line 33"/>
            <p:cNvSpPr>
              <a:spLocks noChangeShapeType="1"/>
            </p:cNvSpPr>
            <p:nvPr/>
          </p:nvSpPr>
          <p:spPr bwMode="auto">
            <a:xfrm>
              <a:off x="19192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" name="Line 34"/>
            <p:cNvSpPr>
              <a:spLocks noChangeShapeType="1"/>
            </p:cNvSpPr>
            <p:nvPr/>
          </p:nvSpPr>
          <p:spPr bwMode="auto">
            <a:xfrm>
              <a:off x="19954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" name="Line 35"/>
            <p:cNvSpPr>
              <a:spLocks noChangeShapeType="1"/>
            </p:cNvSpPr>
            <p:nvPr/>
          </p:nvSpPr>
          <p:spPr bwMode="auto">
            <a:xfrm>
              <a:off x="21399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>
              <a:off x="221615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>
              <a:off x="22891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>
              <a:off x="24368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>
              <a:off x="25130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258603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27336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>
              <a:off x="280828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>
              <a:off x="28813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" name="Line 44"/>
            <p:cNvSpPr>
              <a:spLocks noChangeShapeType="1"/>
            </p:cNvSpPr>
            <p:nvPr/>
          </p:nvSpPr>
          <p:spPr bwMode="auto">
            <a:xfrm>
              <a:off x="303053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" name="Line 45"/>
            <p:cNvSpPr>
              <a:spLocks noChangeShapeType="1"/>
            </p:cNvSpPr>
            <p:nvPr/>
          </p:nvSpPr>
          <p:spPr bwMode="auto">
            <a:xfrm>
              <a:off x="31019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" name="Line 46"/>
            <p:cNvSpPr>
              <a:spLocks noChangeShapeType="1"/>
            </p:cNvSpPr>
            <p:nvPr/>
          </p:nvSpPr>
          <p:spPr bwMode="auto">
            <a:xfrm>
              <a:off x="31781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" name="Line 47"/>
            <p:cNvSpPr>
              <a:spLocks noChangeShapeType="1"/>
            </p:cNvSpPr>
            <p:nvPr/>
          </p:nvSpPr>
          <p:spPr bwMode="auto">
            <a:xfrm>
              <a:off x="33258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" name="Line 48"/>
            <p:cNvSpPr>
              <a:spLocks noChangeShapeType="1"/>
            </p:cNvSpPr>
            <p:nvPr/>
          </p:nvSpPr>
          <p:spPr bwMode="auto">
            <a:xfrm>
              <a:off x="339883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" name="Line 49"/>
            <p:cNvSpPr>
              <a:spLocks noChangeShapeType="1"/>
            </p:cNvSpPr>
            <p:nvPr/>
          </p:nvSpPr>
          <p:spPr bwMode="auto">
            <a:xfrm>
              <a:off x="347503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" name="Line 50"/>
            <p:cNvSpPr>
              <a:spLocks noChangeShapeType="1"/>
            </p:cNvSpPr>
            <p:nvPr/>
          </p:nvSpPr>
          <p:spPr bwMode="auto">
            <a:xfrm>
              <a:off x="36226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" name="Line 51"/>
            <p:cNvSpPr>
              <a:spLocks noChangeShapeType="1"/>
            </p:cNvSpPr>
            <p:nvPr/>
          </p:nvSpPr>
          <p:spPr bwMode="auto">
            <a:xfrm>
              <a:off x="369570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" name="Line 52"/>
            <p:cNvSpPr>
              <a:spLocks noChangeShapeType="1"/>
            </p:cNvSpPr>
            <p:nvPr/>
          </p:nvSpPr>
          <p:spPr bwMode="auto">
            <a:xfrm>
              <a:off x="3770313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" name="Line 53"/>
            <p:cNvSpPr>
              <a:spLocks noChangeShapeType="1"/>
            </p:cNvSpPr>
            <p:nvPr/>
          </p:nvSpPr>
          <p:spPr bwMode="auto">
            <a:xfrm>
              <a:off x="3919538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" name="Line 54"/>
            <p:cNvSpPr>
              <a:spLocks noChangeShapeType="1"/>
            </p:cNvSpPr>
            <p:nvPr/>
          </p:nvSpPr>
          <p:spPr bwMode="auto">
            <a:xfrm>
              <a:off x="3990976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" name="Line 55"/>
            <p:cNvSpPr>
              <a:spLocks noChangeShapeType="1"/>
            </p:cNvSpPr>
            <p:nvPr/>
          </p:nvSpPr>
          <p:spPr bwMode="auto">
            <a:xfrm>
              <a:off x="4064001" y="19192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" name="Line 57"/>
            <p:cNvSpPr>
              <a:spLocks noChangeShapeType="1"/>
            </p:cNvSpPr>
            <p:nvPr/>
          </p:nvSpPr>
          <p:spPr bwMode="auto">
            <a:xfrm>
              <a:off x="4699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" name="Line 58"/>
            <p:cNvSpPr>
              <a:spLocks noChangeShapeType="1"/>
            </p:cNvSpPr>
            <p:nvPr/>
          </p:nvSpPr>
          <p:spPr bwMode="auto">
            <a:xfrm>
              <a:off x="4841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" name="Line 59"/>
            <p:cNvSpPr>
              <a:spLocks noChangeShapeType="1"/>
            </p:cNvSpPr>
            <p:nvPr/>
          </p:nvSpPr>
          <p:spPr bwMode="auto">
            <a:xfrm>
              <a:off x="4984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" name="Line 60"/>
            <p:cNvSpPr>
              <a:spLocks noChangeShapeType="1"/>
            </p:cNvSpPr>
            <p:nvPr/>
          </p:nvSpPr>
          <p:spPr bwMode="auto">
            <a:xfrm>
              <a:off x="5286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" name="Line 61"/>
            <p:cNvSpPr>
              <a:spLocks noChangeShapeType="1"/>
            </p:cNvSpPr>
            <p:nvPr/>
          </p:nvSpPr>
          <p:spPr bwMode="auto">
            <a:xfrm>
              <a:off x="5461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" name="Line 62"/>
            <p:cNvSpPr>
              <a:spLocks noChangeShapeType="1"/>
            </p:cNvSpPr>
            <p:nvPr/>
          </p:nvSpPr>
          <p:spPr bwMode="auto">
            <a:xfrm>
              <a:off x="5603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" name="Line 63"/>
            <p:cNvSpPr>
              <a:spLocks noChangeShapeType="1"/>
            </p:cNvSpPr>
            <p:nvPr/>
          </p:nvSpPr>
          <p:spPr bwMode="auto">
            <a:xfrm>
              <a:off x="5746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" name="Line 64"/>
            <p:cNvSpPr>
              <a:spLocks noChangeShapeType="1"/>
            </p:cNvSpPr>
            <p:nvPr/>
          </p:nvSpPr>
          <p:spPr bwMode="auto">
            <a:xfrm>
              <a:off x="6032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" name="Line 65"/>
            <p:cNvSpPr>
              <a:spLocks noChangeShapeType="1"/>
            </p:cNvSpPr>
            <p:nvPr/>
          </p:nvSpPr>
          <p:spPr bwMode="auto">
            <a:xfrm>
              <a:off x="6175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" name="Line 66"/>
            <p:cNvSpPr>
              <a:spLocks noChangeShapeType="1"/>
            </p:cNvSpPr>
            <p:nvPr/>
          </p:nvSpPr>
          <p:spPr bwMode="auto">
            <a:xfrm>
              <a:off x="633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" name="Line 67"/>
            <p:cNvSpPr>
              <a:spLocks noChangeShapeType="1"/>
            </p:cNvSpPr>
            <p:nvPr/>
          </p:nvSpPr>
          <p:spPr bwMode="auto">
            <a:xfrm>
              <a:off x="6477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" name="Line 68"/>
            <p:cNvSpPr>
              <a:spLocks noChangeShapeType="1"/>
            </p:cNvSpPr>
            <p:nvPr/>
          </p:nvSpPr>
          <p:spPr bwMode="auto">
            <a:xfrm>
              <a:off x="6762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" name="Line 69"/>
            <p:cNvSpPr>
              <a:spLocks noChangeShapeType="1"/>
            </p:cNvSpPr>
            <p:nvPr/>
          </p:nvSpPr>
          <p:spPr bwMode="auto">
            <a:xfrm>
              <a:off x="6905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" name="Line 70"/>
            <p:cNvSpPr>
              <a:spLocks noChangeShapeType="1"/>
            </p:cNvSpPr>
            <p:nvPr/>
          </p:nvSpPr>
          <p:spPr bwMode="auto">
            <a:xfrm>
              <a:off x="7080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" name="Line 71"/>
            <p:cNvSpPr>
              <a:spLocks noChangeShapeType="1"/>
            </p:cNvSpPr>
            <p:nvPr/>
          </p:nvSpPr>
          <p:spPr bwMode="auto">
            <a:xfrm>
              <a:off x="7223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" name="Line 72"/>
            <p:cNvSpPr>
              <a:spLocks noChangeShapeType="1"/>
            </p:cNvSpPr>
            <p:nvPr/>
          </p:nvSpPr>
          <p:spPr bwMode="auto">
            <a:xfrm>
              <a:off x="7524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>
              <a:off x="7667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" name="Line 74"/>
            <p:cNvSpPr>
              <a:spLocks noChangeShapeType="1"/>
            </p:cNvSpPr>
            <p:nvPr/>
          </p:nvSpPr>
          <p:spPr bwMode="auto">
            <a:xfrm>
              <a:off x="7810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" name="Line 75"/>
            <p:cNvSpPr>
              <a:spLocks noChangeShapeType="1"/>
            </p:cNvSpPr>
            <p:nvPr/>
          </p:nvSpPr>
          <p:spPr bwMode="auto">
            <a:xfrm>
              <a:off x="7953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" name="Line 76"/>
            <p:cNvSpPr>
              <a:spLocks noChangeShapeType="1"/>
            </p:cNvSpPr>
            <p:nvPr/>
          </p:nvSpPr>
          <p:spPr bwMode="auto">
            <a:xfrm>
              <a:off x="8239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" name="Line 77"/>
            <p:cNvSpPr>
              <a:spLocks noChangeShapeType="1"/>
            </p:cNvSpPr>
            <p:nvPr/>
          </p:nvSpPr>
          <p:spPr bwMode="auto">
            <a:xfrm>
              <a:off x="8397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" name="Line 78"/>
            <p:cNvSpPr>
              <a:spLocks noChangeShapeType="1"/>
            </p:cNvSpPr>
            <p:nvPr/>
          </p:nvSpPr>
          <p:spPr bwMode="auto">
            <a:xfrm>
              <a:off x="8540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" name="Line 79"/>
            <p:cNvSpPr>
              <a:spLocks noChangeShapeType="1"/>
            </p:cNvSpPr>
            <p:nvPr/>
          </p:nvSpPr>
          <p:spPr bwMode="auto">
            <a:xfrm>
              <a:off x="8715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" name="Line 80"/>
            <p:cNvSpPr>
              <a:spLocks noChangeShapeType="1"/>
            </p:cNvSpPr>
            <p:nvPr/>
          </p:nvSpPr>
          <p:spPr bwMode="auto">
            <a:xfrm>
              <a:off x="9001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" name="Line 81"/>
            <p:cNvSpPr>
              <a:spLocks noChangeShapeType="1"/>
            </p:cNvSpPr>
            <p:nvPr/>
          </p:nvSpPr>
          <p:spPr bwMode="auto">
            <a:xfrm>
              <a:off x="9144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" name="Line 82"/>
            <p:cNvSpPr>
              <a:spLocks noChangeShapeType="1"/>
            </p:cNvSpPr>
            <p:nvPr/>
          </p:nvSpPr>
          <p:spPr bwMode="auto">
            <a:xfrm>
              <a:off x="9286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" name="Line 83"/>
            <p:cNvSpPr>
              <a:spLocks noChangeShapeType="1"/>
            </p:cNvSpPr>
            <p:nvPr/>
          </p:nvSpPr>
          <p:spPr bwMode="auto">
            <a:xfrm>
              <a:off x="9429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" name="Line 84"/>
            <p:cNvSpPr>
              <a:spLocks noChangeShapeType="1"/>
            </p:cNvSpPr>
            <p:nvPr/>
          </p:nvSpPr>
          <p:spPr bwMode="auto">
            <a:xfrm>
              <a:off x="9731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" name="Line 85"/>
            <p:cNvSpPr>
              <a:spLocks noChangeShapeType="1"/>
            </p:cNvSpPr>
            <p:nvPr/>
          </p:nvSpPr>
          <p:spPr bwMode="auto">
            <a:xfrm>
              <a:off x="9874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" name="Line 86"/>
            <p:cNvSpPr>
              <a:spLocks noChangeShapeType="1"/>
            </p:cNvSpPr>
            <p:nvPr/>
          </p:nvSpPr>
          <p:spPr bwMode="auto">
            <a:xfrm>
              <a:off x="10017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" name="Line 87"/>
            <p:cNvSpPr>
              <a:spLocks noChangeShapeType="1"/>
            </p:cNvSpPr>
            <p:nvPr/>
          </p:nvSpPr>
          <p:spPr bwMode="auto">
            <a:xfrm>
              <a:off x="10160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" name="Line 88"/>
            <p:cNvSpPr>
              <a:spLocks noChangeShapeType="1"/>
            </p:cNvSpPr>
            <p:nvPr/>
          </p:nvSpPr>
          <p:spPr bwMode="auto">
            <a:xfrm>
              <a:off x="10477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" name="Line 89"/>
            <p:cNvSpPr>
              <a:spLocks noChangeShapeType="1"/>
            </p:cNvSpPr>
            <p:nvPr/>
          </p:nvSpPr>
          <p:spPr bwMode="auto">
            <a:xfrm>
              <a:off x="10620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" name="Line 90"/>
            <p:cNvSpPr>
              <a:spLocks noChangeShapeType="1"/>
            </p:cNvSpPr>
            <p:nvPr/>
          </p:nvSpPr>
          <p:spPr bwMode="auto">
            <a:xfrm>
              <a:off x="10779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" name="Line 91"/>
            <p:cNvSpPr>
              <a:spLocks noChangeShapeType="1"/>
            </p:cNvSpPr>
            <p:nvPr/>
          </p:nvSpPr>
          <p:spPr bwMode="auto">
            <a:xfrm>
              <a:off x="10922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" name="Line 92"/>
            <p:cNvSpPr>
              <a:spLocks noChangeShapeType="1"/>
            </p:cNvSpPr>
            <p:nvPr/>
          </p:nvSpPr>
          <p:spPr bwMode="auto">
            <a:xfrm>
              <a:off x="11207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" name="Line 93"/>
            <p:cNvSpPr>
              <a:spLocks noChangeShapeType="1"/>
            </p:cNvSpPr>
            <p:nvPr/>
          </p:nvSpPr>
          <p:spPr bwMode="auto">
            <a:xfrm>
              <a:off x="11350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" name="Line 94"/>
            <p:cNvSpPr>
              <a:spLocks noChangeShapeType="1"/>
            </p:cNvSpPr>
            <p:nvPr/>
          </p:nvSpPr>
          <p:spPr bwMode="auto">
            <a:xfrm>
              <a:off x="11493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" name="Line 95"/>
            <p:cNvSpPr>
              <a:spLocks noChangeShapeType="1"/>
            </p:cNvSpPr>
            <p:nvPr/>
          </p:nvSpPr>
          <p:spPr bwMode="auto">
            <a:xfrm>
              <a:off x="11652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" name="Line 96"/>
            <p:cNvSpPr>
              <a:spLocks noChangeShapeType="1"/>
            </p:cNvSpPr>
            <p:nvPr/>
          </p:nvSpPr>
          <p:spPr bwMode="auto">
            <a:xfrm>
              <a:off x="11969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" name="Line 97"/>
            <p:cNvSpPr>
              <a:spLocks noChangeShapeType="1"/>
            </p:cNvSpPr>
            <p:nvPr/>
          </p:nvSpPr>
          <p:spPr bwMode="auto">
            <a:xfrm>
              <a:off x="12112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" name="Line 98"/>
            <p:cNvSpPr>
              <a:spLocks noChangeShapeType="1"/>
            </p:cNvSpPr>
            <p:nvPr/>
          </p:nvSpPr>
          <p:spPr bwMode="auto">
            <a:xfrm>
              <a:off x="12255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" name="Line 99"/>
            <p:cNvSpPr>
              <a:spLocks noChangeShapeType="1"/>
            </p:cNvSpPr>
            <p:nvPr/>
          </p:nvSpPr>
          <p:spPr bwMode="auto">
            <a:xfrm>
              <a:off x="12398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" name="Line 100"/>
            <p:cNvSpPr>
              <a:spLocks noChangeShapeType="1"/>
            </p:cNvSpPr>
            <p:nvPr/>
          </p:nvSpPr>
          <p:spPr bwMode="auto">
            <a:xfrm>
              <a:off x="1268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" name="Line 101"/>
            <p:cNvSpPr>
              <a:spLocks noChangeShapeType="1"/>
            </p:cNvSpPr>
            <p:nvPr/>
          </p:nvSpPr>
          <p:spPr bwMode="auto">
            <a:xfrm>
              <a:off x="12842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" name="Line 102"/>
            <p:cNvSpPr>
              <a:spLocks noChangeShapeType="1"/>
            </p:cNvSpPr>
            <p:nvPr/>
          </p:nvSpPr>
          <p:spPr bwMode="auto">
            <a:xfrm>
              <a:off x="12985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" name="Line 103"/>
            <p:cNvSpPr>
              <a:spLocks noChangeShapeType="1"/>
            </p:cNvSpPr>
            <p:nvPr/>
          </p:nvSpPr>
          <p:spPr bwMode="auto">
            <a:xfrm>
              <a:off x="13128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" name="Line 104"/>
            <p:cNvSpPr>
              <a:spLocks noChangeShapeType="1"/>
            </p:cNvSpPr>
            <p:nvPr/>
          </p:nvSpPr>
          <p:spPr bwMode="auto">
            <a:xfrm>
              <a:off x="13446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" name="Line 105"/>
            <p:cNvSpPr>
              <a:spLocks noChangeShapeType="1"/>
            </p:cNvSpPr>
            <p:nvPr/>
          </p:nvSpPr>
          <p:spPr bwMode="auto">
            <a:xfrm>
              <a:off x="13589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" name="Line 106"/>
            <p:cNvSpPr>
              <a:spLocks noChangeShapeType="1"/>
            </p:cNvSpPr>
            <p:nvPr/>
          </p:nvSpPr>
          <p:spPr bwMode="auto">
            <a:xfrm>
              <a:off x="13731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" name="Line 107"/>
            <p:cNvSpPr>
              <a:spLocks noChangeShapeType="1"/>
            </p:cNvSpPr>
            <p:nvPr/>
          </p:nvSpPr>
          <p:spPr bwMode="auto">
            <a:xfrm>
              <a:off x="13874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" name="Line 108"/>
            <p:cNvSpPr>
              <a:spLocks noChangeShapeType="1"/>
            </p:cNvSpPr>
            <p:nvPr/>
          </p:nvSpPr>
          <p:spPr bwMode="auto">
            <a:xfrm>
              <a:off x="14176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" name="Line 109"/>
            <p:cNvSpPr>
              <a:spLocks noChangeShapeType="1"/>
            </p:cNvSpPr>
            <p:nvPr/>
          </p:nvSpPr>
          <p:spPr bwMode="auto">
            <a:xfrm>
              <a:off x="14319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Line 110"/>
            <p:cNvSpPr>
              <a:spLocks noChangeShapeType="1"/>
            </p:cNvSpPr>
            <p:nvPr/>
          </p:nvSpPr>
          <p:spPr bwMode="auto">
            <a:xfrm>
              <a:off x="14462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" name="Line 111"/>
            <p:cNvSpPr>
              <a:spLocks noChangeShapeType="1"/>
            </p:cNvSpPr>
            <p:nvPr/>
          </p:nvSpPr>
          <p:spPr bwMode="auto">
            <a:xfrm>
              <a:off x="14605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" name="Line 112"/>
            <p:cNvSpPr>
              <a:spLocks noChangeShapeType="1"/>
            </p:cNvSpPr>
            <p:nvPr/>
          </p:nvSpPr>
          <p:spPr bwMode="auto">
            <a:xfrm>
              <a:off x="14906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" name="Line 113"/>
            <p:cNvSpPr>
              <a:spLocks noChangeShapeType="1"/>
            </p:cNvSpPr>
            <p:nvPr/>
          </p:nvSpPr>
          <p:spPr bwMode="auto">
            <a:xfrm>
              <a:off x="15081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Line 114"/>
            <p:cNvSpPr>
              <a:spLocks noChangeShapeType="1"/>
            </p:cNvSpPr>
            <p:nvPr/>
          </p:nvSpPr>
          <p:spPr bwMode="auto">
            <a:xfrm>
              <a:off x="1522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" name="Line 115"/>
            <p:cNvSpPr>
              <a:spLocks noChangeShapeType="1"/>
            </p:cNvSpPr>
            <p:nvPr/>
          </p:nvSpPr>
          <p:spPr bwMode="auto">
            <a:xfrm>
              <a:off x="15367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" name="Line 116"/>
            <p:cNvSpPr>
              <a:spLocks noChangeShapeType="1"/>
            </p:cNvSpPr>
            <p:nvPr/>
          </p:nvSpPr>
          <p:spPr bwMode="auto">
            <a:xfrm>
              <a:off x="15652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" name="Line 117"/>
            <p:cNvSpPr>
              <a:spLocks noChangeShapeType="1"/>
            </p:cNvSpPr>
            <p:nvPr/>
          </p:nvSpPr>
          <p:spPr bwMode="auto">
            <a:xfrm>
              <a:off x="15795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" name="Line 118"/>
            <p:cNvSpPr>
              <a:spLocks noChangeShapeType="1"/>
            </p:cNvSpPr>
            <p:nvPr/>
          </p:nvSpPr>
          <p:spPr bwMode="auto">
            <a:xfrm>
              <a:off x="15938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" name="Line 119"/>
            <p:cNvSpPr>
              <a:spLocks noChangeShapeType="1"/>
            </p:cNvSpPr>
            <p:nvPr/>
          </p:nvSpPr>
          <p:spPr bwMode="auto">
            <a:xfrm>
              <a:off x="16097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" name="Line 120"/>
            <p:cNvSpPr>
              <a:spLocks noChangeShapeType="1"/>
            </p:cNvSpPr>
            <p:nvPr/>
          </p:nvSpPr>
          <p:spPr bwMode="auto">
            <a:xfrm>
              <a:off x="16383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" name="Line 121"/>
            <p:cNvSpPr>
              <a:spLocks noChangeShapeType="1"/>
            </p:cNvSpPr>
            <p:nvPr/>
          </p:nvSpPr>
          <p:spPr bwMode="auto">
            <a:xfrm>
              <a:off x="16525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" name="Line 122"/>
            <p:cNvSpPr>
              <a:spLocks noChangeShapeType="1"/>
            </p:cNvSpPr>
            <p:nvPr/>
          </p:nvSpPr>
          <p:spPr bwMode="auto">
            <a:xfrm>
              <a:off x="16700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" name="Line 123"/>
            <p:cNvSpPr>
              <a:spLocks noChangeShapeType="1"/>
            </p:cNvSpPr>
            <p:nvPr/>
          </p:nvSpPr>
          <p:spPr bwMode="auto">
            <a:xfrm>
              <a:off x="16843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8" name="Line 124"/>
            <p:cNvSpPr>
              <a:spLocks noChangeShapeType="1"/>
            </p:cNvSpPr>
            <p:nvPr/>
          </p:nvSpPr>
          <p:spPr bwMode="auto">
            <a:xfrm>
              <a:off x="17129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9" name="Line 125"/>
            <p:cNvSpPr>
              <a:spLocks noChangeShapeType="1"/>
            </p:cNvSpPr>
            <p:nvPr/>
          </p:nvSpPr>
          <p:spPr bwMode="auto">
            <a:xfrm>
              <a:off x="17287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0" name="Line 126"/>
            <p:cNvSpPr>
              <a:spLocks noChangeShapeType="1"/>
            </p:cNvSpPr>
            <p:nvPr/>
          </p:nvSpPr>
          <p:spPr bwMode="auto">
            <a:xfrm>
              <a:off x="17430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1" name="Line 127"/>
            <p:cNvSpPr>
              <a:spLocks noChangeShapeType="1"/>
            </p:cNvSpPr>
            <p:nvPr/>
          </p:nvSpPr>
          <p:spPr bwMode="auto">
            <a:xfrm>
              <a:off x="17573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2" name="Line 128"/>
            <p:cNvSpPr>
              <a:spLocks noChangeShapeType="1"/>
            </p:cNvSpPr>
            <p:nvPr/>
          </p:nvSpPr>
          <p:spPr bwMode="auto">
            <a:xfrm>
              <a:off x="17859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3" name="Line 129"/>
            <p:cNvSpPr>
              <a:spLocks noChangeShapeType="1"/>
            </p:cNvSpPr>
            <p:nvPr/>
          </p:nvSpPr>
          <p:spPr bwMode="auto">
            <a:xfrm>
              <a:off x="18002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" name="Line 130"/>
            <p:cNvSpPr>
              <a:spLocks noChangeShapeType="1"/>
            </p:cNvSpPr>
            <p:nvPr/>
          </p:nvSpPr>
          <p:spPr bwMode="auto">
            <a:xfrm>
              <a:off x="18161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" name="Line 131"/>
            <p:cNvSpPr>
              <a:spLocks noChangeShapeType="1"/>
            </p:cNvSpPr>
            <p:nvPr/>
          </p:nvSpPr>
          <p:spPr bwMode="auto">
            <a:xfrm>
              <a:off x="18319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" name="Line 132"/>
            <p:cNvSpPr>
              <a:spLocks noChangeShapeType="1"/>
            </p:cNvSpPr>
            <p:nvPr/>
          </p:nvSpPr>
          <p:spPr bwMode="auto">
            <a:xfrm>
              <a:off x="18621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7" name="Line 133"/>
            <p:cNvSpPr>
              <a:spLocks noChangeShapeType="1"/>
            </p:cNvSpPr>
            <p:nvPr/>
          </p:nvSpPr>
          <p:spPr bwMode="auto">
            <a:xfrm>
              <a:off x="18764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8" name="Line 134"/>
            <p:cNvSpPr>
              <a:spLocks noChangeShapeType="1"/>
            </p:cNvSpPr>
            <p:nvPr/>
          </p:nvSpPr>
          <p:spPr bwMode="auto">
            <a:xfrm>
              <a:off x="18907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9" name="Line 135"/>
            <p:cNvSpPr>
              <a:spLocks noChangeShapeType="1"/>
            </p:cNvSpPr>
            <p:nvPr/>
          </p:nvSpPr>
          <p:spPr bwMode="auto">
            <a:xfrm>
              <a:off x="19050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0" name="Line 136"/>
            <p:cNvSpPr>
              <a:spLocks noChangeShapeType="1"/>
            </p:cNvSpPr>
            <p:nvPr/>
          </p:nvSpPr>
          <p:spPr bwMode="auto">
            <a:xfrm>
              <a:off x="19351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" name="Line 137"/>
            <p:cNvSpPr>
              <a:spLocks noChangeShapeType="1"/>
            </p:cNvSpPr>
            <p:nvPr/>
          </p:nvSpPr>
          <p:spPr bwMode="auto">
            <a:xfrm>
              <a:off x="19494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" name="Line 138"/>
            <p:cNvSpPr>
              <a:spLocks noChangeShapeType="1"/>
            </p:cNvSpPr>
            <p:nvPr/>
          </p:nvSpPr>
          <p:spPr bwMode="auto">
            <a:xfrm>
              <a:off x="19637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" name="Line 139"/>
            <p:cNvSpPr>
              <a:spLocks noChangeShapeType="1"/>
            </p:cNvSpPr>
            <p:nvPr/>
          </p:nvSpPr>
          <p:spPr bwMode="auto">
            <a:xfrm>
              <a:off x="19780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" name="Line 140"/>
            <p:cNvSpPr>
              <a:spLocks noChangeShapeType="1"/>
            </p:cNvSpPr>
            <p:nvPr/>
          </p:nvSpPr>
          <p:spPr bwMode="auto">
            <a:xfrm>
              <a:off x="20097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5" name="Line 141"/>
            <p:cNvSpPr>
              <a:spLocks noChangeShapeType="1"/>
            </p:cNvSpPr>
            <p:nvPr/>
          </p:nvSpPr>
          <p:spPr bwMode="auto">
            <a:xfrm>
              <a:off x="20240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6" name="Line 142"/>
            <p:cNvSpPr>
              <a:spLocks noChangeShapeType="1"/>
            </p:cNvSpPr>
            <p:nvPr/>
          </p:nvSpPr>
          <p:spPr bwMode="auto">
            <a:xfrm>
              <a:off x="20383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7" name="Line 143"/>
            <p:cNvSpPr>
              <a:spLocks noChangeShapeType="1"/>
            </p:cNvSpPr>
            <p:nvPr/>
          </p:nvSpPr>
          <p:spPr bwMode="auto">
            <a:xfrm>
              <a:off x="20542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8" name="Line 144"/>
            <p:cNvSpPr>
              <a:spLocks noChangeShapeType="1"/>
            </p:cNvSpPr>
            <p:nvPr/>
          </p:nvSpPr>
          <p:spPr bwMode="auto">
            <a:xfrm>
              <a:off x="20828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9" name="Line 145"/>
            <p:cNvSpPr>
              <a:spLocks noChangeShapeType="1"/>
            </p:cNvSpPr>
            <p:nvPr/>
          </p:nvSpPr>
          <p:spPr bwMode="auto">
            <a:xfrm>
              <a:off x="20970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0" name="Line 146"/>
            <p:cNvSpPr>
              <a:spLocks noChangeShapeType="1"/>
            </p:cNvSpPr>
            <p:nvPr/>
          </p:nvSpPr>
          <p:spPr bwMode="auto">
            <a:xfrm>
              <a:off x="21113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1" name="Line 147"/>
            <p:cNvSpPr>
              <a:spLocks noChangeShapeType="1"/>
            </p:cNvSpPr>
            <p:nvPr/>
          </p:nvSpPr>
          <p:spPr bwMode="auto">
            <a:xfrm>
              <a:off x="21256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2" name="Line 148"/>
            <p:cNvSpPr>
              <a:spLocks noChangeShapeType="1"/>
            </p:cNvSpPr>
            <p:nvPr/>
          </p:nvSpPr>
          <p:spPr bwMode="auto">
            <a:xfrm>
              <a:off x="2157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3" name="Line 149"/>
            <p:cNvSpPr>
              <a:spLocks noChangeShapeType="1"/>
            </p:cNvSpPr>
            <p:nvPr/>
          </p:nvSpPr>
          <p:spPr bwMode="auto">
            <a:xfrm>
              <a:off x="21732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4" name="Line 150"/>
            <p:cNvSpPr>
              <a:spLocks noChangeShapeType="1"/>
            </p:cNvSpPr>
            <p:nvPr/>
          </p:nvSpPr>
          <p:spPr bwMode="auto">
            <a:xfrm>
              <a:off x="21875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5" name="Line 151"/>
            <p:cNvSpPr>
              <a:spLocks noChangeShapeType="1"/>
            </p:cNvSpPr>
            <p:nvPr/>
          </p:nvSpPr>
          <p:spPr bwMode="auto">
            <a:xfrm>
              <a:off x="22018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6" name="Line 152"/>
            <p:cNvSpPr>
              <a:spLocks noChangeShapeType="1"/>
            </p:cNvSpPr>
            <p:nvPr/>
          </p:nvSpPr>
          <p:spPr bwMode="auto">
            <a:xfrm>
              <a:off x="22304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7" name="Line 153"/>
            <p:cNvSpPr>
              <a:spLocks noChangeShapeType="1"/>
            </p:cNvSpPr>
            <p:nvPr/>
          </p:nvSpPr>
          <p:spPr bwMode="auto">
            <a:xfrm>
              <a:off x="22447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8" name="Line 154"/>
            <p:cNvSpPr>
              <a:spLocks noChangeShapeType="1"/>
            </p:cNvSpPr>
            <p:nvPr/>
          </p:nvSpPr>
          <p:spPr bwMode="auto">
            <a:xfrm>
              <a:off x="22606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9" name="Line 155"/>
            <p:cNvSpPr>
              <a:spLocks noChangeShapeType="1"/>
            </p:cNvSpPr>
            <p:nvPr/>
          </p:nvSpPr>
          <p:spPr bwMode="auto">
            <a:xfrm>
              <a:off x="22748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0" name="Line 156"/>
            <p:cNvSpPr>
              <a:spLocks noChangeShapeType="1"/>
            </p:cNvSpPr>
            <p:nvPr/>
          </p:nvSpPr>
          <p:spPr bwMode="auto">
            <a:xfrm>
              <a:off x="23034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1" name="Line 157"/>
            <p:cNvSpPr>
              <a:spLocks noChangeShapeType="1"/>
            </p:cNvSpPr>
            <p:nvPr/>
          </p:nvSpPr>
          <p:spPr bwMode="auto">
            <a:xfrm>
              <a:off x="23209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2" name="Line 158"/>
            <p:cNvSpPr>
              <a:spLocks noChangeShapeType="1"/>
            </p:cNvSpPr>
            <p:nvPr/>
          </p:nvSpPr>
          <p:spPr bwMode="auto">
            <a:xfrm>
              <a:off x="23352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3" name="Line 159"/>
            <p:cNvSpPr>
              <a:spLocks noChangeShapeType="1"/>
            </p:cNvSpPr>
            <p:nvPr/>
          </p:nvSpPr>
          <p:spPr bwMode="auto">
            <a:xfrm>
              <a:off x="23495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4" name="Line 160"/>
            <p:cNvSpPr>
              <a:spLocks noChangeShapeType="1"/>
            </p:cNvSpPr>
            <p:nvPr/>
          </p:nvSpPr>
          <p:spPr bwMode="auto">
            <a:xfrm>
              <a:off x="23796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5" name="Line 161"/>
            <p:cNvSpPr>
              <a:spLocks noChangeShapeType="1"/>
            </p:cNvSpPr>
            <p:nvPr/>
          </p:nvSpPr>
          <p:spPr bwMode="auto">
            <a:xfrm>
              <a:off x="23939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6" name="Line 162"/>
            <p:cNvSpPr>
              <a:spLocks noChangeShapeType="1"/>
            </p:cNvSpPr>
            <p:nvPr/>
          </p:nvSpPr>
          <p:spPr bwMode="auto">
            <a:xfrm>
              <a:off x="24082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7" name="Line 163"/>
            <p:cNvSpPr>
              <a:spLocks noChangeShapeType="1"/>
            </p:cNvSpPr>
            <p:nvPr/>
          </p:nvSpPr>
          <p:spPr bwMode="auto">
            <a:xfrm>
              <a:off x="24225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8" name="Line 164"/>
            <p:cNvSpPr>
              <a:spLocks noChangeShapeType="1"/>
            </p:cNvSpPr>
            <p:nvPr/>
          </p:nvSpPr>
          <p:spPr bwMode="auto">
            <a:xfrm>
              <a:off x="24511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9" name="Line 165"/>
            <p:cNvSpPr>
              <a:spLocks noChangeShapeType="1"/>
            </p:cNvSpPr>
            <p:nvPr/>
          </p:nvSpPr>
          <p:spPr bwMode="auto">
            <a:xfrm>
              <a:off x="24653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0" name="Line 166"/>
            <p:cNvSpPr>
              <a:spLocks noChangeShapeType="1"/>
            </p:cNvSpPr>
            <p:nvPr/>
          </p:nvSpPr>
          <p:spPr bwMode="auto">
            <a:xfrm>
              <a:off x="24828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1" name="Line 167"/>
            <p:cNvSpPr>
              <a:spLocks noChangeShapeType="1"/>
            </p:cNvSpPr>
            <p:nvPr/>
          </p:nvSpPr>
          <p:spPr bwMode="auto">
            <a:xfrm>
              <a:off x="24987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2" name="Line 168"/>
            <p:cNvSpPr>
              <a:spLocks noChangeShapeType="1"/>
            </p:cNvSpPr>
            <p:nvPr/>
          </p:nvSpPr>
          <p:spPr bwMode="auto">
            <a:xfrm>
              <a:off x="25273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3" name="Line 169"/>
            <p:cNvSpPr>
              <a:spLocks noChangeShapeType="1"/>
            </p:cNvSpPr>
            <p:nvPr/>
          </p:nvSpPr>
          <p:spPr bwMode="auto">
            <a:xfrm>
              <a:off x="25415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4" name="Line 170"/>
            <p:cNvSpPr>
              <a:spLocks noChangeShapeType="1"/>
            </p:cNvSpPr>
            <p:nvPr/>
          </p:nvSpPr>
          <p:spPr bwMode="auto">
            <a:xfrm>
              <a:off x="25558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5" name="Line 171"/>
            <p:cNvSpPr>
              <a:spLocks noChangeShapeType="1"/>
            </p:cNvSpPr>
            <p:nvPr/>
          </p:nvSpPr>
          <p:spPr bwMode="auto">
            <a:xfrm>
              <a:off x="25701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6" name="Line 172"/>
            <p:cNvSpPr>
              <a:spLocks noChangeShapeType="1"/>
            </p:cNvSpPr>
            <p:nvPr/>
          </p:nvSpPr>
          <p:spPr bwMode="auto">
            <a:xfrm>
              <a:off x="26003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7" name="Line 173"/>
            <p:cNvSpPr>
              <a:spLocks noChangeShapeType="1"/>
            </p:cNvSpPr>
            <p:nvPr/>
          </p:nvSpPr>
          <p:spPr bwMode="auto">
            <a:xfrm>
              <a:off x="26146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8" name="Line 174"/>
            <p:cNvSpPr>
              <a:spLocks noChangeShapeType="1"/>
            </p:cNvSpPr>
            <p:nvPr/>
          </p:nvSpPr>
          <p:spPr bwMode="auto">
            <a:xfrm>
              <a:off x="26320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9" name="Line 175"/>
            <p:cNvSpPr>
              <a:spLocks noChangeShapeType="1"/>
            </p:cNvSpPr>
            <p:nvPr/>
          </p:nvSpPr>
          <p:spPr bwMode="auto">
            <a:xfrm>
              <a:off x="26463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0" name="Line 176"/>
            <p:cNvSpPr>
              <a:spLocks noChangeShapeType="1"/>
            </p:cNvSpPr>
            <p:nvPr/>
          </p:nvSpPr>
          <p:spPr bwMode="auto">
            <a:xfrm>
              <a:off x="26749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1" name="Line 177"/>
            <p:cNvSpPr>
              <a:spLocks noChangeShapeType="1"/>
            </p:cNvSpPr>
            <p:nvPr/>
          </p:nvSpPr>
          <p:spPr bwMode="auto">
            <a:xfrm>
              <a:off x="26892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2" name="Line 178"/>
            <p:cNvSpPr>
              <a:spLocks noChangeShapeType="1"/>
            </p:cNvSpPr>
            <p:nvPr/>
          </p:nvSpPr>
          <p:spPr bwMode="auto">
            <a:xfrm>
              <a:off x="27051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3" name="Line 179"/>
            <p:cNvSpPr>
              <a:spLocks noChangeShapeType="1"/>
            </p:cNvSpPr>
            <p:nvPr/>
          </p:nvSpPr>
          <p:spPr bwMode="auto">
            <a:xfrm>
              <a:off x="27193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4" name="Line 180"/>
            <p:cNvSpPr>
              <a:spLocks noChangeShapeType="1"/>
            </p:cNvSpPr>
            <p:nvPr/>
          </p:nvSpPr>
          <p:spPr bwMode="auto">
            <a:xfrm>
              <a:off x="27479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5" name="Line 181"/>
            <p:cNvSpPr>
              <a:spLocks noChangeShapeType="1"/>
            </p:cNvSpPr>
            <p:nvPr/>
          </p:nvSpPr>
          <p:spPr bwMode="auto">
            <a:xfrm>
              <a:off x="27622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6" name="Line 182"/>
            <p:cNvSpPr>
              <a:spLocks noChangeShapeType="1"/>
            </p:cNvSpPr>
            <p:nvPr/>
          </p:nvSpPr>
          <p:spPr bwMode="auto">
            <a:xfrm>
              <a:off x="27765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7" name="Line 183"/>
            <p:cNvSpPr>
              <a:spLocks noChangeShapeType="1"/>
            </p:cNvSpPr>
            <p:nvPr/>
          </p:nvSpPr>
          <p:spPr bwMode="auto">
            <a:xfrm>
              <a:off x="27940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8" name="Line 184"/>
            <p:cNvSpPr>
              <a:spLocks noChangeShapeType="1"/>
            </p:cNvSpPr>
            <p:nvPr/>
          </p:nvSpPr>
          <p:spPr bwMode="auto">
            <a:xfrm>
              <a:off x="28241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9" name="Line 185"/>
            <p:cNvSpPr>
              <a:spLocks noChangeShapeType="1"/>
            </p:cNvSpPr>
            <p:nvPr/>
          </p:nvSpPr>
          <p:spPr bwMode="auto">
            <a:xfrm>
              <a:off x="28384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0" name="Line 186"/>
            <p:cNvSpPr>
              <a:spLocks noChangeShapeType="1"/>
            </p:cNvSpPr>
            <p:nvPr/>
          </p:nvSpPr>
          <p:spPr bwMode="auto">
            <a:xfrm>
              <a:off x="28527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1" name="Line 187"/>
            <p:cNvSpPr>
              <a:spLocks noChangeShapeType="1"/>
            </p:cNvSpPr>
            <p:nvPr/>
          </p:nvSpPr>
          <p:spPr bwMode="auto">
            <a:xfrm>
              <a:off x="28670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2" name="Line 188"/>
            <p:cNvSpPr>
              <a:spLocks noChangeShapeType="1"/>
            </p:cNvSpPr>
            <p:nvPr/>
          </p:nvSpPr>
          <p:spPr bwMode="auto">
            <a:xfrm>
              <a:off x="28956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3" name="Line 189"/>
            <p:cNvSpPr>
              <a:spLocks noChangeShapeType="1"/>
            </p:cNvSpPr>
            <p:nvPr/>
          </p:nvSpPr>
          <p:spPr bwMode="auto">
            <a:xfrm>
              <a:off x="29098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4" name="Line 190"/>
            <p:cNvSpPr>
              <a:spLocks noChangeShapeType="1"/>
            </p:cNvSpPr>
            <p:nvPr/>
          </p:nvSpPr>
          <p:spPr bwMode="auto">
            <a:xfrm>
              <a:off x="29257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5" name="Line 191"/>
            <p:cNvSpPr>
              <a:spLocks noChangeShapeType="1"/>
            </p:cNvSpPr>
            <p:nvPr/>
          </p:nvSpPr>
          <p:spPr bwMode="auto">
            <a:xfrm>
              <a:off x="29400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6" name="Line 192"/>
            <p:cNvSpPr>
              <a:spLocks noChangeShapeType="1"/>
            </p:cNvSpPr>
            <p:nvPr/>
          </p:nvSpPr>
          <p:spPr bwMode="auto">
            <a:xfrm>
              <a:off x="29718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7" name="Line 193"/>
            <p:cNvSpPr>
              <a:spLocks noChangeShapeType="1"/>
            </p:cNvSpPr>
            <p:nvPr/>
          </p:nvSpPr>
          <p:spPr bwMode="auto">
            <a:xfrm>
              <a:off x="29860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8" name="Line 194"/>
            <p:cNvSpPr>
              <a:spLocks noChangeShapeType="1"/>
            </p:cNvSpPr>
            <p:nvPr/>
          </p:nvSpPr>
          <p:spPr bwMode="auto">
            <a:xfrm>
              <a:off x="30003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9" name="Line 195"/>
            <p:cNvSpPr>
              <a:spLocks noChangeShapeType="1"/>
            </p:cNvSpPr>
            <p:nvPr/>
          </p:nvSpPr>
          <p:spPr bwMode="auto">
            <a:xfrm>
              <a:off x="30146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0" name="Line 196"/>
            <p:cNvSpPr>
              <a:spLocks noChangeShapeType="1"/>
            </p:cNvSpPr>
            <p:nvPr/>
          </p:nvSpPr>
          <p:spPr bwMode="auto">
            <a:xfrm>
              <a:off x="30448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1" name="Line 197"/>
            <p:cNvSpPr>
              <a:spLocks noChangeShapeType="1"/>
            </p:cNvSpPr>
            <p:nvPr/>
          </p:nvSpPr>
          <p:spPr bwMode="auto">
            <a:xfrm>
              <a:off x="30591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2" name="Line 198"/>
            <p:cNvSpPr>
              <a:spLocks noChangeShapeType="1"/>
            </p:cNvSpPr>
            <p:nvPr/>
          </p:nvSpPr>
          <p:spPr bwMode="auto">
            <a:xfrm>
              <a:off x="30734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3" name="Line 199"/>
            <p:cNvSpPr>
              <a:spLocks noChangeShapeType="1"/>
            </p:cNvSpPr>
            <p:nvPr/>
          </p:nvSpPr>
          <p:spPr bwMode="auto">
            <a:xfrm>
              <a:off x="30876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4" name="Line 200"/>
            <p:cNvSpPr>
              <a:spLocks noChangeShapeType="1"/>
            </p:cNvSpPr>
            <p:nvPr/>
          </p:nvSpPr>
          <p:spPr bwMode="auto">
            <a:xfrm>
              <a:off x="31194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5" name="Line 201"/>
            <p:cNvSpPr>
              <a:spLocks noChangeShapeType="1"/>
            </p:cNvSpPr>
            <p:nvPr/>
          </p:nvSpPr>
          <p:spPr bwMode="auto">
            <a:xfrm>
              <a:off x="31337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6" name="Line 202"/>
            <p:cNvSpPr>
              <a:spLocks noChangeShapeType="1"/>
            </p:cNvSpPr>
            <p:nvPr/>
          </p:nvSpPr>
          <p:spPr bwMode="auto">
            <a:xfrm>
              <a:off x="31496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7" name="Line 203"/>
            <p:cNvSpPr>
              <a:spLocks noChangeShapeType="1"/>
            </p:cNvSpPr>
            <p:nvPr/>
          </p:nvSpPr>
          <p:spPr bwMode="auto">
            <a:xfrm>
              <a:off x="31638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8" name="Line 204"/>
            <p:cNvSpPr>
              <a:spLocks noChangeShapeType="1"/>
            </p:cNvSpPr>
            <p:nvPr/>
          </p:nvSpPr>
          <p:spPr bwMode="auto">
            <a:xfrm>
              <a:off x="31924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9" name="Line 206"/>
            <p:cNvSpPr>
              <a:spLocks noChangeShapeType="1"/>
            </p:cNvSpPr>
            <p:nvPr/>
          </p:nvSpPr>
          <p:spPr bwMode="auto">
            <a:xfrm>
              <a:off x="32067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0" name="Line 207"/>
            <p:cNvSpPr>
              <a:spLocks noChangeShapeType="1"/>
            </p:cNvSpPr>
            <p:nvPr/>
          </p:nvSpPr>
          <p:spPr bwMode="auto">
            <a:xfrm>
              <a:off x="32210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1" name="Line 208"/>
            <p:cNvSpPr>
              <a:spLocks noChangeShapeType="1"/>
            </p:cNvSpPr>
            <p:nvPr/>
          </p:nvSpPr>
          <p:spPr bwMode="auto">
            <a:xfrm>
              <a:off x="32353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2" name="Line 209"/>
            <p:cNvSpPr>
              <a:spLocks noChangeShapeType="1"/>
            </p:cNvSpPr>
            <p:nvPr/>
          </p:nvSpPr>
          <p:spPr bwMode="auto">
            <a:xfrm>
              <a:off x="32654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3" name="Line 210"/>
            <p:cNvSpPr>
              <a:spLocks noChangeShapeType="1"/>
            </p:cNvSpPr>
            <p:nvPr/>
          </p:nvSpPr>
          <p:spPr bwMode="auto">
            <a:xfrm>
              <a:off x="32829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4" name="Line 211"/>
            <p:cNvSpPr>
              <a:spLocks noChangeShapeType="1"/>
            </p:cNvSpPr>
            <p:nvPr/>
          </p:nvSpPr>
          <p:spPr bwMode="auto">
            <a:xfrm>
              <a:off x="32972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5" name="Line 212"/>
            <p:cNvSpPr>
              <a:spLocks noChangeShapeType="1"/>
            </p:cNvSpPr>
            <p:nvPr/>
          </p:nvSpPr>
          <p:spPr bwMode="auto">
            <a:xfrm>
              <a:off x="33115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6" name="Line 213"/>
            <p:cNvSpPr>
              <a:spLocks noChangeShapeType="1"/>
            </p:cNvSpPr>
            <p:nvPr/>
          </p:nvSpPr>
          <p:spPr bwMode="auto">
            <a:xfrm>
              <a:off x="33401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7" name="Line 214"/>
            <p:cNvSpPr>
              <a:spLocks noChangeShapeType="1"/>
            </p:cNvSpPr>
            <p:nvPr/>
          </p:nvSpPr>
          <p:spPr bwMode="auto">
            <a:xfrm>
              <a:off x="33559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8" name="Line 215"/>
            <p:cNvSpPr>
              <a:spLocks noChangeShapeType="1"/>
            </p:cNvSpPr>
            <p:nvPr/>
          </p:nvSpPr>
          <p:spPr bwMode="auto">
            <a:xfrm>
              <a:off x="33702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9" name="Line 216"/>
            <p:cNvSpPr>
              <a:spLocks noChangeShapeType="1"/>
            </p:cNvSpPr>
            <p:nvPr/>
          </p:nvSpPr>
          <p:spPr bwMode="auto">
            <a:xfrm>
              <a:off x="33845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0" name="Line 217"/>
            <p:cNvSpPr>
              <a:spLocks noChangeShapeType="1"/>
            </p:cNvSpPr>
            <p:nvPr/>
          </p:nvSpPr>
          <p:spPr bwMode="auto">
            <a:xfrm>
              <a:off x="34131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1" name="Line 218"/>
            <p:cNvSpPr>
              <a:spLocks noChangeShapeType="1"/>
            </p:cNvSpPr>
            <p:nvPr/>
          </p:nvSpPr>
          <p:spPr bwMode="auto">
            <a:xfrm>
              <a:off x="3427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2" name="Line 219"/>
            <p:cNvSpPr>
              <a:spLocks noChangeShapeType="1"/>
            </p:cNvSpPr>
            <p:nvPr/>
          </p:nvSpPr>
          <p:spPr bwMode="auto">
            <a:xfrm>
              <a:off x="34448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3" name="Line 220"/>
            <p:cNvSpPr>
              <a:spLocks noChangeShapeType="1"/>
            </p:cNvSpPr>
            <p:nvPr/>
          </p:nvSpPr>
          <p:spPr bwMode="auto">
            <a:xfrm>
              <a:off x="34591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4" name="Line 221"/>
            <p:cNvSpPr>
              <a:spLocks noChangeShapeType="1"/>
            </p:cNvSpPr>
            <p:nvPr/>
          </p:nvSpPr>
          <p:spPr bwMode="auto">
            <a:xfrm>
              <a:off x="34893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5" name="Line 222"/>
            <p:cNvSpPr>
              <a:spLocks noChangeShapeType="1"/>
            </p:cNvSpPr>
            <p:nvPr/>
          </p:nvSpPr>
          <p:spPr bwMode="auto">
            <a:xfrm>
              <a:off x="35036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6" name="Line 223"/>
            <p:cNvSpPr>
              <a:spLocks noChangeShapeType="1"/>
            </p:cNvSpPr>
            <p:nvPr/>
          </p:nvSpPr>
          <p:spPr bwMode="auto">
            <a:xfrm>
              <a:off x="35179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7" name="Line 224"/>
            <p:cNvSpPr>
              <a:spLocks noChangeShapeType="1"/>
            </p:cNvSpPr>
            <p:nvPr/>
          </p:nvSpPr>
          <p:spPr bwMode="auto">
            <a:xfrm>
              <a:off x="35321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8" name="Line 225"/>
            <p:cNvSpPr>
              <a:spLocks noChangeShapeType="1"/>
            </p:cNvSpPr>
            <p:nvPr/>
          </p:nvSpPr>
          <p:spPr bwMode="auto">
            <a:xfrm>
              <a:off x="35607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9" name="Line 226"/>
            <p:cNvSpPr>
              <a:spLocks noChangeShapeType="1"/>
            </p:cNvSpPr>
            <p:nvPr/>
          </p:nvSpPr>
          <p:spPr bwMode="auto">
            <a:xfrm>
              <a:off x="35766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0" name="Line 227"/>
            <p:cNvSpPr>
              <a:spLocks noChangeShapeType="1"/>
            </p:cNvSpPr>
            <p:nvPr/>
          </p:nvSpPr>
          <p:spPr bwMode="auto">
            <a:xfrm>
              <a:off x="35909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1" name="Line 228"/>
            <p:cNvSpPr>
              <a:spLocks noChangeShapeType="1"/>
            </p:cNvSpPr>
            <p:nvPr/>
          </p:nvSpPr>
          <p:spPr bwMode="auto">
            <a:xfrm>
              <a:off x="36083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2" name="Line 229"/>
            <p:cNvSpPr>
              <a:spLocks noChangeShapeType="1"/>
            </p:cNvSpPr>
            <p:nvPr/>
          </p:nvSpPr>
          <p:spPr bwMode="auto">
            <a:xfrm>
              <a:off x="36369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3" name="Line 230"/>
            <p:cNvSpPr>
              <a:spLocks noChangeShapeType="1"/>
            </p:cNvSpPr>
            <p:nvPr/>
          </p:nvSpPr>
          <p:spPr bwMode="auto">
            <a:xfrm>
              <a:off x="36512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4" name="Line 231"/>
            <p:cNvSpPr>
              <a:spLocks noChangeShapeType="1"/>
            </p:cNvSpPr>
            <p:nvPr/>
          </p:nvSpPr>
          <p:spPr bwMode="auto">
            <a:xfrm>
              <a:off x="36655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5" name="Line 232"/>
            <p:cNvSpPr>
              <a:spLocks noChangeShapeType="1"/>
            </p:cNvSpPr>
            <p:nvPr/>
          </p:nvSpPr>
          <p:spPr bwMode="auto">
            <a:xfrm>
              <a:off x="36814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6" name="Line 233"/>
            <p:cNvSpPr>
              <a:spLocks noChangeShapeType="1"/>
            </p:cNvSpPr>
            <p:nvPr/>
          </p:nvSpPr>
          <p:spPr bwMode="auto">
            <a:xfrm>
              <a:off x="37099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7" name="Line 234"/>
            <p:cNvSpPr>
              <a:spLocks noChangeShapeType="1"/>
            </p:cNvSpPr>
            <p:nvPr/>
          </p:nvSpPr>
          <p:spPr bwMode="auto">
            <a:xfrm>
              <a:off x="37242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8" name="Line 235"/>
            <p:cNvSpPr>
              <a:spLocks noChangeShapeType="1"/>
            </p:cNvSpPr>
            <p:nvPr/>
          </p:nvSpPr>
          <p:spPr bwMode="auto">
            <a:xfrm>
              <a:off x="37385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9" name="Line 236"/>
            <p:cNvSpPr>
              <a:spLocks noChangeShapeType="1"/>
            </p:cNvSpPr>
            <p:nvPr/>
          </p:nvSpPr>
          <p:spPr bwMode="auto">
            <a:xfrm>
              <a:off x="37560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0" name="Line 237"/>
            <p:cNvSpPr>
              <a:spLocks noChangeShapeType="1"/>
            </p:cNvSpPr>
            <p:nvPr/>
          </p:nvSpPr>
          <p:spPr bwMode="auto">
            <a:xfrm>
              <a:off x="37846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1" name="Line 238"/>
            <p:cNvSpPr>
              <a:spLocks noChangeShapeType="1"/>
            </p:cNvSpPr>
            <p:nvPr/>
          </p:nvSpPr>
          <p:spPr bwMode="auto">
            <a:xfrm>
              <a:off x="38004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2" name="Line 239"/>
            <p:cNvSpPr>
              <a:spLocks noChangeShapeType="1"/>
            </p:cNvSpPr>
            <p:nvPr/>
          </p:nvSpPr>
          <p:spPr bwMode="auto">
            <a:xfrm>
              <a:off x="38147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3" name="Line 240"/>
            <p:cNvSpPr>
              <a:spLocks noChangeShapeType="1"/>
            </p:cNvSpPr>
            <p:nvPr/>
          </p:nvSpPr>
          <p:spPr bwMode="auto">
            <a:xfrm>
              <a:off x="38290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4" name="Line 241"/>
            <p:cNvSpPr>
              <a:spLocks noChangeShapeType="1"/>
            </p:cNvSpPr>
            <p:nvPr/>
          </p:nvSpPr>
          <p:spPr bwMode="auto">
            <a:xfrm>
              <a:off x="38576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5" name="Line 242"/>
            <p:cNvSpPr>
              <a:spLocks noChangeShapeType="1"/>
            </p:cNvSpPr>
            <p:nvPr/>
          </p:nvSpPr>
          <p:spPr bwMode="auto">
            <a:xfrm>
              <a:off x="38719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6" name="Line 243"/>
            <p:cNvSpPr>
              <a:spLocks noChangeShapeType="1"/>
            </p:cNvSpPr>
            <p:nvPr/>
          </p:nvSpPr>
          <p:spPr bwMode="auto">
            <a:xfrm>
              <a:off x="38862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7" name="Line 244"/>
            <p:cNvSpPr>
              <a:spLocks noChangeShapeType="1"/>
            </p:cNvSpPr>
            <p:nvPr/>
          </p:nvSpPr>
          <p:spPr bwMode="auto">
            <a:xfrm>
              <a:off x="390207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8" name="Line 245"/>
            <p:cNvSpPr>
              <a:spLocks noChangeShapeType="1"/>
            </p:cNvSpPr>
            <p:nvPr/>
          </p:nvSpPr>
          <p:spPr bwMode="auto">
            <a:xfrm>
              <a:off x="39338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9" name="Line 246"/>
            <p:cNvSpPr>
              <a:spLocks noChangeShapeType="1"/>
            </p:cNvSpPr>
            <p:nvPr/>
          </p:nvSpPr>
          <p:spPr bwMode="auto">
            <a:xfrm>
              <a:off x="39481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0" name="Line 247"/>
            <p:cNvSpPr>
              <a:spLocks noChangeShapeType="1"/>
            </p:cNvSpPr>
            <p:nvPr/>
          </p:nvSpPr>
          <p:spPr bwMode="auto">
            <a:xfrm>
              <a:off x="396240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1" name="Line 248"/>
            <p:cNvSpPr>
              <a:spLocks noChangeShapeType="1"/>
            </p:cNvSpPr>
            <p:nvPr/>
          </p:nvSpPr>
          <p:spPr bwMode="auto">
            <a:xfrm>
              <a:off x="397668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2" name="Line 249"/>
            <p:cNvSpPr>
              <a:spLocks noChangeShapeType="1"/>
            </p:cNvSpPr>
            <p:nvPr/>
          </p:nvSpPr>
          <p:spPr bwMode="auto">
            <a:xfrm>
              <a:off x="40052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3" name="Line 250"/>
            <p:cNvSpPr>
              <a:spLocks noChangeShapeType="1"/>
            </p:cNvSpPr>
            <p:nvPr/>
          </p:nvSpPr>
          <p:spPr bwMode="auto">
            <a:xfrm>
              <a:off x="40211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4" name="Line 251"/>
            <p:cNvSpPr>
              <a:spLocks noChangeShapeType="1"/>
            </p:cNvSpPr>
            <p:nvPr/>
          </p:nvSpPr>
          <p:spPr bwMode="auto">
            <a:xfrm>
              <a:off x="4035426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5" name="Line 252"/>
            <p:cNvSpPr>
              <a:spLocks noChangeShapeType="1"/>
            </p:cNvSpPr>
            <p:nvPr/>
          </p:nvSpPr>
          <p:spPr bwMode="auto">
            <a:xfrm>
              <a:off x="40497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6" name="Line 253"/>
            <p:cNvSpPr>
              <a:spLocks noChangeShapeType="1"/>
            </p:cNvSpPr>
            <p:nvPr/>
          </p:nvSpPr>
          <p:spPr bwMode="auto">
            <a:xfrm>
              <a:off x="408146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7" name="Line 254"/>
            <p:cNvSpPr>
              <a:spLocks noChangeShapeType="1"/>
            </p:cNvSpPr>
            <p:nvPr/>
          </p:nvSpPr>
          <p:spPr bwMode="auto">
            <a:xfrm>
              <a:off x="4095751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8" name="Line 255"/>
            <p:cNvSpPr>
              <a:spLocks noChangeShapeType="1"/>
            </p:cNvSpPr>
            <p:nvPr/>
          </p:nvSpPr>
          <p:spPr bwMode="auto">
            <a:xfrm>
              <a:off x="4110038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9" name="Line 256"/>
            <p:cNvSpPr>
              <a:spLocks noChangeShapeType="1"/>
            </p:cNvSpPr>
            <p:nvPr/>
          </p:nvSpPr>
          <p:spPr bwMode="auto">
            <a:xfrm>
              <a:off x="4125913" y="1919288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0" name="Line 257"/>
            <p:cNvSpPr>
              <a:spLocks noChangeShapeType="1"/>
            </p:cNvSpPr>
            <p:nvPr/>
          </p:nvSpPr>
          <p:spPr bwMode="auto">
            <a:xfrm>
              <a:off x="588963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1" name="Rectangle 258"/>
            <p:cNvSpPr>
              <a:spLocks noChangeArrowheads="1"/>
            </p:cNvSpPr>
            <p:nvPr/>
          </p:nvSpPr>
          <p:spPr bwMode="auto">
            <a:xfrm>
              <a:off x="512763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Line 259"/>
            <p:cNvSpPr>
              <a:spLocks noChangeShapeType="1"/>
            </p:cNvSpPr>
            <p:nvPr/>
          </p:nvSpPr>
          <p:spPr bwMode="auto">
            <a:xfrm>
              <a:off x="885826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3" name="Rectangle 260"/>
            <p:cNvSpPr>
              <a:spLocks noChangeArrowheads="1"/>
            </p:cNvSpPr>
            <p:nvPr/>
          </p:nvSpPr>
          <p:spPr bwMode="auto">
            <a:xfrm>
              <a:off x="809626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Line 261"/>
            <p:cNvSpPr>
              <a:spLocks noChangeShapeType="1"/>
            </p:cNvSpPr>
            <p:nvPr/>
          </p:nvSpPr>
          <p:spPr bwMode="auto">
            <a:xfrm>
              <a:off x="1179513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5" name="Rectangle 262"/>
            <p:cNvSpPr>
              <a:spLocks noChangeArrowheads="1"/>
            </p:cNvSpPr>
            <p:nvPr/>
          </p:nvSpPr>
          <p:spPr bwMode="auto">
            <a:xfrm>
              <a:off x="1103313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Line 263"/>
            <p:cNvSpPr>
              <a:spLocks noChangeShapeType="1"/>
            </p:cNvSpPr>
            <p:nvPr/>
          </p:nvSpPr>
          <p:spPr bwMode="auto">
            <a:xfrm>
              <a:off x="1474788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7" name="Rectangle 264"/>
            <p:cNvSpPr>
              <a:spLocks noChangeArrowheads="1"/>
            </p:cNvSpPr>
            <p:nvPr/>
          </p:nvSpPr>
          <p:spPr bwMode="auto">
            <a:xfrm>
              <a:off x="1398588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8" name="Line 265"/>
            <p:cNvSpPr>
              <a:spLocks noChangeShapeType="1"/>
            </p:cNvSpPr>
            <p:nvPr/>
          </p:nvSpPr>
          <p:spPr bwMode="auto">
            <a:xfrm>
              <a:off x="1771651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9" name="Rectangle 266"/>
            <p:cNvSpPr>
              <a:spLocks noChangeArrowheads="1"/>
            </p:cNvSpPr>
            <p:nvPr/>
          </p:nvSpPr>
          <p:spPr bwMode="auto">
            <a:xfrm>
              <a:off x="1695451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" name="Line 267"/>
            <p:cNvSpPr>
              <a:spLocks noChangeShapeType="1"/>
            </p:cNvSpPr>
            <p:nvPr/>
          </p:nvSpPr>
          <p:spPr bwMode="auto">
            <a:xfrm>
              <a:off x="2068513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1" name="Rectangle 268"/>
            <p:cNvSpPr>
              <a:spLocks noChangeArrowheads="1"/>
            </p:cNvSpPr>
            <p:nvPr/>
          </p:nvSpPr>
          <p:spPr bwMode="auto">
            <a:xfrm>
              <a:off x="1992313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Line 269"/>
            <p:cNvSpPr>
              <a:spLocks noChangeShapeType="1"/>
            </p:cNvSpPr>
            <p:nvPr/>
          </p:nvSpPr>
          <p:spPr bwMode="auto">
            <a:xfrm>
              <a:off x="2363788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3" name="Rectangle 270"/>
            <p:cNvSpPr>
              <a:spLocks noChangeArrowheads="1"/>
            </p:cNvSpPr>
            <p:nvPr/>
          </p:nvSpPr>
          <p:spPr bwMode="auto">
            <a:xfrm>
              <a:off x="2287588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Line 271"/>
            <p:cNvSpPr>
              <a:spLocks noChangeShapeType="1"/>
            </p:cNvSpPr>
            <p:nvPr/>
          </p:nvSpPr>
          <p:spPr bwMode="auto">
            <a:xfrm>
              <a:off x="2660651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5" name="Rectangle 272"/>
            <p:cNvSpPr>
              <a:spLocks noChangeArrowheads="1"/>
            </p:cNvSpPr>
            <p:nvPr/>
          </p:nvSpPr>
          <p:spPr bwMode="auto">
            <a:xfrm>
              <a:off x="2584451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6" name="Line 273"/>
            <p:cNvSpPr>
              <a:spLocks noChangeShapeType="1"/>
            </p:cNvSpPr>
            <p:nvPr/>
          </p:nvSpPr>
          <p:spPr bwMode="auto">
            <a:xfrm>
              <a:off x="2957513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7" name="Rectangle 274"/>
            <p:cNvSpPr>
              <a:spLocks noChangeArrowheads="1"/>
            </p:cNvSpPr>
            <p:nvPr/>
          </p:nvSpPr>
          <p:spPr bwMode="auto">
            <a:xfrm>
              <a:off x="2881313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8" name="Line 275"/>
            <p:cNvSpPr>
              <a:spLocks noChangeShapeType="1"/>
            </p:cNvSpPr>
            <p:nvPr/>
          </p:nvSpPr>
          <p:spPr bwMode="auto">
            <a:xfrm>
              <a:off x="3251201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9" name="Rectangle 276"/>
            <p:cNvSpPr>
              <a:spLocks noChangeArrowheads="1"/>
            </p:cNvSpPr>
            <p:nvPr/>
          </p:nvSpPr>
          <p:spPr bwMode="auto">
            <a:xfrm>
              <a:off x="3175001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0" name="Line 277"/>
            <p:cNvSpPr>
              <a:spLocks noChangeShapeType="1"/>
            </p:cNvSpPr>
            <p:nvPr/>
          </p:nvSpPr>
          <p:spPr bwMode="auto">
            <a:xfrm>
              <a:off x="3546476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1" name="Rectangle 278"/>
            <p:cNvSpPr>
              <a:spLocks noChangeArrowheads="1"/>
            </p:cNvSpPr>
            <p:nvPr/>
          </p:nvSpPr>
          <p:spPr bwMode="auto">
            <a:xfrm>
              <a:off x="3470276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Line 279"/>
            <p:cNvSpPr>
              <a:spLocks noChangeShapeType="1"/>
            </p:cNvSpPr>
            <p:nvPr/>
          </p:nvSpPr>
          <p:spPr bwMode="auto">
            <a:xfrm>
              <a:off x="3843338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3" name="Rectangle 280"/>
            <p:cNvSpPr>
              <a:spLocks noChangeArrowheads="1"/>
            </p:cNvSpPr>
            <p:nvPr/>
          </p:nvSpPr>
          <p:spPr bwMode="auto">
            <a:xfrm>
              <a:off x="3767138" y="193833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4" name="Line 281"/>
            <p:cNvSpPr>
              <a:spLocks noChangeShapeType="1"/>
            </p:cNvSpPr>
            <p:nvPr/>
          </p:nvSpPr>
          <p:spPr bwMode="auto">
            <a:xfrm>
              <a:off x="4140201" y="191928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5" name="Rectangle 283"/>
            <p:cNvSpPr>
              <a:spLocks noChangeArrowheads="1"/>
            </p:cNvSpPr>
            <p:nvPr/>
          </p:nvSpPr>
          <p:spPr bwMode="auto">
            <a:xfrm>
              <a:off x="2211154" y="2104471"/>
              <a:ext cx="165110" cy="123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Freeform 409"/>
            <p:cNvSpPr>
              <a:spLocks/>
            </p:cNvSpPr>
            <p:nvPr/>
          </p:nvSpPr>
          <p:spPr bwMode="auto">
            <a:xfrm>
              <a:off x="431801" y="373063"/>
              <a:ext cx="3711575" cy="1543050"/>
            </a:xfrm>
            <a:custGeom>
              <a:avLst/>
              <a:gdLst>
                <a:gd name="T0" fmla="*/ 27 w 1277"/>
                <a:gd name="T1" fmla="*/ 784 h 784"/>
                <a:gd name="T2" fmla="*/ 42 w 1277"/>
                <a:gd name="T3" fmla="*/ 784 h 784"/>
                <a:gd name="T4" fmla="*/ 52 w 1277"/>
                <a:gd name="T5" fmla="*/ 784 h 784"/>
                <a:gd name="T6" fmla="*/ 90 w 1277"/>
                <a:gd name="T7" fmla="*/ 784 h 784"/>
                <a:gd name="T8" fmla="*/ 117 w 1277"/>
                <a:gd name="T9" fmla="*/ 784 h 784"/>
                <a:gd name="T10" fmla="*/ 134 w 1277"/>
                <a:gd name="T11" fmla="*/ 784 h 784"/>
                <a:gd name="T12" fmla="*/ 161 w 1277"/>
                <a:gd name="T13" fmla="*/ 784 h 784"/>
                <a:gd name="T14" fmla="*/ 186 w 1277"/>
                <a:gd name="T15" fmla="*/ 784 h 784"/>
                <a:gd name="T16" fmla="*/ 211 w 1277"/>
                <a:gd name="T17" fmla="*/ 784 h 784"/>
                <a:gd name="T18" fmla="*/ 231 w 1277"/>
                <a:gd name="T19" fmla="*/ 784 h 784"/>
                <a:gd name="T20" fmla="*/ 288 w 1277"/>
                <a:gd name="T21" fmla="*/ 781 h 784"/>
                <a:gd name="T22" fmla="*/ 297 w 1277"/>
                <a:gd name="T23" fmla="*/ 784 h 784"/>
                <a:gd name="T24" fmla="*/ 369 w 1277"/>
                <a:gd name="T25" fmla="*/ 784 h 784"/>
                <a:gd name="T26" fmla="*/ 384 w 1277"/>
                <a:gd name="T27" fmla="*/ 784 h 784"/>
                <a:gd name="T28" fmla="*/ 405 w 1277"/>
                <a:gd name="T29" fmla="*/ 781 h 784"/>
                <a:gd name="T30" fmla="*/ 440 w 1277"/>
                <a:gd name="T31" fmla="*/ 784 h 784"/>
                <a:gd name="T32" fmla="*/ 471 w 1277"/>
                <a:gd name="T33" fmla="*/ 784 h 784"/>
                <a:gd name="T34" fmla="*/ 491 w 1277"/>
                <a:gd name="T35" fmla="*/ 782 h 784"/>
                <a:gd name="T36" fmla="*/ 521 w 1277"/>
                <a:gd name="T37" fmla="*/ 784 h 784"/>
                <a:gd name="T38" fmla="*/ 541 w 1277"/>
                <a:gd name="T39" fmla="*/ 784 h 784"/>
                <a:gd name="T40" fmla="*/ 552 w 1277"/>
                <a:gd name="T41" fmla="*/ 784 h 784"/>
                <a:gd name="T42" fmla="*/ 593 w 1277"/>
                <a:gd name="T43" fmla="*/ 784 h 784"/>
                <a:gd name="T44" fmla="*/ 604 w 1277"/>
                <a:gd name="T45" fmla="*/ 784 h 784"/>
                <a:gd name="T46" fmla="*/ 629 w 1277"/>
                <a:gd name="T47" fmla="*/ 784 h 784"/>
                <a:gd name="T48" fmla="*/ 649 w 1277"/>
                <a:gd name="T49" fmla="*/ 784 h 784"/>
                <a:gd name="T50" fmla="*/ 664 w 1277"/>
                <a:gd name="T51" fmla="*/ 784 h 784"/>
                <a:gd name="T52" fmla="*/ 675 w 1277"/>
                <a:gd name="T53" fmla="*/ 784 h 784"/>
                <a:gd name="T54" fmla="*/ 715 w 1277"/>
                <a:gd name="T55" fmla="*/ 784 h 784"/>
                <a:gd name="T56" fmla="*/ 726 w 1277"/>
                <a:gd name="T57" fmla="*/ 784 h 784"/>
                <a:gd name="T58" fmla="*/ 756 w 1277"/>
                <a:gd name="T59" fmla="*/ 784 h 784"/>
                <a:gd name="T60" fmla="*/ 771 w 1277"/>
                <a:gd name="T61" fmla="*/ 784 h 784"/>
                <a:gd name="T62" fmla="*/ 792 w 1277"/>
                <a:gd name="T63" fmla="*/ 784 h 784"/>
                <a:gd name="T64" fmla="*/ 807 w 1277"/>
                <a:gd name="T65" fmla="*/ 784 h 784"/>
                <a:gd name="T66" fmla="*/ 822 w 1277"/>
                <a:gd name="T67" fmla="*/ 784 h 784"/>
                <a:gd name="T68" fmla="*/ 848 w 1277"/>
                <a:gd name="T69" fmla="*/ 784 h 784"/>
                <a:gd name="T70" fmla="*/ 862 w 1277"/>
                <a:gd name="T71" fmla="*/ 784 h 784"/>
                <a:gd name="T72" fmla="*/ 879 w 1277"/>
                <a:gd name="T73" fmla="*/ 784 h 784"/>
                <a:gd name="T74" fmla="*/ 893 w 1277"/>
                <a:gd name="T75" fmla="*/ 784 h 784"/>
                <a:gd name="T76" fmla="*/ 907 w 1277"/>
                <a:gd name="T77" fmla="*/ 784 h 784"/>
                <a:gd name="T78" fmla="*/ 919 w 1277"/>
                <a:gd name="T79" fmla="*/ 647 h 784"/>
                <a:gd name="T80" fmla="*/ 935 w 1277"/>
                <a:gd name="T81" fmla="*/ 746 h 784"/>
                <a:gd name="T82" fmla="*/ 949 w 1277"/>
                <a:gd name="T83" fmla="*/ 784 h 784"/>
                <a:gd name="T84" fmla="*/ 970 w 1277"/>
                <a:gd name="T85" fmla="*/ 784 h 784"/>
                <a:gd name="T86" fmla="*/ 981 w 1277"/>
                <a:gd name="T87" fmla="*/ 784 h 784"/>
                <a:gd name="T88" fmla="*/ 1000 w 1277"/>
                <a:gd name="T89" fmla="*/ 784 h 784"/>
                <a:gd name="T90" fmla="*/ 1021 w 1277"/>
                <a:gd name="T91" fmla="*/ 784 h 784"/>
                <a:gd name="T92" fmla="*/ 1036 w 1277"/>
                <a:gd name="T93" fmla="*/ 784 h 784"/>
                <a:gd name="T94" fmla="*/ 1045 w 1277"/>
                <a:gd name="T95" fmla="*/ 784 h 784"/>
                <a:gd name="T96" fmla="*/ 1057 w 1277"/>
                <a:gd name="T97" fmla="*/ 784 h 784"/>
                <a:gd name="T98" fmla="*/ 1067 w 1277"/>
                <a:gd name="T99" fmla="*/ 640 h 784"/>
                <a:gd name="T100" fmla="*/ 1082 w 1277"/>
                <a:gd name="T101" fmla="*/ 784 h 784"/>
                <a:gd name="T102" fmla="*/ 1107 w 1277"/>
                <a:gd name="T103" fmla="*/ 784 h 784"/>
                <a:gd name="T104" fmla="*/ 1118 w 1277"/>
                <a:gd name="T105" fmla="*/ 784 h 784"/>
                <a:gd name="T106" fmla="*/ 1138 w 1277"/>
                <a:gd name="T107" fmla="*/ 784 h 784"/>
                <a:gd name="T108" fmla="*/ 1153 w 1277"/>
                <a:gd name="T109" fmla="*/ 784 h 784"/>
                <a:gd name="T110" fmla="*/ 1166 w 1277"/>
                <a:gd name="T111" fmla="*/ 784 h 784"/>
                <a:gd name="T112" fmla="*/ 1179 w 1277"/>
                <a:gd name="T113" fmla="*/ 784 h 784"/>
                <a:gd name="T114" fmla="*/ 1190 w 1277"/>
                <a:gd name="T115" fmla="*/ 784 h 784"/>
                <a:gd name="T116" fmla="*/ 1205 w 1277"/>
                <a:gd name="T117" fmla="*/ 783 h 784"/>
                <a:gd name="T118" fmla="*/ 1220 w 1277"/>
                <a:gd name="T119" fmla="*/ 784 h 784"/>
                <a:gd name="T120" fmla="*/ 1240 w 1277"/>
                <a:gd name="T121" fmla="*/ 784 h 784"/>
                <a:gd name="T122" fmla="*/ 1251 w 1277"/>
                <a:gd name="T123" fmla="*/ 784 h 784"/>
                <a:gd name="T124" fmla="*/ 1266 w 1277"/>
                <a:gd name="T125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13" y="784"/>
                  </a:lnTo>
                  <a:lnTo>
                    <a:pt x="13" y="784"/>
                  </a:lnTo>
                  <a:lnTo>
                    <a:pt x="13" y="784"/>
                  </a:lnTo>
                  <a:lnTo>
                    <a:pt x="18" y="784"/>
                  </a:lnTo>
                  <a:lnTo>
                    <a:pt x="18" y="784"/>
                  </a:lnTo>
                  <a:lnTo>
                    <a:pt x="18" y="784"/>
                  </a:lnTo>
                  <a:lnTo>
                    <a:pt x="19" y="784"/>
                  </a:lnTo>
                  <a:lnTo>
                    <a:pt x="19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27" y="784"/>
                  </a:lnTo>
                  <a:lnTo>
                    <a:pt x="27" y="784"/>
                  </a:lnTo>
                  <a:lnTo>
                    <a:pt x="27" y="784"/>
                  </a:lnTo>
                  <a:lnTo>
                    <a:pt x="32" y="784"/>
                  </a:lnTo>
                  <a:lnTo>
                    <a:pt x="32" y="784"/>
                  </a:lnTo>
                  <a:lnTo>
                    <a:pt x="32" y="784"/>
                  </a:lnTo>
                  <a:lnTo>
                    <a:pt x="33" y="784"/>
                  </a:lnTo>
                  <a:lnTo>
                    <a:pt x="33" y="784"/>
                  </a:lnTo>
                  <a:lnTo>
                    <a:pt x="34" y="779"/>
                  </a:lnTo>
                  <a:lnTo>
                    <a:pt x="34" y="784"/>
                  </a:lnTo>
                  <a:lnTo>
                    <a:pt x="39" y="784"/>
                  </a:lnTo>
                  <a:lnTo>
                    <a:pt x="39" y="784"/>
                  </a:lnTo>
                  <a:lnTo>
                    <a:pt x="39" y="784"/>
                  </a:lnTo>
                  <a:lnTo>
                    <a:pt x="42" y="784"/>
                  </a:lnTo>
                  <a:lnTo>
                    <a:pt x="42" y="784"/>
                  </a:lnTo>
                  <a:lnTo>
                    <a:pt x="42" y="784"/>
                  </a:lnTo>
                  <a:lnTo>
                    <a:pt x="43" y="784"/>
                  </a:lnTo>
                  <a:lnTo>
                    <a:pt x="43" y="784"/>
                  </a:lnTo>
                  <a:lnTo>
                    <a:pt x="44" y="784"/>
                  </a:lnTo>
                  <a:lnTo>
                    <a:pt x="44" y="784"/>
                  </a:lnTo>
                  <a:lnTo>
                    <a:pt x="47" y="784"/>
                  </a:lnTo>
                  <a:lnTo>
                    <a:pt x="47" y="784"/>
                  </a:lnTo>
                  <a:lnTo>
                    <a:pt x="47" y="784"/>
                  </a:lnTo>
                  <a:lnTo>
                    <a:pt x="48" y="784"/>
                  </a:lnTo>
                  <a:lnTo>
                    <a:pt x="48" y="784"/>
                  </a:lnTo>
                  <a:lnTo>
                    <a:pt x="51" y="784"/>
                  </a:lnTo>
                  <a:lnTo>
                    <a:pt x="51" y="784"/>
                  </a:lnTo>
                  <a:lnTo>
                    <a:pt x="51" y="784"/>
                  </a:lnTo>
                  <a:lnTo>
                    <a:pt x="52" y="784"/>
                  </a:lnTo>
                  <a:lnTo>
                    <a:pt x="52" y="784"/>
                  </a:lnTo>
                  <a:lnTo>
                    <a:pt x="53" y="784"/>
                  </a:lnTo>
                  <a:lnTo>
                    <a:pt x="53" y="784"/>
                  </a:lnTo>
                  <a:lnTo>
                    <a:pt x="68" y="784"/>
                  </a:lnTo>
                  <a:lnTo>
                    <a:pt x="68" y="784"/>
                  </a:lnTo>
                  <a:lnTo>
                    <a:pt x="68" y="784"/>
                  </a:lnTo>
                  <a:lnTo>
                    <a:pt x="84" y="784"/>
                  </a:lnTo>
                  <a:lnTo>
                    <a:pt x="84" y="770"/>
                  </a:lnTo>
                  <a:lnTo>
                    <a:pt x="84" y="784"/>
                  </a:lnTo>
                  <a:lnTo>
                    <a:pt x="85" y="784"/>
                  </a:lnTo>
                  <a:lnTo>
                    <a:pt x="89" y="784"/>
                  </a:lnTo>
                  <a:lnTo>
                    <a:pt x="89" y="784"/>
                  </a:lnTo>
                  <a:lnTo>
                    <a:pt x="89" y="780"/>
                  </a:lnTo>
                  <a:lnTo>
                    <a:pt x="90" y="784"/>
                  </a:lnTo>
                  <a:lnTo>
                    <a:pt x="90" y="784"/>
                  </a:lnTo>
                  <a:lnTo>
                    <a:pt x="94" y="784"/>
                  </a:lnTo>
                  <a:lnTo>
                    <a:pt x="94" y="784"/>
                  </a:lnTo>
                  <a:lnTo>
                    <a:pt x="94" y="784"/>
                  </a:lnTo>
                  <a:lnTo>
                    <a:pt x="95" y="784"/>
                  </a:lnTo>
                  <a:lnTo>
                    <a:pt x="95" y="784"/>
                  </a:lnTo>
                  <a:lnTo>
                    <a:pt x="99" y="784"/>
                  </a:lnTo>
                  <a:lnTo>
                    <a:pt x="99" y="784"/>
                  </a:lnTo>
                  <a:lnTo>
                    <a:pt x="99" y="784"/>
                  </a:lnTo>
                  <a:lnTo>
                    <a:pt x="115" y="784"/>
                  </a:lnTo>
                  <a:lnTo>
                    <a:pt x="115" y="783"/>
                  </a:lnTo>
                  <a:lnTo>
                    <a:pt x="115" y="784"/>
                  </a:lnTo>
                  <a:lnTo>
                    <a:pt x="116" y="784"/>
                  </a:lnTo>
                  <a:lnTo>
                    <a:pt x="117" y="784"/>
                  </a:lnTo>
                  <a:lnTo>
                    <a:pt x="117" y="784"/>
                  </a:lnTo>
                  <a:lnTo>
                    <a:pt x="119" y="784"/>
                  </a:lnTo>
                  <a:lnTo>
                    <a:pt x="119" y="784"/>
                  </a:lnTo>
                  <a:lnTo>
                    <a:pt x="119" y="784"/>
                  </a:lnTo>
                  <a:lnTo>
                    <a:pt x="120" y="784"/>
                  </a:lnTo>
                  <a:lnTo>
                    <a:pt x="120" y="784"/>
                  </a:lnTo>
                  <a:lnTo>
                    <a:pt x="124" y="784"/>
                  </a:lnTo>
                  <a:lnTo>
                    <a:pt x="124" y="783"/>
                  </a:lnTo>
                  <a:lnTo>
                    <a:pt x="124" y="784"/>
                  </a:lnTo>
                  <a:lnTo>
                    <a:pt x="125" y="784"/>
                  </a:lnTo>
                  <a:lnTo>
                    <a:pt x="125" y="784"/>
                  </a:lnTo>
                  <a:lnTo>
                    <a:pt x="129" y="784"/>
                  </a:lnTo>
                  <a:lnTo>
                    <a:pt x="129" y="783"/>
                  </a:lnTo>
                  <a:lnTo>
                    <a:pt x="129" y="784"/>
                  </a:lnTo>
                  <a:lnTo>
                    <a:pt x="134" y="784"/>
                  </a:lnTo>
                  <a:lnTo>
                    <a:pt x="134" y="784"/>
                  </a:lnTo>
                  <a:lnTo>
                    <a:pt x="134" y="784"/>
                  </a:lnTo>
                  <a:lnTo>
                    <a:pt x="139" y="784"/>
                  </a:lnTo>
                  <a:lnTo>
                    <a:pt x="139" y="784"/>
                  </a:lnTo>
                  <a:lnTo>
                    <a:pt x="139" y="784"/>
                  </a:lnTo>
                  <a:lnTo>
                    <a:pt x="150" y="784"/>
                  </a:lnTo>
                  <a:lnTo>
                    <a:pt x="150" y="779"/>
                  </a:lnTo>
                  <a:lnTo>
                    <a:pt x="150" y="784"/>
                  </a:lnTo>
                  <a:lnTo>
                    <a:pt x="155" y="784"/>
                  </a:lnTo>
                  <a:lnTo>
                    <a:pt x="155" y="784"/>
                  </a:lnTo>
                  <a:lnTo>
                    <a:pt x="155" y="784"/>
                  </a:lnTo>
                  <a:lnTo>
                    <a:pt x="156" y="783"/>
                  </a:lnTo>
                  <a:lnTo>
                    <a:pt x="156" y="784"/>
                  </a:lnTo>
                  <a:lnTo>
                    <a:pt x="161" y="784"/>
                  </a:lnTo>
                  <a:lnTo>
                    <a:pt x="161" y="784"/>
                  </a:lnTo>
                  <a:lnTo>
                    <a:pt x="161" y="784"/>
                  </a:lnTo>
                  <a:lnTo>
                    <a:pt x="164" y="784"/>
                  </a:lnTo>
                  <a:lnTo>
                    <a:pt x="164" y="784"/>
                  </a:lnTo>
                  <a:lnTo>
                    <a:pt x="164" y="784"/>
                  </a:lnTo>
                  <a:lnTo>
                    <a:pt x="165" y="784"/>
                  </a:lnTo>
                  <a:lnTo>
                    <a:pt x="165" y="784"/>
                  </a:lnTo>
                  <a:lnTo>
                    <a:pt x="171" y="784"/>
                  </a:lnTo>
                  <a:lnTo>
                    <a:pt x="171" y="784"/>
                  </a:lnTo>
                  <a:lnTo>
                    <a:pt x="171" y="784"/>
                  </a:lnTo>
                  <a:lnTo>
                    <a:pt x="176" y="784"/>
                  </a:lnTo>
                  <a:lnTo>
                    <a:pt x="176" y="784"/>
                  </a:lnTo>
                  <a:lnTo>
                    <a:pt x="176" y="784"/>
                  </a:lnTo>
                  <a:lnTo>
                    <a:pt x="186" y="784"/>
                  </a:lnTo>
                  <a:lnTo>
                    <a:pt x="186" y="784"/>
                  </a:lnTo>
                  <a:lnTo>
                    <a:pt x="186" y="784"/>
                  </a:lnTo>
                  <a:lnTo>
                    <a:pt x="187" y="784"/>
                  </a:lnTo>
                  <a:lnTo>
                    <a:pt x="187" y="784"/>
                  </a:lnTo>
                  <a:lnTo>
                    <a:pt x="205" y="784"/>
                  </a:lnTo>
                  <a:lnTo>
                    <a:pt x="205" y="784"/>
                  </a:lnTo>
                  <a:lnTo>
                    <a:pt x="205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10" y="784"/>
                  </a:lnTo>
                  <a:lnTo>
                    <a:pt x="210" y="784"/>
                  </a:lnTo>
                  <a:lnTo>
                    <a:pt x="210" y="784"/>
                  </a:lnTo>
                  <a:lnTo>
                    <a:pt x="211" y="783"/>
                  </a:lnTo>
                  <a:lnTo>
                    <a:pt x="211" y="784"/>
                  </a:lnTo>
                  <a:lnTo>
                    <a:pt x="212" y="784"/>
                  </a:lnTo>
                  <a:lnTo>
                    <a:pt x="212" y="784"/>
                  </a:lnTo>
                  <a:lnTo>
                    <a:pt x="216" y="784"/>
                  </a:lnTo>
                  <a:lnTo>
                    <a:pt x="216" y="784"/>
                  </a:lnTo>
                  <a:lnTo>
                    <a:pt x="216" y="784"/>
                  </a:lnTo>
                  <a:lnTo>
                    <a:pt x="217" y="784"/>
                  </a:lnTo>
                  <a:lnTo>
                    <a:pt x="217" y="784"/>
                  </a:lnTo>
                  <a:lnTo>
                    <a:pt x="221" y="784"/>
                  </a:lnTo>
                  <a:lnTo>
                    <a:pt x="221" y="784"/>
                  </a:lnTo>
                  <a:lnTo>
                    <a:pt x="221" y="784"/>
                  </a:lnTo>
                  <a:lnTo>
                    <a:pt x="222" y="784"/>
                  </a:lnTo>
                  <a:lnTo>
                    <a:pt x="222" y="784"/>
                  </a:lnTo>
                  <a:lnTo>
                    <a:pt x="231" y="784"/>
                  </a:lnTo>
                  <a:lnTo>
                    <a:pt x="231" y="784"/>
                  </a:lnTo>
                  <a:lnTo>
                    <a:pt x="231" y="784"/>
                  </a:lnTo>
                  <a:lnTo>
                    <a:pt x="232" y="775"/>
                  </a:lnTo>
                  <a:lnTo>
                    <a:pt x="232" y="784"/>
                  </a:lnTo>
                  <a:lnTo>
                    <a:pt x="237" y="784"/>
                  </a:lnTo>
                  <a:lnTo>
                    <a:pt x="237" y="782"/>
                  </a:lnTo>
                  <a:lnTo>
                    <a:pt x="237" y="784"/>
                  </a:lnTo>
                  <a:lnTo>
                    <a:pt x="242" y="784"/>
                  </a:lnTo>
                  <a:lnTo>
                    <a:pt x="242" y="784"/>
                  </a:lnTo>
                  <a:lnTo>
                    <a:pt x="242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88" y="784"/>
                  </a:lnTo>
                  <a:lnTo>
                    <a:pt x="288" y="781"/>
                  </a:lnTo>
                  <a:lnTo>
                    <a:pt x="288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1" y="784"/>
                  </a:lnTo>
                  <a:lnTo>
                    <a:pt x="291" y="784"/>
                  </a:lnTo>
                  <a:lnTo>
                    <a:pt x="293" y="784"/>
                  </a:lnTo>
                  <a:lnTo>
                    <a:pt x="293" y="784"/>
                  </a:lnTo>
                  <a:lnTo>
                    <a:pt x="293" y="784"/>
                  </a:lnTo>
                  <a:lnTo>
                    <a:pt x="294" y="784"/>
                  </a:lnTo>
                  <a:lnTo>
                    <a:pt x="294" y="784"/>
                  </a:lnTo>
                  <a:lnTo>
                    <a:pt x="297" y="784"/>
                  </a:lnTo>
                  <a:lnTo>
                    <a:pt x="297" y="784"/>
                  </a:lnTo>
                  <a:lnTo>
                    <a:pt x="297" y="784"/>
                  </a:lnTo>
                  <a:lnTo>
                    <a:pt x="298" y="784"/>
                  </a:lnTo>
                  <a:lnTo>
                    <a:pt x="298" y="784"/>
                  </a:lnTo>
                  <a:lnTo>
                    <a:pt x="299" y="784"/>
                  </a:lnTo>
                  <a:lnTo>
                    <a:pt x="299" y="784"/>
                  </a:lnTo>
                  <a:lnTo>
                    <a:pt x="338" y="784"/>
                  </a:lnTo>
                  <a:lnTo>
                    <a:pt x="338" y="784"/>
                  </a:lnTo>
                  <a:lnTo>
                    <a:pt x="338" y="784"/>
                  </a:lnTo>
                  <a:lnTo>
                    <a:pt x="343" y="784"/>
                  </a:lnTo>
                  <a:lnTo>
                    <a:pt x="343" y="784"/>
                  </a:lnTo>
                  <a:lnTo>
                    <a:pt x="343" y="784"/>
                  </a:lnTo>
                  <a:lnTo>
                    <a:pt x="368" y="784"/>
                  </a:lnTo>
                  <a:lnTo>
                    <a:pt x="368" y="784"/>
                  </a:lnTo>
                  <a:lnTo>
                    <a:pt x="368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0" y="784"/>
                  </a:lnTo>
                  <a:lnTo>
                    <a:pt x="370" y="784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4" y="784"/>
                  </a:lnTo>
                  <a:lnTo>
                    <a:pt x="374" y="784"/>
                  </a:lnTo>
                  <a:lnTo>
                    <a:pt x="375" y="784"/>
                  </a:lnTo>
                  <a:lnTo>
                    <a:pt x="375" y="784"/>
                  </a:lnTo>
                  <a:lnTo>
                    <a:pt x="379" y="784"/>
                  </a:lnTo>
                  <a:lnTo>
                    <a:pt x="379" y="784"/>
                  </a:lnTo>
                  <a:lnTo>
                    <a:pt x="379" y="784"/>
                  </a:lnTo>
                  <a:lnTo>
                    <a:pt x="384" y="784"/>
                  </a:lnTo>
                  <a:lnTo>
                    <a:pt x="384" y="784"/>
                  </a:lnTo>
                  <a:lnTo>
                    <a:pt x="384" y="784"/>
                  </a:lnTo>
                  <a:lnTo>
                    <a:pt x="385" y="784"/>
                  </a:lnTo>
                  <a:lnTo>
                    <a:pt x="385" y="784"/>
                  </a:lnTo>
                  <a:lnTo>
                    <a:pt x="394" y="784"/>
                  </a:lnTo>
                  <a:lnTo>
                    <a:pt x="394" y="784"/>
                  </a:lnTo>
                  <a:lnTo>
                    <a:pt x="394" y="784"/>
                  </a:lnTo>
                  <a:lnTo>
                    <a:pt x="395" y="784"/>
                  </a:lnTo>
                  <a:lnTo>
                    <a:pt x="395" y="784"/>
                  </a:lnTo>
                  <a:lnTo>
                    <a:pt x="402" y="784"/>
                  </a:lnTo>
                  <a:lnTo>
                    <a:pt x="402" y="784"/>
                  </a:lnTo>
                  <a:lnTo>
                    <a:pt x="402" y="784"/>
                  </a:lnTo>
                  <a:lnTo>
                    <a:pt x="405" y="784"/>
                  </a:lnTo>
                  <a:lnTo>
                    <a:pt x="405" y="781"/>
                  </a:lnTo>
                  <a:lnTo>
                    <a:pt x="405" y="784"/>
                  </a:lnTo>
                  <a:lnTo>
                    <a:pt x="410" y="784"/>
                  </a:lnTo>
                  <a:lnTo>
                    <a:pt x="410" y="784"/>
                  </a:lnTo>
                  <a:lnTo>
                    <a:pt x="410" y="784"/>
                  </a:lnTo>
                  <a:lnTo>
                    <a:pt x="413" y="784"/>
                  </a:lnTo>
                  <a:lnTo>
                    <a:pt x="413" y="784"/>
                  </a:lnTo>
                  <a:lnTo>
                    <a:pt x="413" y="784"/>
                  </a:lnTo>
                  <a:lnTo>
                    <a:pt x="420" y="784"/>
                  </a:lnTo>
                  <a:lnTo>
                    <a:pt x="420" y="784"/>
                  </a:lnTo>
                  <a:lnTo>
                    <a:pt x="420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40" y="784"/>
                  </a:lnTo>
                  <a:lnTo>
                    <a:pt x="440" y="784"/>
                  </a:lnTo>
                  <a:lnTo>
                    <a:pt x="444" y="784"/>
                  </a:lnTo>
                  <a:lnTo>
                    <a:pt x="444" y="784"/>
                  </a:lnTo>
                  <a:lnTo>
                    <a:pt x="444" y="784"/>
                  </a:lnTo>
                  <a:lnTo>
                    <a:pt x="445" y="784"/>
                  </a:lnTo>
                  <a:lnTo>
                    <a:pt x="445" y="784"/>
                  </a:lnTo>
                  <a:lnTo>
                    <a:pt x="450" y="784"/>
                  </a:lnTo>
                  <a:lnTo>
                    <a:pt x="450" y="784"/>
                  </a:lnTo>
                  <a:lnTo>
                    <a:pt x="450" y="784"/>
                  </a:lnTo>
                  <a:lnTo>
                    <a:pt x="466" y="784"/>
                  </a:lnTo>
                  <a:lnTo>
                    <a:pt x="466" y="784"/>
                  </a:lnTo>
                  <a:lnTo>
                    <a:pt x="466" y="784"/>
                  </a:lnTo>
                  <a:lnTo>
                    <a:pt x="471" y="784"/>
                  </a:lnTo>
                  <a:lnTo>
                    <a:pt x="471" y="784"/>
                  </a:lnTo>
                  <a:lnTo>
                    <a:pt x="471" y="784"/>
                  </a:lnTo>
                  <a:lnTo>
                    <a:pt x="476" y="784"/>
                  </a:lnTo>
                  <a:lnTo>
                    <a:pt x="476" y="780"/>
                  </a:lnTo>
                  <a:lnTo>
                    <a:pt x="476" y="784"/>
                  </a:lnTo>
                  <a:lnTo>
                    <a:pt x="481" y="784"/>
                  </a:lnTo>
                  <a:lnTo>
                    <a:pt x="481" y="784"/>
                  </a:lnTo>
                  <a:lnTo>
                    <a:pt x="481" y="784"/>
                  </a:lnTo>
                  <a:lnTo>
                    <a:pt x="485" y="784"/>
                  </a:lnTo>
                  <a:lnTo>
                    <a:pt x="485" y="784"/>
                  </a:lnTo>
                  <a:lnTo>
                    <a:pt x="485" y="784"/>
                  </a:lnTo>
                  <a:lnTo>
                    <a:pt x="486" y="776"/>
                  </a:lnTo>
                  <a:lnTo>
                    <a:pt x="486" y="784"/>
                  </a:lnTo>
                  <a:lnTo>
                    <a:pt x="491" y="784"/>
                  </a:lnTo>
                  <a:lnTo>
                    <a:pt x="491" y="782"/>
                  </a:lnTo>
                  <a:lnTo>
                    <a:pt x="491" y="784"/>
                  </a:lnTo>
                  <a:lnTo>
                    <a:pt x="492" y="784"/>
                  </a:lnTo>
                  <a:lnTo>
                    <a:pt x="492" y="784"/>
                  </a:lnTo>
                  <a:lnTo>
                    <a:pt x="496" y="784"/>
                  </a:lnTo>
                  <a:lnTo>
                    <a:pt x="496" y="784"/>
                  </a:lnTo>
                  <a:lnTo>
                    <a:pt x="496" y="783"/>
                  </a:lnTo>
                  <a:lnTo>
                    <a:pt x="497" y="784"/>
                  </a:lnTo>
                  <a:lnTo>
                    <a:pt x="497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2" y="784"/>
                  </a:lnTo>
                  <a:lnTo>
                    <a:pt x="502" y="784"/>
                  </a:lnTo>
                  <a:lnTo>
                    <a:pt x="521" y="784"/>
                  </a:lnTo>
                  <a:lnTo>
                    <a:pt x="521" y="784"/>
                  </a:lnTo>
                  <a:lnTo>
                    <a:pt x="521" y="784"/>
                  </a:lnTo>
                  <a:lnTo>
                    <a:pt x="522" y="784"/>
                  </a:lnTo>
                  <a:lnTo>
                    <a:pt x="522" y="784"/>
                  </a:lnTo>
                  <a:lnTo>
                    <a:pt x="523" y="784"/>
                  </a:lnTo>
                  <a:lnTo>
                    <a:pt x="523" y="784"/>
                  </a:lnTo>
                  <a:lnTo>
                    <a:pt x="526" y="784"/>
                  </a:lnTo>
                  <a:lnTo>
                    <a:pt x="526" y="784"/>
                  </a:lnTo>
                  <a:lnTo>
                    <a:pt x="526" y="784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41" y="784"/>
                  </a:lnTo>
                  <a:lnTo>
                    <a:pt x="541" y="784"/>
                  </a:lnTo>
                  <a:lnTo>
                    <a:pt x="541" y="784"/>
                  </a:lnTo>
                  <a:lnTo>
                    <a:pt x="542" y="784"/>
                  </a:lnTo>
                  <a:lnTo>
                    <a:pt x="542" y="784"/>
                  </a:lnTo>
                  <a:lnTo>
                    <a:pt x="543" y="782"/>
                  </a:lnTo>
                  <a:lnTo>
                    <a:pt x="543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48" y="784"/>
                  </a:lnTo>
                  <a:lnTo>
                    <a:pt x="548" y="784"/>
                  </a:lnTo>
                  <a:lnTo>
                    <a:pt x="551" y="784"/>
                  </a:lnTo>
                  <a:lnTo>
                    <a:pt x="551" y="784"/>
                  </a:lnTo>
                  <a:lnTo>
                    <a:pt x="551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57" y="784"/>
                  </a:lnTo>
                  <a:lnTo>
                    <a:pt x="557" y="784"/>
                  </a:lnTo>
                  <a:lnTo>
                    <a:pt x="557" y="784"/>
                  </a:lnTo>
                  <a:lnTo>
                    <a:pt x="563" y="784"/>
                  </a:lnTo>
                  <a:lnTo>
                    <a:pt x="563" y="784"/>
                  </a:lnTo>
                  <a:lnTo>
                    <a:pt x="563" y="784"/>
                  </a:lnTo>
                  <a:lnTo>
                    <a:pt x="582" y="784"/>
                  </a:lnTo>
                  <a:lnTo>
                    <a:pt x="582" y="784"/>
                  </a:lnTo>
                  <a:lnTo>
                    <a:pt x="582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3" y="784"/>
                  </a:lnTo>
                  <a:lnTo>
                    <a:pt x="593" y="765"/>
                  </a:lnTo>
                  <a:lnTo>
                    <a:pt x="594" y="780"/>
                  </a:lnTo>
                  <a:lnTo>
                    <a:pt x="594" y="784"/>
                  </a:lnTo>
                  <a:lnTo>
                    <a:pt x="598" y="784"/>
                  </a:lnTo>
                  <a:lnTo>
                    <a:pt x="598" y="784"/>
                  </a:lnTo>
                  <a:lnTo>
                    <a:pt x="598" y="769"/>
                  </a:lnTo>
                  <a:lnTo>
                    <a:pt x="599" y="781"/>
                  </a:lnTo>
                  <a:lnTo>
                    <a:pt x="599" y="784"/>
                  </a:lnTo>
                  <a:lnTo>
                    <a:pt x="602" y="784"/>
                  </a:lnTo>
                  <a:lnTo>
                    <a:pt x="602" y="784"/>
                  </a:lnTo>
                  <a:lnTo>
                    <a:pt x="602" y="784"/>
                  </a:lnTo>
                  <a:lnTo>
                    <a:pt x="603" y="778"/>
                  </a:lnTo>
                  <a:lnTo>
                    <a:pt x="603" y="784"/>
                  </a:lnTo>
                  <a:lnTo>
                    <a:pt x="604" y="784"/>
                  </a:lnTo>
                  <a:lnTo>
                    <a:pt x="604" y="784"/>
                  </a:lnTo>
                  <a:lnTo>
                    <a:pt x="608" y="784"/>
                  </a:lnTo>
                  <a:lnTo>
                    <a:pt x="608" y="783"/>
                  </a:lnTo>
                  <a:lnTo>
                    <a:pt x="608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23" y="784"/>
                  </a:lnTo>
                  <a:lnTo>
                    <a:pt x="623" y="784"/>
                  </a:lnTo>
                  <a:lnTo>
                    <a:pt x="623" y="784"/>
                  </a:lnTo>
                  <a:lnTo>
                    <a:pt x="624" y="784"/>
                  </a:lnTo>
                  <a:lnTo>
                    <a:pt x="624" y="784"/>
                  </a:lnTo>
                  <a:lnTo>
                    <a:pt x="629" y="784"/>
                  </a:lnTo>
                  <a:lnTo>
                    <a:pt x="629" y="784"/>
                  </a:lnTo>
                  <a:lnTo>
                    <a:pt x="629" y="784"/>
                  </a:lnTo>
                  <a:lnTo>
                    <a:pt x="634" y="784"/>
                  </a:lnTo>
                  <a:lnTo>
                    <a:pt x="634" y="783"/>
                  </a:lnTo>
                  <a:lnTo>
                    <a:pt x="634" y="784"/>
                  </a:lnTo>
                  <a:lnTo>
                    <a:pt x="639" y="784"/>
                  </a:lnTo>
                  <a:lnTo>
                    <a:pt x="639" y="783"/>
                  </a:lnTo>
                  <a:lnTo>
                    <a:pt x="639" y="784"/>
                  </a:lnTo>
                  <a:lnTo>
                    <a:pt x="644" y="784"/>
                  </a:lnTo>
                  <a:lnTo>
                    <a:pt x="644" y="783"/>
                  </a:lnTo>
                  <a:lnTo>
                    <a:pt x="644" y="784"/>
                  </a:lnTo>
                  <a:lnTo>
                    <a:pt x="645" y="784"/>
                  </a:lnTo>
                  <a:lnTo>
                    <a:pt x="645" y="784"/>
                  </a:lnTo>
                  <a:lnTo>
                    <a:pt x="649" y="784"/>
                  </a:lnTo>
                  <a:lnTo>
                    <a:pt x="649" y="784"/>
                  </a:lnTo>
                  <a:lnTo>
                    <a:pt x="649" y="784"/>
                  </a:lnTo>
                  <a:lnTo>
                    <a:pt x="650" y="784"/>
                  </a:lnTo>
                  <a:lnTo>
                    <a:pt x="650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55" y="784"/>
                  </a:lnTo>
                  <a:lnTo>
                    <a:pt x="655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1"/>
                  </a:lnTo>
                  <a:lnTo>
                    <a:pt x="660" y="784"/>
                  </a:lnTo>
                  <a:lnTo>
                    <a:pt x="660" y="784"/>
                  </a:lnTo>
                  <a:lnTo>
                    <a:pt x="664" y="784"/>
                  </a:lnTo>
                  <a:lnTo>
                    <a:pt x="664" y="784"/>
                  </a:lnTo>
                  <a:lnTo>
                    <a:pt x="664" y="783"/>
                  </a:lnTo>
                  <a:lnTo>
                    <a:pt x="665" y="783"/>
                  </a:lnTo>
                  <a:lnTo>
                    <a:pt x="665" y="784"/>
                  </a:lnTo>
                  <a:lnTo>
                    <a:pt x="669" y="784"/>
                  </a:lnTo>
                  <a:lnTo>
                    <a:pt x="669" y="783"/>
                  </a:lnTo>
                  <a:lnTo>
                    <a:pt x="669" y="784"/>
                  </a:lnTo>
                  <a:lnTo>
                    <a:pt x="670" y="784"/>
                  </a:lnTo>
                  <a:lnTo>
                    <a:pt x="670" y="784"/>
                  </a:lnTo>
                  <a:lnTo>
                    <a:pt x="674" y="784"/>
                  </a:lnTo>
                  <a:lnTo>
                    <a:pt x="674" y="784"/>
                  </a:lnTo>
                  <a:lnTo>
                    <a:pt x="674" y="784"/>
                  </a:lnTo>
                  <a:lnTo>
                    <a:pt x="675" y="784"/>
                  </a:lnTo>
                  <a:lnTo>
                    <a:pt x="675" y="784"/>
                  </a:lnTo>
                  <a:lnTo>
                    <a:pt x="679" y="784"/>
                  </a:lnTo>
                  <a:lnTo>
                    <a:pt x="679" y="784"/>
                  </a:lnTo>
                  <a:lnTo>
                    <a:pt x="679" y="784"/>
                  </a:lnTo>
                  <a:lnTo>
                    <a:pt x="694" y="784"/>
                  </a:lnTo>
                  <a:lnTo>
                    <a:pt x="694" y="784"/>
                  </a:lnTo>
                  <a:lnTo>
                    <a:pt x="694" y="784"/>
                  </a:lnTo>
                  <a:lnTo>
                    <a:pt x="695" y="784"/>
                  </a:lnTo>
                  <a:lnTo>
                    <a:pt x="695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5" y="784"/>
                  </a:lnTo>
                  <a:lnTo>
                    <a:pt x="705" y="784"/>
                  </a:lnTo>
                  <a:lnTo>
                    <a:pt x="715" y="784"/>
                  </a:lnTo>
                  <a:lnTo>
                    <a:pt x="715" y="784"/>
                  </a:lnTo>
                  <a:lnTo>
                    <a:pt x="715" y="784"/>
                  </a:lnTo>
                  <a:lnTo>
                    <a:pt x="716" y="784"/>
                  </a:lnTo>
                  <a:lnTo>
                    <a:pt x="716" y="784"/>
                  </a:lnTo>
                  <a:lnTo>
                    <a:pt x="720" y="784"/>
                  </a:lnTo>
                  <a:lnTo>
                    <a:pt x="720" y="784"/>
                  </a:lnTo>
                  <a:lnTo>
                    <a:pt x="720" y="784"/>
                  </a:lnTo>
                  <a:lnTo>
                    <a:pt x="721" y="784"/>
                  </a:lnTo>
                  <a:lnTo>
                    <a:pt x="721" y="784"/>
                  </a:lnTo>
                  <a:lnTo>
                    <a:pt x="725" y="784"/>
                  </a:lnTo>
                  <a:lnTo>
                    <a:pt x="725" y="784"/>
                  </a:lnTo>
                  <a:lnTo>
                    <a:pt x="725" y="784"/>
                  </a:lnTo>
                  <a:lnTo>
                    <a:pt x="726" y="784"/>
                  </a:lnTo>
                  <a:lnTo>
                    <a:pt x="726" y="784"/>
                  </a:lnTo>
                  <a:lnTo>
                    <a:pt x="739" y="784"/>
                  </a:lnTo>
                  <a:lnTo>
                    <a:pt x="739" y="784"/>
                  </a:lnTo>
                  <a:lnTo>
                    <a:pt x="739" y="784"/>
                  </a:lnTo>
                  <a:lnTo>
                    <a:pt x="741" y="784"/>
                  </a:lnTo>
                  <a:lnTo>
                    <a:pt x="741" y="778"/>
                  </a:lnTo>
                  <a:lnTo>
                    <a:pt x="741" y="784"/>
                  </a:lnTo>
                  <a:lnTo>
                    <a:pt x="746" y="784"/>
                  </a:lnTo>
                  <a:lnTo>
                    <a:pt x="746" y="782"/>
                  </a:lnTo>
                  <a:lnTo>
                    <a:pt x="746" y="784"/>
                  </a:lnTo>
                  <a:lnTo>
                    <a:pt x="751" y="784"/>
                  </a:lnTo>
                  <a:lnTo>
                    <a:pt x="751" y="784"/>
                  </a:lnTo>
                  <a:lnTo>
                    <a:pt x="751" y="784"/>
                  </a:lnTo>
                  <a:lnTo>
                    <a:pt x="756" y="784"/>
                  </a:lnTo>
                  <a:lnTo>
                    <a:pt x="756" y="784"/>
                  </a:lnTo>
                  <a:lnTo>
                    <a:pt x="756" y="784"/>
                  </a:lnTo>
                  <a:lnTo>
                    <a:pt x="761" y="784"/>
                  </a:lnTo>
                  <a:lnTo>
                    <a:pt x="761" y="784"/>
                  </a:lnTo>
                  <a:lnTo>
                    <a:pt x="761" y="784"/>
                  </a:lnTo>
                  <a:lnTo>
                    <a:pt x="762" y="784"/>
                  </a:lnTo>
                  <a:lnTo>
                    <a:pt x="762" y="784"/>
                  </a:lnTo>
                  <a:lnTo>
                    <a:pt x="766" y="784"/>
                  </a:lnTo>
                  <a:lnTo>
                    <a:pt x="766" y="784"/>
                  </a:lnTo>
                  <a:lnTo>
                    <a:pt x="766" y="783"/>
                  </a:lnTo>
                  <a:lnTo>
                    <a:pt x="767" y="782"/>
                  </a:lnTo>
                  <a:lnTo>
                    <a:pt x="767" y="784"/>
                  </a:lnTo>
                  <a:lnTo>
                    <a:pt x="771" y="784"/>
                  </a:lnTo>
                  <a:lnTo>
                    <a:pt x="771" y="784"/>
                  </a:lnTo>
                  <a:lnTo>
                    <a:pt x="771" y="784"/>
                  </a:lnTo>
                  <a:lnTo>
                    <a:pt x="772" y="782"/>
                  </a:lnTo>
                  <a:lnTo>
                    <a:pt x="772" y="784"/>
                  </a:lnTo>
                  <a:lnTo>
                    <a:pt x="776" y="784"/>
                  </a:lnTo>
                  <a:lnTo>
                    <a:pt x="777" y="774"/>
                  </a:lnTo>
                  <a:lnTo>
                    <a:pt x="777" y="784"/>
                  </a:lnTo>
                  <a:lnTo>
                    <a:pt x="782" y="784"/>
                  </a:lnTo>
                  <a:lnTo>
                    <a:pt x="782" y="776"/>
                  </a:lnTo>
                  <a:lnTo>
                    <a:pt x="782" y="784"/>
                  </a:lnTo>
                  <a:lnTo>
                    <a:pt x="787" y="784"/>
                  </a:lnTo>
                  <a:lnTo>
                    <a:pt x="787" y="752"/>
                  </a:lnTo>
                  <a:lnTo>
                    <a:pt x="787" y="784"/>
                  </a:lnTo>
                  <a:lnTo>
                    <a:pt x="792" y="784"/>
                  </a:lnTo>
                  <a:lnTo>
                    <a:pt x="792" y="758"/>
                  </a:lnTo>
                  <a:lnTo>
                    <a:pt x="792" y="784"/>
                  </a:lnTo>
                  <a:lnTo>
                    <a:pt x="797" y="784"/>
                  </a:lnTo>
                  <a:lnTo>
                    <a:pt x="797" y="784"/>
                  </a:lnTo>
                  <a:lnTo>
                    <a:pt x="797" y="773"/>
                  </a:lnTo>
                  <a:lnTo>
                    <a:pt x="798" y="784"/>
                  </a:lnTo>
                  <a:lnTo>
                    <a:pt x="798" y="784"/>
                  </a:lnTo>
                  <a:lnTo>
                    <a:pt x="801" y="784"/>
                  </a:lnTo>
                  <a:lnTo>
                    <a:pt x="801" y="784"/>
                  </a:lnTo>
                  <a:lnTo>
                    <a:pt x="801" y="784"/>
                  </a:lnTo>
                  <a:lnTo>
                    <a:pt x="802" y="784"/>
                  </a:lnTo>
                  <a:lnTo>
                    <a:pt x="802" y="781"/>
                  </a:lnTo>
                  <a:lnTo>
                    <a:pt x="803" y="784"/>
                  </a:lnTo>
                  <a:lnTo>
                    <a:pt x="803" y="784"/>
                  </a:lnTo>
                  <a:lnTo>
                    <a:pt x="807" y="784"/>
                  </a:lnTo>
                  <a:lnTo>
                    <a:pt x="807" y="784"/>
                  </a:lnTo>
                  <a:lnTo>
                    <a:pt x="807" y="784"/>
                  </a:lnTo>
                  <a:lnTo>
                    <a:pt x="808" y="784"/>
                  </a:lnTo>
                  <a:lnTo>
                    <a:pt x="808" y="784"/>
                  </a:lnTo>
                  <a:lnTo>
                    <a:pt x="812" y="784"/>
                  </a:lnTo>
                  <a:lnTo>
                    <a:pt x="812" y="784"/>
                  </a:lnTo>
                  <a:lnTo>
                    <a:pt x="812" y="784"/>
                  </a:lnTo>
                  <a:lnTo>
                    <a:pt x="813" y="784"/>
                  </a:lnTo>
                  <a:lnTo>
                    <a:pt x="813" y="784"/>
                  </a:lnTo>
                  <a:lnTo>
                    <a:pt x="817" y="784"/>
                  </a:lnTo>
                  <a:lnTo>
                    <a:pt x="817" y="782"/>
                  </a:lnTo>
                  <a:lnTo>
                    <a:pt x="817" y="784"/>
                  </a:lnTo>
                  <a:lnTo>
                    <a:pt x="822" y="784"/>
                  </a:lnTo>
                  <a:lnTo>
                    <a:pt x="822" y="783"/>
                  </a:lnTo>
                  <a:lnTo>
                    <a:pt x="822" y="784"/>
                  </a:lnTo>
                  <a:lnTo>
                    <a:pt x="827" y="784"/>
                  </a:lnTo>
                  <a:lnTo>
                    <a:pt x="827" y="784"/>
                  </a:lnTo>
                  <a:lnTo>
                    <a:pt x="827" y="784"/>
                  </a:lnTo>
                  <a:lnTo>
                    <a:pt x="828" y="784"/>
                  </a:lnTo>
                  <a:lnTo>
                    <a:pt x="828" y="784"/>
                  </a:lnTo>
                  <a:lnTo>
                    <a:pt x="833" y="784"/>
                  </a:lnTo>
                  <a:lnTo>
                    <a:pt x="833" y="784"/>
                  </a:lnTo>
                  <a:lnTo>
                    <a:pt x="833" y="784"/>
                  </a:lnTo>
                  <a:lnTo>
                    <a:pt x="838" y="784"/>
                  </a:lnTo>
                  <a:lnTo>
                    <a:pt x="838" y="784"/>
                  </a:lnTo>
                  <a:lnTo>
                    <a:pt x="838" y="784"/>
                  </a:lnTo>
                  <a:lnTo>
                    <a:pt x="848" y="784"/>
                  </a:lnTo>
                  <a:lnTo>
                    <a:pt x="848" y="781"/>
                  </a:lnTo>
                  <a:lnTo>
                    <a:pt x="848" y="784"/>
                  </a:lnTo>
                  <a:lnTo>
                    <a:pt x="853" y="784"/>
                  </a:lnTo>
                  <a:lnTo>
                    <a:pt x="853" y="782"/>
                  </a:lnTo>
                  <a:lnTo>
                    <a:pt x="853" y="784"/>
                  </a:lnTo>
                  <a:lnTo>
                    <a:pt x="854" y="784"/>
                  </a:lnTo>
                  <a:lnTo>
                    <a:pt x="854" y="784"/>
                  </a:lnTo>
                  <a:lnTo>
                    <a:pt x="857" y="784"/>
                  </a:lnTo>
                  <a:lnTo>
                    <a:pt x="857" y="784"/>
                  </a:lnTo>
                  <a:lnTo>
                    <a:pt x="857" y="784"/>
                  </a:lnTo>
                  <a:lnTo>
                    <a:pt x="858" y="784"/>
                  </a:lnTo>
                  <a:lnTo>
                    <a:pt x="858" y="783"/>
                  </a:lnTo>
                  <a:lnTo>
                    <a:pt x="859" y="784"/>
                  </a:lnTo>
                  <a:lnTo>
                    <a:pt x="859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3" y="784"/>
                  </a:lnTo>
                  <a:lnTo>
                    <a:pt x="863" y="784"/>
                  </a:lnTo>
                  <a:lnTo>
                    <a:pt x="864" y="784"/>
                  </a:lnTo>
                  <a:lnTo>
                    <a:pt x="864" y="784"/>
                  </a:lnTo>
                  <a:lnTo>
                    <a:pt x="867" y="784"/>
                  </a:lnTo>
                  <a:lnTo>
                    <a:pt x="867" y="784"/>
                  </a:lnTo>
                  <a:lnTo>
                    <a:pt x="867" y="784"/>
                  </a:lnTo>
                  <a:lnTo>
                    <a:pt x="868" y="784"/>
                  </a:lnTo>
                  <a:lnTo>
                    <a:pt x="868" y="784"/>
                  </a:lnTo>
                  <a:lnTo>
                    <a:pt x="878" y="784"/>
                  </a:lnTo>
                  <a:lnTo>
                    <a:pt x="878" y="784"/>
                  </a:lnTo>
                  <a:lnTo>
                    <a:pt x="878" y="784"/>
                  </a:lnTo>
                  <a:lnTo>
                    <a:pt x="879" y="784"/>
                  </a:lnTo>
                  <a:lnTo>
                    <a:pt x="879" y="784"/>
                  </a:lnTo>
                  <a:lnTo>
                    <a:pt x="883" y="784"/>
                  </a:lnTo>
                  <a:lnTo>
                    <a:pt x="883" y="784"/>
                  </a:lnTo>
                  <a:lnTo>
                    <a:pt x="883" y="784"/>
                  </a:lnTo>
                  <a:lnTo>
                    <a:pt x="884" y="784"/>
                  </a:lnTo>
                  <a:lnTo>
                    <a:pt x="884" y="784"/>
                  </a:lnTo>
                  <a:lnTo>
                    <a:pt x="888" y="784"/>
                  </a:lnTo>
                  <a:lnTo>
                    <a:pt x="888" y="784"/>
                  </a:lnTo>
                  <a:lnTo>
                    <a:pt x="888" y="784"/>
                  </a:lnTo>
                  <a:lnTo>
                    <a:pt x="889" y="782"/>
                  </a:lnTo>
                  <a:lnTo>
                    <a:pt x="889" y="784"/>
                  </a:lnTo>
                  <a:lnTo>
                    <a:pt x="893" y="784"/>
                  </a:lnTo>
                  <a:lnTo>
                    <a:pt x="893" y="784"/>
                  </a:lnTo>
                  <a:lnTo>
                    <a:pt x="893" y="784"/>
                  </a:lnTo>
                  <a:lnTo>
                    <a:pt x="894" y="782"/>
                  </a:lnTo>
                  <a:lnTo>
                    <a:pt x="894" y="784"/>
                  </a:lnTo>
                  <a:lnTo>
                    <a:pt x="898" y="784"/>
                  </a:lnTo>
                  <a:lnTo>
                    <a:pt x="898" y="784"/>
                  </a:lnTo>
                  <a:lnTo>
                    <a:pt x="898" y="784"/>
                  </a:lnTo>
                  <a:lnTo>
                    <a:pt x="899" y="776"/>
                  </a:lnTo>
                  <a:lnTo>
                    <a:pt x="899" y="784"/>
                  </a:lnTo>
                  <a:lnTo>
                    <a:pt x="903" y="784"/>
                  </a:lnTo>
                  <a:lnTo>
                    <a:pt x="903" y="784"/>
                  </a:lnTo>
                  <a:lnTo>
                    <a:pt x="903" y="784"/>
                  </a:lnTo>
                  <a:lnTo>
                    <a:pt x="904" y="777"/>
                  </a:lnTo>
                  <a:lnTo>
                    <a:pt x="904" y="784"/>
                  </a:lnTo>
                  <a:lnTo>
                    <a:pt x="907" y="784"/>
                  </a:lnTo>
                  <a:lnTo>
                    <a:pt x="907" y="784"/>
                  </a:lnTo>
                  <a:lnTo>
                    <a:pt x="907" y="784"/>
                  </a:lnTo>
                  <a:lnTo>
                    <a:pt x="909" y="784"/>
                  </a:lnTo>
                  <a:lnTo>
                    <a:pt x="909" y="753"/>
                  </a:lnTo>
                  <a:lnTo>
                    <a:pt x="909" y="784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14" y="784"/>
                  </a:lnTo>
                  <a:lnTo>
                    <a:pt x="914" y="784"/>
                  </a:lnTo>
                  <a:lnTo>
                    <a:pt x="914" y="757"/>
                  </a:lnTo>
                  <a:lnTo>
                    <a:pt x="915" y="784"/>
                  </a:lnTo>
                  <a:lnTo>
                    <a:pt x="915" y="784"/>
                  </a:lnTo>
                  <a:lnTo>
                    <a:pt x="919" y="784"/>
                  </a:lnTo>
                  <a:lnTo>
                    <a:pt x="919" y="784"/>
                  </a:lnTo>
                  <a:lnTo>
                    <a:pt x="919" y="647"/>
                  </a:lnTo>
                  <a:lnTo>
                    <a:pt x="920" y="608"/>
                  </a:lnTo>
                  <a:lnTo>
                    <a:pt x="920" y="784"/>
                  </a:lnTo>
                  <a:lnTo>
                    <a:pt x="924" y="784"/>
                  </a:lnTo>
                  <a:lnTo>
                    <a:pt x="924" y="784"/>
                  </a:lnTo>
                  <a:lnTo>
                    <a:pt x="924" y="781"/>
                  </a:lnTo>
                  <a:lnTo>
                    <a:pt x="925" y="637"/>
                  </a:lnTo>
                  <a:lnTo>
                    <a:pt x="925" y="784"/>
                  </a:lnTo>
                  <a:lnTo>
                    <a:pt x="929" y="784"/>
                  </a:lnTo>
                  <a:lnTo>
                    <a:pt x="929" y="784"/>
                  </a:lnTo>
                  <a:lnTo>
                    <a:pt x="929" y="784"/>
                  </a:lnTo>
                  <a:lnTo>
                    <a:pt x="930" y="696"/>
                  </a:lnTo>
                  <a:lnTo>
                    <a:pt x="930" y="784"/>
                  </a:lnTo>
                  <a:lnTo>
                    <a:pt x="935" y="784"/>
                  </a:lnTo>
                  <a:lnTo>
                    <a:pt x="935" y="746"/>
                  </a:lnTo>
                  <a:lnTo>
                    <a:pt x="935" y="784"/>
                  </a:lnTo>
                  <a:lnTo>
                    <a:pt x="939" y="784"/>
                  </a:lnTo>
                  <a:lnTo>
                    <a:pt x="939" y="784"/>
                  </a:lnTo>
                  <a:lnTo>
                    <a:pt x="939" y="784"/>
                  </a:lnTo>
                  <a:lnTo>
                    <a:pt x="940" y="771"/>
                  </a:lnTo>
                  <a:lnTo>
                    <a:pt x="940" y="784"/>
                  </a:lnTo>
                  <a:lnTo>
                    <a:pt x="944" y="784"/>
                  </a:lnTo>
                  <a:lnTo>
                    <a:pt x="944" y="784"/>
                  </a:lnTo>
                  <a:lnTo>
                    <a:pt x="944" y="784"/>
                  </a:lnTo>
                  <a:lnTo>
                    <a:pt x="945" y="781"/>
                  </a:lnTo>
                  <a:lnTo>
                    <a:pt x="945" y="784"/>
                  </a:lnTo>
                  <a:lnTo>
                    <a:pt x="949" y="784"/>
                  </a:lnTo>
                  <a:lnTo>
                    <a:pt x="949" y="784"/>
                  </a:lnTo>
                  <a:lnTo>
                    <a:pt x="949" y="784"/>
                  </a:lnTo>
                  <a:lnTo>
                    <a:pt x="950" y="783"/>
                  </a:lnTo>
                  <a:lnTo>
                    <a:pt x="950" y="784"/>
                  </a:lnTo>
                  <a:lnTo>
                    <a:pt x="951" y="784"/>
                  </a:lnTo>
                  <a:lnTo>
                    <a:pt x="951" y="784"/>
                  </a:lnTo>
                  <a:lnTo>
                    <a:pt x="960" y="784"/>
                  </a:lnTo>
                  <a:lnTo>
                    <a:pt x="960" y="784"/>
                  </a:lnTo>
                  <a:lnTo>
                    <a:pt x="960" y="784"/>
                  </a:lnTo>
                  <a:lnTo>
                    <a:pt x="965" y="784"/>
                  </a:lnTo>
                  <a:lnTo>
                    <a:pt x="965" y="784"/>
                  </a:lnTo>
                  <a:lnTo>
                    <a:pt x="965" y="784"/>
                  </a:lnTo>
                  <a:lnTo>
                    <a:pt x="969" y="784"/>
                  </a:lnTo>
                  <a:lnTo>
                    <a:pt x="969" y="784"/>
                  </a:lnTo>
                  <a:lnTo>
                    <a:pt x="969" y="784"/>
                  </a:lnTo>
                  <a:lnTo>
                    <a:pt x="970" y="784"/>
                  </a:lnTo>
                  <a:lnTo>
                    <a:pt x="970" y="784"/>
                  </a:lnTo>
                  <a:lnTo>
                    <a:pt x="971" y="784"/>
                  </a:lnTo>
                  <a:lnTo>
                    <a:pt x="971" y="784"/>
                  </a:lnTo>
                  <a:lnTo>
                    <a:pt x="974" y="784"/>
                  </a:lnTo>
                  <a:lnTo>
                    <a:pt x="974" y="784"/>
                  </a:lnTo>
                  <a:lnTo>
                    <a:pt x="974" y="784"/>
                  </a:lnTo>
                  <a:lnTo>
                    <a:pt x="975" y="784"/>
                  </a:lnTo>
                  <a:lnTo>
                    <a:pt x="975" y="784"/>
                  </a:lnTo>
                  <a:lnTo>
                    <a:pt x="976" y="784"/>
                  </a:lnTo>
                  <a:lnTo>
                    <a:pt x="976" y="784"/>
                  </a:lnTo>
                  <a:lnTo>
                    <a:pt x="980" y="784"/>
                  </a:lnTo>
                  <a:lnTo>
                    <a:pt x="980" y="784"/>
                  </a:lnTo>
                  <a:lnTo>
                    <a:pt x="980" y="784"/>
                  </a:lnTo>
                  <a:lnTo>
                    <a:pt x="981" y="784"/>
                  </a:lnTo>
                  <a:lnTo>
                    <a:pt x="981" y="784"/>
                  </a:lnTo>
                  <a:lnTo>
                    <a:pt x="985" y="784"/>
                  </a:lnTo>
                  <a:lnTo>
                    <a:pt x="986" y="784"/>
                  </a:lnTo>
                  <a:lnTo>
                    <a:pt x="986" y="784"/>
                  </a:lnTo>
                  <a:lnTo>
                    <a:pt x="991" y="784"/>
                  </a:lnTo>
                  <a:lnTo>
                    <a:pt x="991" y="784"/>
                  </a:lnTo>
                  <a:lnTo>
                    <a:pt x="991" y="784"/>
                  </a:lnTo>
                  <a:lnTo>
                    <a:pt x="995" y="784"/>
                  </a:lnTo>
                  <a:lnTo>
                    <a:pt x="995" y="784"/>
                  </a:lnTo>
                  <a:lnTo>
                    <a:pt x="995" y="778"/>
                  </a:lnTo>
                  <a:lnTo>
                    <a:pt x="996" y="784"/>
                  </a:lnTo>
                  <a:lnTo>
                    <a:pt x="996" y="784"/>
                  </a:lnTo>
                  <a:lnTo>
                    <a:pt x="1000" y="784"/>
                  </a:lnTo>
                  <a:lnTo>
                    <a:pt x="1000" y="784"/>
                  </a:lnTo>
                  <a:lnTo>
                    <a:pt x="1000" y="783"/>
                  </a:lnTo>
                  <a:lnTo>
                    <a:pt x="1001" y="783"/>
                  </a:lnTo>
                  <a:lnTo>
                    <a:pt x="1001" y="784"/>
                  </a:lnTo>
                  <a:lnTo>
                    <a:pt x="1005" y="784"/>
                  </a:lnTo>
                  <a:lnTo>
                    <a:pt x="1005" y="784"/>
                  </a:lnTo>
                  <a:lnTo>
                    <a:pt x="1005" y="784"/>
                  </a:lnTo>
                  <a:lnTo>
                    <a:pt x="1006" y="784"/>
                  </a:lnTo>
                  <a:lnTo>
                    <a:pt x="1006" y="784"/>
                  </a:lnTo>
                  <a:lnTo>
                    <a:pt x="1016" y="784"/>
                  </a:lnTo>
                  <a:lnTo>
                    <a:pt x="1016" y="784"/>
                  </a:lnTo>
                  <a:lnTo>
                    <a:pt x="1016" y="784"/>
                  </a:lnTo>
                  <a:lnTo>
                    <a:pt x="1021" y="784"/>
                  </a:lnTo>
                  <a:lnTo>
                    <a:pt x="1021" y="777"/>
                  </a:lnTo>
                  <a:lnTo>
                    <a:pt x="1021" y="784"/>
                  </a:lnTo>
                  <a:lnTo>
                    <a:pt x="1022" y="784"/>
                  </a:lnTo>
                  <a:lnTo>
                    <a:pt x="1026" y="784"/>
                  </a:lnTo>
                  <a:lnTo>
                    <a:pt x="1026" y="784"/>
                  </a:lnTo>
                  <a:lnTo>
                    <a:pt x="1026" y="777"/>
                  </a:lnTo>
                  <a:lnTo>
                    <a:pt x="1027" y="784"/>
                  </a:lnTo>
                  <a:lnTo>
                    <a:pt x="1027" y="784"/>
                  </a:lnTo>
                  <a:lnTo>
                    <a:pt x="1029" y="784"/>
                  </a:lnTo>
                  <a:lnTo>
                    <a:pt x="1030" y="784"/>
                  </a:lnTo>
                  <a:lnTo>
                    <a:pt x="1030" y="784"/>
                  </a:lnTo>
                  <a:lnTo>
                    <a:pt x="1031" y="784"/>
                  </a:lnTo>
                  <a:lnTo>
                    <a:pt x="1031" y="739"/>
                  </a:lnTo>
                  <a:lnTo>
                    <a:pt x="1032" y="759"/>
                  </a:lnTo>
                  <a:lnTo>
                    <a:pt x="1032" y="784"/>
                  </a:lnTo>
                  <a:lnTo>
                    <a:pt x="1036" y="784"/>
                  </a:lnTo>
                  <a:lnTo>
                    <a:pt x="1036" y="784"/>
                  </a:lnTo>
                  <a:lnTo>
                    <a:pt x="1036" y="766"/>
                  </a:lnTo>
                  <a:lnTo>
                    <a:pt x="1037" y="745"/>
                  </a:lnTo>
                  <a:lnTo>
                    <a:pt x="1037" y="784"/>
                  </a:lnTo>
                  <a:lnTo>
                    <a:pt x="1041" y="784"/>
                  </a:lnTo>
                  <a:lnTo>
                    <a:pt x="1041" y="784"/>
                  </a:lnTo>
                  <a:lnTo>
                    <a:pt x="1041" y="784"/>
                  </a:lnTo>
                  <a:lnTo>
                    <a:pt x="1042" y="754"/>
                  </a:lnTo>
                  <a:lnTo>
                    <a:pt x="1042" y="784"/>
                  </a:lnTo>
                  <a:lnTo>
                    <a:pt x="1044" y="784"/>
                  </a:lnTo>
                  <a:lnTo>
                    <a:pt x="1044" y="784"/>
                  </a:lnTo>
                  <a:lnTo>
                    <a:pt x="1044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6" y="784"/>
                  </a:lnTo>
                  <a:lnTo>
                    <a:pt x="1046" y="784"/>
                  </a:lnTo>
                  <a:lnTo>
                    <a:pt x="1047" y="762"/>
                  </a:lnTo>
                  <a:lnTo>
                    <a:pt x="1047" y="784"/>
                  </a:lnTo>
                  <a:lnTo>
                    <a:pt x="1048" y="784"/>
                  </a:lnTo>
                  <a:lnTo>
                    <a:pt x="1048" y="784"/>
                  </a:lnTo>
                  <a:lnTo>
                    <a:pt x="1049" y="784"/>
                  </a:lnTo>
                  <a:lnTo>
                    <a:pt x="1049" y="784"/>
                  </a:lnTo>
                  <a:lnTo>
                    <a:pt x="1052" y="784"/>
                  </a:lnTo>
                  <a:lnTo>
                    <a:pt x="1052" y="0"/>
                  </a:lnTo>
                  <a:lnTo>
                    <a:pt x="1052" y="784"/>
                  </a:lnTo>
                  <a:lnTo>
                    <a:pt x="1057" y="784"/>
                  </a:lnTo>
                  <a:lnTo>
                    <a:pt x="1057" y="74"/>
                  </a:lnTo>
                  <a:lnTo>
                    <a:pt x="1057" y="784"/>
                  </a:lnTo>
                  <a:lnTo>
                    <a:pt x="1058" y="784"/>
                  </a:lnTo>
                  <a:lnTo>
                    <a:pt x="1058" y="784"/>
                  </a:lnTo>
                  <a:lnTo>
                    <a:pt x="1059" y="784"/>
                  </a:lnTo>
                  <a:lnTo>
                    <a:pt x="1059" y="784"/>
                  </a:lnTo>
                  <a:lnTo>
                    <a:pt x="1060" y="784"/>
                  </a:lnTo>
                  <a:lnTo>
                    <a:pt x="1060" y="784"/>
                  </a:lnTo>
                  <a:lnTo>
                    <a:pt x="1062" y="784"/>
                  </a:lnTo>
                  <a:lnTo>
                    <a:pt x="1062" y="404"/>
                  </a:lnTo>
                  <a:lnTo>
                    <a:pt x="1062" y="784"/>
                  </a:lnTo>
                  <a:lnTo>
                    <a:pt x="1063" y="784"/>
                  </a:lnTo>
                  <a:lnTo>
                    <a:pt x="1063" y="784"/>
                  </a:lnTo>
                  <a:lnTo>
                    <a:pt x="1067" y="784"/>
                  </a:lnTo>
                  <a:lnTo>
                    <a:pt x="1067" y="784"/>
                  </a:lnTo>
                  <a:lnTo>
                    <a:pt x="1067" y="640"/>
                  </a:lnTo>
                  <a:lnTo>
                    <a:pt x="1068" y="784"/>
                  </a:lnTo>
                  <a:lnTo>
                    <a:pt x="1068" y="784"/>
                  </a:lnTo>
                  <a:lnTo>
                    <a:pt x="1072" y="784"/>
                  </a:lnTo>
                  <a:lnTo>
                    <a:pt x="1072" y="784"/>
                  </a:lnTo>
                  <a:lnTo>
                    <a:pt x="1072" y="739"/>
                  </a:lnTo>
                  <a:lnTo>
                    <a:pt x="1073" y="768"/>
                  </a:lnTo>
                  <a:lnTo>
                    <a:pt x="1073" y="784"/>
                  </a:lnTo>
                  <a:lnTo>
                    <a:pt x="1077" y="784"/>
                  </a:lnTo>
                  <a:lnTo>
                    <a:pt x="1077" y="784"/>
                  </a:lnTo>
                  <a:lnTo>
                    <a:pt x="1077" y="778"/>
                  </a:lnTo>
                  <a:lnTo>
                    <a:pt x="1078" y="771"/>
                  </a:lnTo>
                  <a:lnTo>
                    <a:pt x="1078" y="784"/>
                  </a:lnTo>
                  <a:lnTo>
                    <a:pt x="1082" y="784"/>
                  </a:lnTo>
                  <a:lnTo>
                    <a:pt x="1082" y="784"/>
                  </a:lnTo>
                  <a:lnTo>
                    <a:pt x="1082" y="784"/>
                  </a:lnTo>
                  <a:lnTo>
                    <a:pt x="1083" y="781"/>
                  </a:lnTo>
                  <a:lnTo>
                    <a:pt x="1083" y="784"/>
                  </a:lnTo>
                  <a:lnTo>
                    <a:pt x="1087" y="784"/>
                  </a:lnTo>
                  <a:lnTo>
                    <a:pt x="1087" y="784"/>
                  </a:lnTo>
                  <a:lnTo>
                    <a:pt x="1087" y="784"/>
                  </a:lnTo>
                  <a:lnTo>
                    <a:pt x="1088" y="784"/>
                  </a:lnTo>
                  <a:lnTo>
                    <a:pt x="1088" y="784"/>
                  </a:lnTo>
                  <a:lnTo>
                    <a:pt x="1102" y="784"/>
                  </a:lnTo>
                  <a:lnTo>
                    <a:pt x="1102" y="784"/>
                  </a:lnTo>
                  <a:lnTo>
                    <a:pt x="1102" y="783"/>
                  </a:lnTo>
                  <a:lnTo>
                    <a:pt x="1103" y="775"/>
                  </a:lnTo>
                  <a:lnTo>
                    <a:pt x="1103" y="784"/>
                  </a:lnTo>
                  <a:lnTo>
                    <a:pt x="1107" y="784"/>
                  </a:lnTo>
                  <a:lnTo>
                    <a:pt x="1107" y="784"/>
                  </a:lnTo>
                  <a:lnTo>
                    <a:pt x="1107" y="784"/>
                  </a:lnTo>
                  <a:lnTo>
                    <a:pt x="1108" y="782"/>
                  </a:lnTo>
                  <a:lnTo>
                    <a:pt x="1108" y="784"/>
                  </a:lnTo>
                  <a:lnTo>
                    <a:pt x="1112" y="784"/>
                  </a:lnTo>
                  <a:lnTo>
                    <a:pt x="1112" y="784"/>
                  </a:lnTo>
                  <a:lnTo>
                    <a:pt x="1112" y="784"/>
                  </a:lnTo>
                  <a:lnTo>
                    <a:pt x="1113" y="783"/>
                  </a:lnTo>
                  <a:lnTo>
                    <a:pt x="1113" y="784"/>
                  </a:lnTo>
                  <a:lnTo>
                    <a:pt x="1117" y="784"/>
                  </a:lnTo>
                  <a:lnTo>
                    <a:pt x="1117" y="784"/>
                  </a:lnTo>
                  <a:lnTo>
                    <a:pt x="1117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23" y="784"/>
                  </a:lnTo>
                  <a:lnTo>
                    <a:pt x="1123" y="784"/>
                  </a:lnTo>
                  <a:lnTo>
                    <a:pt x="1123" y="784"/>
                  </a:lnTo>
                  <a:lnTo>
                    <a:pt x="1128" y="784"/>
                  </a:lnTo>
                  <a:lnTo>
                    <a:pt x="1128" y="784"/>
                  </a:lnTo>
                  <a:lnTo>
                    <a:pt x="1128" y="784"/>
                  </a:lnTo>
                  <a:lnTo>
                    <a:pt x="1133" y="784"/>
                  </a:lnTo>
                  <a:lnTo>
                    <a:pt x="1133" y="784"/>
                  </a:lnTo>
                  <a:lnTo>
                    <a:pt x="1133" y="783"/>
                  </a:lnTo>
                  <a:lnTo>
                    <a:pt x="1134" y="784"/>
                  </a:lnTo>
                  <a:lnTo>
                    <a:pt x="1134" y="784"/>
                  </a:lnTo>
                  <a:lnTo>
                    <a:pt x="1138" y="784"/>
                  </a:lnTo>
                  <a:lnTo>
                    <a:pt x="1138" y="784"/>
                  </a:lnTo>
                  <a:lnTo>
                    <a:pt x="1138" y="784"/>
                  </a:lnTo>
                  <a:lnTo>
                    <a:pt x="1139" y="783"/>
                  </a:lnTo>
                  <a:lnTo>
                    <a:pt x="1139" y="784"/>
                  </a:lnTo>
                  <a:lnTo>
                    <a:pt x="1143" y="784"/>
                  </a:lnTo>
                  <a:lnTo>
                    <a:pt x="1143" y="784"/>
                  </a:lnTo>
                  <a:lnTo>
                    <a:pt x="1143" y="784"/>
                  </a:lnTo>
                  <a:lnTo>
                    <a:pt x="1144" y="784"/>
                  </a:lnTo>
                  <a:lnTo>
                    <a:pt x="1144" y="784"/>
                  </a:lnTo>
                  <a:lnTo>
                    <a:pt x="1148" y="784"/>
                  </a:lnTo>
                  <a:lnTo>
                    <a:pt x="1148" y="784"/>
                  </a:lnTo>
                  <a:lnTo>
                    <a:pt x="1148" y="784"/>
                  </a:lnTo>
                  <a:lnTo>
                    <a:pt x="1149" y="784"/>
                  </a:lnTo>
                  <a:lnTo>
                    <a:pt x="1149" y="784"/>
                  </a:lnTo>
                  <a:lnTo>
                    <a:pt x="1153" y="784"/>
                  </a:lnTo>
                  <a:lnTo>
                    <a:pt x="1153" y="784"/>
                  </a:lnTo>
                  <a:lnTo>
                    <a:pt x="1153" y="784"/>
                  </a:lnTo>
                  <a:lnTo>
                    <a:pt x="1154" y="781"/>
                  </a:lnTo>
                  <a:lnTo>
                    <a:pt x="1154" y="784"/>
                  </a:lnTo>
                  <a:lnTo>
                    <a:pt x="1158" y="784"/>
                  </a:lnTo>
                  <a:lnTo>
                    <a:pt x="1158" y="784"/>
                  </a:lnTo>
                  <a:lnTo>
                    <a:pt x="1158" y="784"/>
                  </a:lnTo>
                  <a:lnTo>
                    <a:pt x="1159" y="782"/>
                  </a:lnTo>
                  <a:lnTo>
                    <a:pt x="1159" y="784"/>
                  </a:lnTo>
                  <a:lnTo>
                    <a:pt x="1164" y="784"/>
                  </a:lnTo>
                  <a:lnTo>
                    <a:pt x="1164" y="579"/>
                  </a:lnTo>
                  <a:lnTo>
                    <a:pt x="1164" y="784"/>
                  </a:lnTo>
                  <a:lnTo>
                    <a:pt x="1166" y="784"/>
                  </a:lnTo>
                  <a:lnTo>
                    <a:pt x="1166" y="784"/>
                  </a:lnTo>
                  <a:lnTo>
                    <a:pt x="1166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68" y="784"/>
                  </a:lnTo>
                  <a:lnTo>
                    <a:pt x="1168" y="784"/>
                  </a:lnTo>
                  <a:lnTo>
                    <a:pt x="1169" y="603"/>
                  </a:lnTo>
                  <a:lnTo>
                    <a:pt x="1169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4" y="690"/>
                  </a:lnTo>
                  <a:lnTo>
                    <a:pt x="1174" y="784"/>
                  </a:lnTo>
                  <a:lnTo>
                    <a:pt x="1179" y="784"/>
                  </a:lnTo>
                  <a:lnTo>
                    <a:pt x="1179" y="747"/>
                  </a:lnTo>
                  <a:lnTo>
                    <a:pt x="1179" y="784"/>
                  </a:lnTo>
                  <a:lnTo>
                    <a:pt x="1180" y="784"/>
                  </a:lnTo>
                  <a:lnTo>
                    <a:pt x="1180" y="784"/>
                  </a:lnTo>
                  <a:lnTo>
                    <a:pt x="1183" y="784"/>
                  </a:lnTo>
                  <a:lnTo>
                    <a:pt x="1183" y="784"/>
                  </a:lnTo>
                  <a:lnTo>
                    <a:pt x="1183" y="784"/>
                  </a:lnTo>
                  <a:lnTo>
                    <a:pt x="1184" y="784"/>
                  </a:lnTo>
                  <a:lnTo>
                    <a:pt x="1184" y="773"/>
                  </a:lnTo>
                  <a:lnTo>
                    <a:pt x="1185" y="783"/>
                  </a:lnTo>
                  <a:lnTo>
                    <a:pt x="1185" y="784"/>
                  </a:lnTo>
                  <a:lnTo>
                    <a:pt x="1189" y="784"/>
                  </a:lnTo>
                  <a:lnTo>
                    <a:pt x="1189" y="784"/>
                  </a:lnTo>
                  <a:lnTo>
                    <a:pt x="1189" y="781"/>
                  </a:lnTo>
                  <a:lnTo>
                    <a:pt x="1190" y="781"/>
                  </a:lnTo>
                  <a:lnTo>
                    <a:pt x="1190" y="784"/>
                  </a:lnTo>
                  <a:lnTo>
                    <a:pt x="1194" y="784"/>
                  </a:lnTo>
                  <a:lnTo>
                    <a:pt x="1194" y="784"/>
                  </a:lnTo>
                  <a:lnTo>
                    <a:pt x="1194" y="784"/>
                  </a:lnTo>
                  <a:lnTo>
                    <a:pt x="1195" y="781"/>
                  </a:lnTo>
                  <a:lnTo>
                    <a:pt x="1195" y="784"/>
                  </a:lnTo>
                  <a:lnTo>
                    <a:pt x="1199" y="784"/>
                  </a:lnTo>
                  <a:lnTo>
                    <a:pt x="1199" y="784"/>
                  </a:lnTo>
                  <a:lnTo>
                    <a:pt x="1199" y="784"/>
                  </a:lnTo>
                  <a:lnTo>
                    <a:pt x="1200" y="781"/>
                  </a:lnTo>
                  <a:lnTo>
                    <a:pt x="1200" y="784"/>
                  </a:lnTo>
                  <a:lnTo>
                    <a:pt x="1204" y="784"/>
                  </a:lnTo>
                  <a:lnTo>
                    <a:pt x="1204" y="784"/>
                  </a:lnTo>
                  <a:lnTo>
                    <a:pt x="1204" y="784"/>
                  </a:lnTo>
                  <a:lnTo>
                    <a:pt x="1205" y="783"/>
                  </a:lnTo>
                  <a:lnTo>
                    <a:pt x="1205" y="784"/>
                  </a:lnTo>
                  <a:lnTo>
                    <a:pt x="1209" y="784"/>
                  </a:lnTo>
                  <a:lnTo>
                    <a:pt x="1209" y="784"/>
                  </a:lnTo>
                  <a:lnTo>
                    <a:pt x="1209" y="784"/>
                  </a:lnTo>
                  <a:lnTo>
                    <a:pt x="1210" y="784"/>
                  </a:lnTo>
                  <a:lnTo>
                    <a:pt x="1210" y="784"/>
                  </a:lnTo>
                  <a:lnTo>
                    <a:pt x="1214" y="784"/>
                  </a:lnTo>
                  <a:lnTo>
                    <a:pt x="1214" y="784"/>
                  </a:lnTo>
                  <a:lnTo>
                    <a:pt x="1214" y="784"/>
                  </a:lnTo>
                  <a:lnTo>
                    <a:pt x="1215" y="784"/>
                  </a:lnTo>
                  <a:lnTo>
                    <a:pt x="1215" y="784"/>
                  </a:lnTo>
                  <a:lnTo>
                    <a:pt x="1220" y="784"/>
                  </a:lnTo>
                  <a:lnTo>
                    <a:pt x="1220" y="784"/>
                  </a:lnTo>
                  <a:lnTo>
                    <a:pt x="1220" y="784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5" y="784"/>
                  </a:lnTo>
                  <a:lnTo>
                    <a:pt x="1225" y="784"/>
                  </a:lnTo>
                  <a:lnTo>
                    <a:pt x="1229" y="784"/>
                  </a:lnTo>
                  <a:lnTo>
                    <a:pt x="1229" y="784"/>
                  </a:lnTo>
                  <a:lnTo>
                    <a:pt x="1229" y="784"/>
                  </a:lnTo>
                  <a:lnTo>
                    <a:pt x="1230" y="784"/>
                  </a:lnTo>
                  <a:lnTo>
                    <a:pt x="1230" y="784"/>
                  </a:lnTo>
                  <a:lnTo>
                    <a:pt x="1235" y="784"/>
                  </a:lnTo>
                  <a:lnTo>
                    <a:pt x="1235" y="784"/>
                  </a:lnTo>
                  <a:lnTo>
                    <a:pt x="1235" y="784"/>
                  </a:lnTo>
                  <a:lnTo>
                    <a:pt x="1240" y="784"/>
                  </a:lnTo>
                  <a:lnTo>
                    <a:pt x="1240" y="784"/>
                  </a:lnTo>
                  <a:lnTo>
                    <a:pt x="1240" y="784"/>
                  </a:lnTo>
                  <a:lnTo>
                    <a:pt x="1245" y="784"/>
                  </a:lnTo>
                  <a:lnTo>
                    <a:pt x="1245" y="784"/>
                  </a:lnTo>
                  <a:lnTo>
                    <a:pt x="1245" y="777"/>
                  </a:lnTo>
                  <a:lnTo>
                    <a:pt x="1246" y="784"/>
                  </a:lnTo>
                  <a:lnTo>
                    <a:pt x="1246" y="784"/>
                  </a:lnTo>
                  <a:lnTo>
                    <a:pt x="1247" y="784"/>
                  </a:lnTo>
                  <a:lnTo>
                    <a:pt x="1247" y="784"/>
                  </a:lnTo>
                  <a:lnTo>
                    <a:pt x="1250" y="784"/>
                  </a:lnTo>
                  <a:lnTo>
                    <a:pt x="1250" y="784"/>
                  </a:lnTo>
                  <a:lnTo>
                    <a:pt x="1250" y="779"/>
                  </a:lnTo>
                  <a:lnTo>
                    <a:pt x="1251" y="784"/>
                  </a:lnTo>
                  <a:lnTo>
                    <a:pt x="1251" y="784"/>
                  </a:lnTo>
                  <a:lnTo>
                    <a:pt x="1255" y="784"/>
                  </a:lnTo>
                  <a:lnTo>
                    <a:pt x="1255" y="784"/>
                  </a:lnTo>
                  <a:lnTo>
                    <a:pt x="1255" y="781"/>
                  </a:lnTo>
                  <a:lnTo>
                    <a:pt x="1256" y="782"/>
                  </a:lnTo>
                  <a:lnTo>
                    <a:pt x="1256" y="784"/>
                  </a:lnTo>
                  <a:lnTo>
                    <a:pt x="1260" y="784"/>
                  </a:lnTo>
                  <a:lnTo>
                    <a:pt x="1260" y="784"/>
                  </a:lnTo>
                  <a:lnTo>
                    <a:pt x="1260" y="784"/>
                  </a:lnTo>
                  <a:lnTo>
                    <a:pt x="1261" y="784"/>
                  </a:lnTo>
                  <a:lnTo>
                    <a:pt x="1261" y="784"/>
                  </a:lnTo>
                  <a:lnTo>
                    <a:pt x="1265" y="784"/>
                  </a:lnTo>
                  <a:lnTo>
                    <a:pt x="1265" y="784"/>
                  </a:lnTo>
                  <a:lnTo>
                    <a:pt x="1265" y="784"/>
                  </a:lnTo>
                  <a:lnTo>
                    <a:pt x="1266" y="784"/>
                  </a:lnTo>
                  <a:lnTo>
                    <a:pt x="1266" y="784"/>
                  </a:lnTo>
                  <a:lnTo>
                    <a:pt x="1275" y="784"/>
                  </a:lnTo>
                  <a:lnTo>
                    <a:pt x="1275" y="784"/>
                  </a:lnTo>
                  <a:lnTo>
                    <a:pt x="1275" y="784"/>
                  </a:lnTo>
                  <a:lnTo>
                    <a:pt x="1276" y="784"/>
                  </a:lnTo>
                  <a:lnTo>
                    <a:pt x="1276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7" name="Rectangle 410"/>
            <p:cNvSpPr>
              <a:spLocks noChangeArrowheads="1"/>
            </p:cNvSpPr>
            <p:nvPr/>
          </p:nvSpPr>
          <p:spPr bwMode="auto">
            <a:xfrm>
              <a:off x="3341948" y="193680"/>
              <a:ext cx="304171" cy="17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1456.0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Rectangle 411"/>
            <p:cNvSpPr>
              <a:spLocks noChangeArrowheads="1"/>
            </p:cNvSpPr>
            <p:nvPr/>
          </p:nvSpPr>
          <p:spPr bwMode="auto">
            <a:xfrm>
              <a:off x="3652838" y="1377950"/>
              <a:ext cx="304171" cy="17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1478.0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" name="Rectangle 412"/>
            <p:cNvSpPr>
              <a:spLocks noChangeArrowheads="1"/>
            </p:cNvSpPr>
            <p:nvPr/>
          </p:nvSpPr>
          <p:spPr bwMode="auto">
            <a:xfrm>
              <a:off x="2914651" y="1439862"/>
              <a:ext cx="317395" cy="17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1430.0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Rectangle 417"/>
            <p:cNvSpPr>
              <a:spLocks noChangeArrowheads="1"/>
            </p:cNvSpPr>
            <p:nvPr/>
          </p:nvSpPr>
          <p:spPr bwMode="auto">
            <a:xfrm>
              <a:off x="2519363" y="1689100"/>
              <a:ext cx="317395" cy="172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1606121" y="2734513"/>
            <a:ext cx="3888506" cy="1413597"/>
            <a:chOff x="457201" y="1988096"/>
            <a:chExt cx="3702050" cy="1979393"/>
          </a:xfrm>
        </p:grpSpPr>
        <p:sp>
          <p:nvSpPr>
            <p:cNvPr id="272" name="Rectangle 842"/>
            <p:cNvSpPr>
              <a:spLocks noChangeArrowheads="1"/>
            </p:cNvSpPr>
            <p:nvPr/>
          </p:nvSpPr>
          <p:spPr bwMode="auto">
            <a:xfrm>
              <a:off x="2627173" y="1988096"/>
              <a:ext cx="317395" cy="123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73" name="Group 272"/>
            <p:cNvGrpSpPr/>
            <p:nvPr/>
          </p:nvGrpSpPr>
          <p:grpSpPr>
            <a:xfrm>
              <a:off x="457201" y="2225675"/>
              <a:ext cx="3702050" cy="1741814"/>
              <a:chOff x="457201" y="2225675"/>
              <a:chExt cx="3702050" cy="1741814"/>
            </a:xfrm>
          </p:grpSpPr>
          <p:sp>
            <p:nvSpPr>
              <p:cNvPr id="274" name="Line 451"/>
              <p:cNvSpPr>
                <a:spLocks noChangeShapeType="1"/>
              </p:cNvSpPr>
              <p:nvPr/>
            </p:nvSpPr>
            <p:spPr bwMode="auto">
              <a:xfrm>
                <a:off x="457201" y="3695700"/>
                <a:ext cx="370205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75" name="Line 453"/>
              <p:cNvSpPr>
                <a:spLocks noChangeShapeType="1"/>
              </p:cNvSpPr>
              <p:nvPr/>
            </p:nvSpPr>
            <p:spPr bwMode="auto">
              <a:xfrm>
                <a:off x="5302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76" name="Line 454"/>
              <p:cNvSpPr>
                <a:spLocks noChangeShapeType="1"/>
              </p:cNvSpPr>
              <p:nvPr/>
            </p:nvSpPr>
            <p:spPr bwMode="auto">
              <a:xfrm>
                <a:off x="67786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77" name="Line 455"/>
              <p:cNvSpPr>
                <a:spLocks noChangeShapeType="1"/>
              </p:cNvSpPr>
              <p:nvPr/>
            </p:nvSpPr>
            <p:spPr bwMode="auto">
              <a:xfrm>
                <a:off x="75247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78" name="Line 456"/>
              <p:cNvSpPr>
                <a:spLocks noChangeShapeType="1"/>
              </p:cNvSpPr>
              <p:nvPr/>
            </p:nvSpPr>
            <p:spPr bwMode="auto">
              <a:xfrm>
                <a:off x="82550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79" name="Line 457"/>
              <p:cNvSpPr>
                <a:spLocks noChangeShapeType="1"/>
              </p:cNvSpPr>
              <p:nvPr/>
            </p:nvSpPr>
            <p:spPr bwMode="auto">
              <a:xfrm>
                <a:off x="9731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0" name="Line 458"/>
              <p:cNvSpPr>
                <a:spLocks noChangeShapeType="1"/>
              </p:cNvSpPr>
              <p:nvPr/>
            </p:nvSpPr>
            <p:spPr bwMode="auto">
              <a:xfrm>
                <a:off x="10493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1" name="Line 459"/>
              <p:cNvSpPr>
                <a:spLocks noChangeShapeType="1"/>
              </p:cNvSpPr>
              <p:nvPr/>
            </p:nvSpPr>
            <p:spPr bwMode="auto">
              <a:xfrm>
                <a:off x="112395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2" name="Line 460"/>
              <p:cNvSpPr>
                <a:spLocks noChangeShapeType="1"/>
              </p:cNvSpPr>
              <p:nvPr/>
            </p:nvSpPr>
            <p:spPr bwMode="auto">
              <a:xfrm>
                <a:off x="127158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3" name="Line 461"/>
              <p:cNvSpPr>
                <a:spLocks noChangeShapeType="1"/>
              </p:cNvSpPr>
              <p:nvPr/>
            </p:nvSpPr>
            <p:spPr bwMode="auto">
              <a:xfrm>
                <a:off x="134461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4" name="Line 462"/>
              <p:cNvSpPr>
                <a:spLocks noChangeShapeType="1"/>
              </p:cNvSpPr>
              <p:nvPr/>
            </p:nvSpPr>
            <p:spPr bwMode="auto">
              <a:xfrm>
                <a:off x="14192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5" name="Line 463"/>
              <p:cNvSpPr>
                <a:spLocks noChangeShapeType="1"/>
              </p:cNvSpPr>
              <p:nvPr/>
            </p:nvSpPr>
            <p:spPr bwMode="auto">
              <a:xfrm>
                <a:off x="156686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6" name="Line 464"/>
              <p:cNvSpPr>
                <a:spLocks noChangeShapeType="1"/>
              </p:cNvSpPr>
              <p:nvPr/>
            </p:nvSpPr>
            <p:spPr bwMode="auto">
              <a:xfrm>
                <a:off x="163988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7" name="Line 465"/>
              <p:cNvSpPr>
                <a:spLocks noChangeShapeType="1"/>
              </p:cNvSpPr>
              <p:nvPr/>
            </p:nvSpPr>
            <p:spPr bwMode="auto">
              <a:xfrm>
                <a:off x="171450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8" name="Line 466"/>
              <p:cNvSpPr>
                <a:spLocks noChangeShapeType="1"/>
              </p:cNvSpPr>
              <p:nvPr/>
            </p:nvSpPr>
            <p:spPr bwMode="auto">
              <a:xfrm>
                <a:off x="18637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89" name="Line 467"/>
              <p:cNvSpPr>
                <a:spLocks noChangeShapeType="1"/>
              </p:cNvSpPr>
              <p:nvPr/>
            </p:nvSpPr>
            <p:spPr bwMode="auto">
              <a:xfrm>
                <a:off x="19383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0" name="Line 468"/>
              <p:cNvSpPr>
                <a:spLocks noChangeShapeType="1"/>
              </p:cNvSpPr>
              <p:nvPr/>
            </p:nvSpPr>
            <p:spPr bwMode="auto">
              <a:xfrm>
                <a:off x="201136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1" name="Line 469"/>
              <p:cNvSpPr>
                <a:spLocks noChangeShapeType="1"/>
              </p:cNvSpPr>
              <p:nvPr/>
            </p:nvSpPr>
            <p:spPr bwMode="auto">
              <a:xfrm>
                <a:off x="215900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2" name="Line 470"/>
              <p:cNvSpPr>
                <a:spLocks noChangeShapeType="1"/>
              </p:cNvSpPr>
              <p:nvPr/>
            </p:nvSpPr>
            <p:spPr bwMode="auto">
              <a:xfrm>
                <a:off x="223361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3" name="Line 471"/>
              <p:cNvSpPr>
                <a:spLocks noChangeShapeType="1"/>
              </p:cNvSpPr>
              <p:nvPr/>
            </p:nvSpPr>
            <p:spPr bwMode="auto">
              <a:xfrm>
                <a:off x="23066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4" name="Line 472"/>
              <p:cNvSpPr>
                <a:spLocks noChangeShapeType="1"/>
              </p:cNvSpPr>
              <p:nvPr/>
            </p:nvSpPr>
            <p:spPr bwMode="auto">
              <a:xfrm>
                <a:off x="245427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5" name="Line 473"/>
              <p:cNvSpPr>
                <a:spLocks noChangeShapeType="1"/>
              </p:cNvSpPr>
              <p:nvPr/>
            </p:nvSpPr>
            <p:spPr bwMode="auto">
              <a:xfrm>
                <a:off x="253047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6" name="Line 474"/>
              <p:cNvSpPr>
                <a:spLocks noChangeShapeType="1"/>
              </p:cNvSpPr>
              <p:nvPr/>
            </p:nvSpPr>
            <p:spPr bwMode="auto">
              <a:xfrm>
                <a:off x="260508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7" name="Line 475"/>
              <p:cNvSpPr>
                <a:spLocks noChangeShapeType="1"/>
              </p:cNvSpPr>
              <p:nvPr/>
            </p:nvSpPr>
            <p:spPr bwMode="auto">
              <a:xfrm>
                <a:off x="27527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8" name="Line 476"/>
              <p:cNvSpPr>
                <a:spLocks noChangeShapeType="1"/>
              </p:cNvSpPr>
              <p:nvPr/>
            </p:nvSpPr>
            <p:spPr bwMode="auto">
              <a:xfrm>
                <a:off x="282575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299" name="Line 477"/>
              <p:cNvSpPr>
                <a:spLocks noChangeShapeType="1"/>
              </p:cNvSpPr>
              <p:nvPr/>
            </p:nvSpPr>
            <p:spPr bwMode="auto">
              <a:xfrm>
                <a:off x="290036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0" name="Line 478"/>
              <p:cNvSpPr>
                <a:spLocks noChangeShapeType="1"/>
              </p:cNvSpPr>
              <p:nvPr/>
            </p:nvSpPr>
            <p:spPr bwMode="auto">
              <a:xfrm>
                <a:off x="304800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1" name="Line 479"/>
              <p:cNvSpPr>
                <a:spLocks noChangeShapeType="1"/>
              </p:cNvSpPr>
              <p:nvPr/>
            </p:nvSpPr>
            <p:spPr bwMode="auto">
              <a:xfrm>
                <a:off x="31210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2" name="Line 480"/>
              <p:cNvSpPr>
                <a:spLocks noChangeShapeType="1"/>
              </p:cNvSpPr>
              <p:nvPr/>
            </p:nvSpPr>
            <p:spPr bwMode="auto">
              <a:xfrm>
                <a:off x="31956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3" name="Line 481"/>
              <p:cNvSpPr>
                <a:spLocks noChangeShapeType="1"/>
              </p:cNvSpPr>
              <p:nvPr/>
            </p:nvSpPr>
            <p:spPr bwMode="auto">
              <a:xfrm>
                <a:off x="334486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4" name="Line 482"/>
              <p:cNvSpPr>
                <a:spLocks noChangeShapeType="1"/>
              </p:cNvSpPr>
              <p:nvPr/>
            </p:nvSpPr>
            <p:spPr bwMode="auto">
              <a:xfrm>
                <a:off x="341947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5" name="Line 483"/>
              <p:cNvSpPr>
                <a:spLocks noChangeShapeType="1"/>
              </p:cNvSpPr>
              <p:nvPr/>
            </p:nvSpPr>
            <p:spPr bwMode="auto">
              <a:xfrm>
                <a:off x="349250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6" name="Line 484"/>
              <p:cNvSpPr>
                <a:spLocks noChangeShapeType="1"/>
              </p:cNvSpPr>
              <p:nvPr/>
            </p:nvSpPr>
            <p:spPr bwMode="auto">
              <a:xfrm>
                <a:off x="364013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7" name="Line 485"/>
              <p:cNvSpPr>
                <a:spLocks noChangeShapeType="1"/>
              </p:cNvSpPr>
              <p:nvPr/>
            </p:nvSpPr>
            <p:spPr bwMode="auto">
              <a:xfrm>
                <a:off x="3714751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8" name="Line 486"/>
              <p:cNvSpPr>
                <a:spLocks noChangeShapeType="1"/>
              </p:cNvSpPr>
              <p:nvPr/>
            </p:nvSpPr>
            <p:spPr bwMode="auto">
              <a:xfrm>
                <a:off x="378777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09" name="Line 487"/>
              <p:cNvSpPr>
                <a:spLocks noChangeShapeType="1"/>
              </p:cNvSpPr>
              <p:nvPr/>
            </p:nvSpPr>
            <p:spPr bwMode="auto">
              <a:xfrm>
                <a:off x="3938588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0" name="Line 488"/>
              <p:cNvSpPr>
                <a:spLocks noChangeShapeType="1"/>
              </p:cNvSpPr>
              <p:nvPr/>
            </p:nvSpPr>
            <p:spPr bwMode="auto">
              <a:xfrm>
                <a:off x="4011613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1" name="Line 489"/>
              <p:cNvSpPr>
                <a:spLocks noChangeShapeType="1"/>
              </p:cNvSpPr>
              <p:nvPr/>
            </p:nvSpPr>
            <p:spPr bwMode="auto">
              <a:xfrm>
                <a:off x="4086226" y="3695700"/>
                <a:ext cx="0" cy="1270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2" name="Line 491"/>
              <p:cNvSpPr>
                <a:spLocks noChangeShapeType="1"/>
              </p:cNvSpPr>
              <p:nvPr/>
            </p:nvSpPr>
            <p:spPr bwMode="auto">
              <a:xfrm>
                <a:off x="4857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3" name="Line 492"/>
              <p:cNvSpPr>
                <a:spLocks noChangeShapeType="1"/>
              </p:cNvSpPr>
              <p:nvPr/>
            </p:nvSpPr>
            <p:spPr bwMode="auto">
              <a:xfrm>
                <a:off x="5000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4" name="Line 493"/>
              <p:cNvSpPr>
                <a:spLocks noChangeShapeType="1"/>
              </p:cNvSpPr>
              <p:nvPr/>
            </p:nvSpPr>
            <p:spPr bwMode="auto">
              <a:xfrm>
                <a:off x="5159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5" name="Line 494"/>
              <p:cNvSpPr>
                <a:spLocks noChangeShapeType="1"/>
              </p:cNvSpPr>
              <p:nvPr/>
            </p:nvSpPr>
            <p:spPr bwMode="auto">
              <a:xfrm>
                <a:off x="5445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6" name="Line 495"/>
              <p:cNvSpPr>
                <a:spLocks noChangeShapeType="1"/>
              </p:cNvSpPr>
              <p:nvPr/>
            </p:nvSpPr>
            <p:spPr bwMode="auto">
              <a:xfrm>
                <a:off x="5588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7" name="Line 496"/>
              <p:cNvSpPr>
                <a:spLocks noChangeShapeType="1"/>
              </p:cNvSpPr>
              <p:nvPr/>
            </p:nvSpPr>
            <p:spPr bwMode="auto">
              <a:xfrm>
                <a:off x="5730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8" name="Line 497"/>
              <p:cNvSpPr>
                <a:spLocks noChangeShapeType="1"/>
              </p:cNvSpPr>
              <p:nvPr/>
            </p:nvSpPr>
            <p:spPr bwMode="auto">
              <a:xfrm>
                <a:off x="5905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19" name="Line 498"/>
              <p:cNvSpPr>
                <a:spLocks noChangeShapeType="1"/>
              </p:cNvSpPr>
              <p:nvPr/>
            </p:nvSpPr>
            <p:spPr bwMode="auto">
              <a:xfrm>
                <a:off x="6191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0" name="Line 499"/>
              <p:cNvSpPr>
                <a:spLocks noChangeShapeType="1"/>
              </p:cNvSpPr>
              <p:nvPr/>
            </p:nvSpPr>
            <p:spPr bwMode="auto">
              <a:xfrm>
                <a:off x="6334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1" name="Line 500"/>
              <p:cNvSpPr>
                <a:spLocks noChangeShapeType="1"/>
              </p:cNvSpPr>
              <p:nvPr/>
            </p:nvSpPr>
            <p:spPr bwMode="auto">
              <a:xfrm>
                <a:off x="6492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2" name="Line 501"/>
              <p:cNvSpPr>
                <a:spLocks noChangeShapeType="1"/>
              </p:cNvSpPr>
              <p:nvPr/>
            </p:nvSpPr>
            <p:spPr bwMode="auto">
              <a:xfrm>
                <a:off x="6635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3" name="Line 502"/>
              <p:cNvSpPr>
                <a:spLocks noChangeShapeType="1"/>
              </p:cNvSpPr>
              <p:nvPr/>
            </p:nvSpPr>
            <p:spPr bwMode="auto">
              <a:xfrm>
                <a:off x="6921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4" name="Line 503"/>
              <p:cNvSpPr>
                <a:spLocks noChangeShapeType="1"/>
              </p:cNvSpPr>
              <p:nvPr/>
            </p:nvSpPr>
            <p:spPr bwMode="auto">
              <a:xfrm>
                <a:off x="7064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5" name="Line 504"/>
              <p:cNvSpPr>
                <a:spLocks noChangeShapeType="1"/>
              </p:cNvSpPr>
              <p:nvPr/>
            </p:nvSpPr>
            <p:spPr bwMode="auto">
              <a:xfrm>
                <a:off x="7239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6" name="Line 505"/>
              <p:cNvSpPr>
                <a:spLocks noChangeShapeType="1"/>
              </p:cNvSpPr>
              <p:nvPr/>
            </p:nvSpPr>
            <p:spPr bwMode="auto">
              <a:xfrm>
                <a:off x="7381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7" name="Line 506"/>
              <p:cNvSpPr>
                <a:spLocks noChangeShapeType="1"/>
              </p:cNvSpPr>
              <p:nvPr/>
            </p:nvSpPr>
            <p:spPr bwMode="auto">
              <a:xfrm>
                <a:off x="7667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8" name="Line 507"/>
              <p:cNvSpPr>
                <a:spLocks noChangeShapeType="1"/>
              </p:cNvSpPr>
              <p:nvPr/>
            </p:nvSpPr>
            <p:spPr bwMode="auto">
              <a:xfrm>
                <a:off x="7826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29" name="Line 508"/>
              <p:cNvSpPr>
                <a:spLocks noChangeShapeType="1"/>
              </p:cNvSpPr>
              <p:nvPr/>
            </p:nvSpPr>
            <p:spPr bwMode="auto">
              <a:xfrm>
                <a:off x="7969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0" name="Line 509"/>
              <p:cNvSpPr>
                <a:spLocks noChangeShapeType="1"/>
              </p:cNvSpPr>
              <p:nvPr/>
            </p:nvSpPr>
            <p:spPr bwMode="auto">
              <a:xfrm>
                <a:off x="8112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1" name="Line 510"/>
              <p:cNvSpPr>
                <a:spLocks noChangeShapeType="1"/>
              </p:cNvSpPr>
              <p:nvPr/>
            </p:nvSpPr>
            <p:spPr bwMode="auto">
              <a:xfrm>
                <a:off x="8397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2" name="Line 511"/>
              <p:cNvSpPr>
                <a:spLocks noChangeShapeType="1"/>
              </p:cNvSpPr>
              <p:nvPr/>
            </p:nvSpPr>
            <p:spPr bwMode="auto">
              <a:xfrm>
                <a:off x="8572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3" name="Line 512"/>
              <p:cNvSpPr>
                <a:spLocks noChangeShapeType="1"/>
              </p:cNvSpPr>
              <p:nvPr/>
            </p:nvSpPr>
            <p:spPr bwMode="auto">
              <a:xfrm>
                <a:off x="8715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4" name="Line 513"/>
              <p:cNvSpPr>
                <a:spLocks noChangeShapeType="1"/>
              </p:cNvSpPr>
              <p:nvPr/>
            </p:nvSpPr>
            <p:spPr bwMode="auto">
              <a:xfrm>
                <a:off x="8858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5" name="Line 514"/>
              <p:cNvSpPr>
                <a:spLocks noChangeShapeType="1"/>
              </p:cNvSpPr>
              <p:nvPr/>
            </p:nvSpPr>
            <p:spPr bwMode="auto">
              <a:xfrm>
                <a:off x="9159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6" name="Line 515"/>
              <p:cNvSpPr>
                <a:spLocks noChangeShapeType="1"/>
              </p:cNvSpPr>
              <p:nvPr/>
            </p:nvSpPr>
            <p:spPr bwMode="auto">
              <a:xfrm>
                <a:off x="9302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7" name="Line 516"/>
              <p:cNvSpPr>
                <a:spLocks noChangeShapeType="1"/>
              </p:cNvSpPr>
              <p:nvPr/>
            </p:nvSpPr>
            <p:spPr bwMode="auto">
              <a:xfrm>
                <a:off x="9445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8" name="Line 517"/>
              <p:cNvSpPr>
                <a:spLocks noChangeShapeType="1"/>
              </p:cNvSpPr>
              <p:nvPr/>
            </p:nvSpPr>
            <p:spPr bwMode="auto">
              <a:xfrm>
                <a:off x="9588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39" name="Line 518"/>
              <p:cNvSpPr>
                <a:spLocks noChangeShapeType="1"/>
              </p:cNvSpPr>
              <p:nvPr/>
            </p:nvSpPr>
            <p:spPr bwMode="auto">
              <a:xfrm>
                <a:off x="9906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0" name="Line 519"/>
              <p:cNvSpPr>
                <a:spLocks noChangeShapeType="1"/>
              </p:cNvSpPr>
              <p:nvPr/>
            </p:nvSpPr>
            <p:spPr bwMode="auto">
              <a:xfrm>
                <a:off x="10048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1" name="Line 520"/>
              <p:cNvSpPr>
                <a:spLocks noChangeShapeType="1"/>
              </p:cNvSpPr>
              <p:nvPr/>
            </p:nvSpPr>
            <p:spPr bwMode="auto">
              <a:xfrm>
                <a:off x="10191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2" name="Line 521"/>
              <p:cNvSpPr>
                <a:spLocks noChangeShapeType="1"/>
              </p:cNvSpPr>
              <p:nvPr/>
            </p:nvSpPr>
            <p:spPr bwMode="auto">
              <a:xfrm>
                <a:off x="10334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3" name="Line 522"/>
              <p:cNvSpPr>
                <a:spLocks noChangeShapeType="1"/>
              </p:cNvSpPr>
              <p:nvPr/>
            </p:nvSpPr>
            <p:spPr bwMode="auto">
              <a:xfrm>
                <a:off x="10636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4" name="Line 523"/>
              <p:cNvSpPr>
                <a:spLocks noChangeShapeType="1"/>
              </p:cNvSpPr>
              <p:nvPr/>
            </p:nvSpPr>
            <p:spPr bwMode="auto">
              <a:xfrm>
                <a:off x="10779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5" name="Line 524"/>
              <p:cNvSpPr>
                <a:spLocks noChangeShapeType="1"/>
              </p:cNvSpPr>
              <p:nvPr/>
            </p:nvSpPr>
            <p:spPr bwMode="auto">
              <a:xfrm>
                <a:off x="10922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6" name="Line 525"/>
              <p:cNvSpPr>
                <a:spLocks noChangeShapeType="1"/>
              </p:cNvSpPr>
              <p:nvPr/>
            </p:nvSpPr>
            <p:spPr bwMode="auto">
              <a:xfrm>
                <a:off x="11064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7" name="Line 526"/>
              <p:cNvSpPr>
                <a:spLocks noChangeShapeType="1"/>
              </p:cNvSpPr>
              <p:nvPr/>
            </p:nvSpPr>
            <p:spPr bwMode="auto">
              <a:xfrm>
                <a:off x="11382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8" name="Line 527"/>
              <p:cNvSpPr>
                <a:spLocks noChangeShapeType="1"/>
              </p:cNvSpPr>
              <p:nvPr/>
            </p:nvSpPr>
            <p:spPr bwMode="auto">
              <a:xfrm>
                <a:off x="11525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49" name="Line 528"/>
              <p:cNvSpPr>
                <a:spLocks noChangeShapeType="1"/>
              </p:cNvSpPr>
              <p:nvPr/>
            </p:nvSpPr>
            <p:spPr bwMode="auto">
              <a:xfrm>
                <a:off x="11668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0" name="Line 529"/>
              <p:cNvSpPr>
                <a:spLocks noChangeShapeType="1"/>
              </p:cNvSpPr>
              <p:nvPr/>
            </p:nvSpPr>
            <p:spPr bwMode="auto">
              <a:xfrm>
                <a:off x="11826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1" name="Line 530"/>
              <p:cNvSpPr>
                <a:spLocks noChangeShapeType="1"/>
              </p:cNvSpPr>
              <p:nvPr/>
            </p:nvSpPr>
            <p:spPr bwMode="auto">
              <a:xfrm>
                <a:off x="12112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2" name="Line 531"/>
              <p:cNvSpPr>
                <a:spLocks noChangeShapeType="1"/>
              </p:cNvSpPr>
              <p:nvPr/>
            </p:nvSpPr>
            <p:spPr bwMode="auto">
              <a:xfrm>
                <a:off x="12255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3" name="Line 532"/>
              <p:cNvSpPr>
                <a:spLocks noChangeShapeType="1"/>
              </p:cNvSpPr>
              <p:nvPr/>
            </p:nvSpPr>
            <p:spPr bwMode="auto">
              <a:xfrm>
                <a:off x="12398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4" name="Line 533"/>
              <p:cNvSpPr>
                <a:spLocks noChangeShapeType="1"/>
              </p:cNvSpPr>
              <p:nvPr/>
            </p:nvSpPr>
            <p:spPr bwMode="auto">
              <a:xfrm>
                <a:off x="12573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5" name="Line 534"/>
              <p:cNvSpPr>
                <a:spLocks noChangeShapeType="1"/>
              </p:cNvSpPr>
              <p:nvPr/>
            </p:nvSpPr>
            <p:spPr bwMode="auto">
              <a:xfrm>
                <a:off x="12858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6" name="Line 535"/>
              <p:cNvSpPr>
                <a:spLocks noChangeShapeType="1"/>
              </p:cNvSpPr>
              <p:nvPr/>
            </p:nvSpPr>
            <p:spPr bwMode="auto">
              <a:xfrm>
                <a:off x="13001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7" name="Line 536"/>
              <p:cNvSpPr>
                <a:spLocks noChangeShapeType="1"/>
              </p:cNvSpPr>
              <p:nvPr/>
            </p:nvSpPr>
            <p:spPr bwMode="auto">
              <a:xfrm>
                <a:off x="13144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8" name="Line 537"/>
              <p:cNvSpPr>
                <a:spLocks noChangeShapeType="1"/>
              </p:cNvSpPr>
              <p:nvPr/>
            </p:nvSpPr>
            <p:spPr bwMode="auto">
              <a:xfrm>
                <a:off x="13303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59" name="Line 538"/>
              <p:cNvSpPr>
                <a:spLocks noChangeShapeType="1"/>
              </p:cNvSpPr>
              <p:nvPr/>
            </p:nvSpPr>
            <p:spPr bwMode="auto">
              <a:xfrm>
                <a:off x="13589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0" name="Line 539"/>
              <p:cNvSpPr>
                <a:spLocks noChangeShapeType="1"/>
              </p:cNvSpPr>
              <p:nvPr/>
            </p:nvSpPr>
            <p:spPr bwMode="auto">
              <a:xfrm>
                <a:off x="13731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1" name="Line 540"/>
              <p:cNvSpPr>
                <a:spLocks noChangeShapeType="1"/>
              </p:cNvSpPr>
              <p:nvPr/>
            </p:nvSpPr>
            <p:spPr bwMode="auto">
              <a:xfrm>
                <a:off x="13906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2" name="Line 541"/>
              <p:cNvSpPr>
                <a:spLocks noChangeShapeType="1"/>
              </p:cNvSpPr>
              <p:nvPr/>
            </p:nvSpPr>
            <p:spPr bwMode="auto">
              <a:xfrm>
                <a:off x="14049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3" name="Line 542"/>
              <p:cNvSpPr>
                <a:spLocks noChangeShapeType="1"/>
              </p:cNvSpPr>
              <p:nvPr/>
            </p:nvSpPr>
            <p:spPr bwMode="auto">
              <a:xfrm>
                <a:off x="14335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4" name="Line 543"/>
              <p:cNvSpPr>
                <a:spLocks noChangeShapeType="1"/>
              </p:cNvSpPr>
              <p:nvPr/>
            </p:nvSpPr>
            <p:spPr bwMode="auto">
              <a:xfrm>
                <a:off x="14478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5" name="Line 544"/>
              <p:cNvSpPr>
                <a:spLocks noChangeShapeType="1"/>
              </p:cNvSpPr>
              <p:nvPr/>
            </p:nvSpPr>
            <p:spPr bwMode="auto">
              <a:xfrm>
                <a:off x="14636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6" name="Line 545"/>
              <p:cNvSpPr>
                <a:spLocks noChangeShapeType="1"/>
              </p:cNvSpPr>
              <p:nvPr/>
            </p:nvSpPr>
            <p:spPr bwMode="auto">
              <a:xfrm>
                <a:off x="14779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7" name="Line 546"/>
              <p:cNvSpPr>
                <a:spLocks noChangeShapeType="1"/>
              </p:cNvSpPr>
              <p:nvPr/>
            </p:nvSpPr>
            <p:spPr bwMode="auto">
              <a:xfrm>
                <a:off x="15065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8" name="Line 547"/>
              <p:cNvSpPr>
                <a:spLocks noChangeShapeType="1"/>
              </p:cNvSpPr>
              <p:nvPr/>
            </p:nvSpPr>
            <p:spPr bwMode="auto">
              <a:xfrm>
                <a:off x="15240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69" name="Line 548"/>
              <p:cNvSpPr>
                <a:spLocks noChangeShapeType="1"/>
              </p:cNvSpPr>
              <p:nvPr/>
            </p:nvSpPr>
            <p:spPr bwMode="auto">
              <a:xfrm>
                <a:off x="15382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0" name="Line 549"/>
              <p:cNvSpPr>
                <a:spLocks noChangeShapeType="1"/>
              </p:cNvSpPr>
              <p:nvPr/>
            </p:nvSpPr>
            <p:spPr bwMode="auto">
              <a:xfrm>
                <a:off x="15525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1" name="Line 550"/>
              <p:cNvSpPr>
                <a:spLocks noChangeShapeType="1"/>
              </p:cNvSpPr>
              <p:nvPr/>
            </p:nvSpPr>
            <p:spPr bwMode="auto">
              <a:xfrm>
                <a:off x="15811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2" name="Line 551"/>
              <p:cNvSpPr>
                <a:spLocks noChangeShapeType="1"/>
              </p:cNvSpPr>
              <p:nvPr/>
            </p:nvSpPr>
            <p:spPr bwMode="auto">
              <a:xfrm>
                <a:off x="15970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3" name="Line 552"/>
              <p:cNvSpPr>
                <a:spLocks noChangeShapeType="1"/>
              </p:cNvSpPr>
              <p:nvPr/>
            </p:nvSpPr>
            <p:spPr bwMode="auto">
              <a:xfrm>
                <a:off x="16113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4" name="Line 553"/>
              <p:cNvSpPr>
                <a:spLocks noChangeShapeType="1"/>
              </p:cNvSpPr>
              <p:nvPr/>
            </p:nvSpPr>
            <p:spPr bwMode="auto">
              <a:xfrm>
                <a:off x="16256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5" name="Line 554"/>
              <p:cNvSpPr>
                <a:spLocks noChangeShapeType="1"/>
              </p:cNvSpPr>
              <p:nvPr/>
            </p:nvSpPr>
            <p:spPr bwMode="auto">
              <a:xfrm>
                <a:off x="16541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6" name="Line 555"/>
              <p:cNvSpPr>
                <a:spLocks noChangeShapeType="1"/>
              </p:cNvSpPr>
              <p:nvPr/>
            </p:nvSpPr>
            <p:spPr bwMode="auto">
              <a:xfrm>
                <a:off x="16716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7" name="Line 556"/>
              <p:cNvSpPr>
                <a:spLocks noChangeShapeType="1"/>
              </p:cNvSpPr>
              <p:nvPr/>
            </p:nvSpPr>
            <p:spPr bwMode="auto">
              <a:xfrm>
                <a:off x="16859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8" name="Line 557"/>
              <p:cNvSpPr>
                <a:spLocks noChangeShapeType="1"/>
              </p:cNvSpPr>
              <p:nvPr/>
            </p:nvSpPr>
            <p:spPr bwMode="auto">
              <a:xfrm>
                <a:off x="17002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79" name="Line 558"/>
              <p:cNvSpPr>
                <a:spLocks noChangeShapeType="1"/>
              </p:cNvSpPr>
              <p:nvPr/>
            </p:nvSpPr>
            <p:spPr bwMode="auto">
              <a:xfrm>
                <a:off x="17303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0" name="Line 559"/>
              <p:cNvSpPr>
                <a:spLocks noChangeShapeType="1"/>
              </p:cNvSpPr>
              <p:nvPr/>
            </p:nvSpPr>
            <p:spPr bwMode="auto">
              <a:xfrm>
                <a:off x="17446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1" name="Line 560"/>
              <p:cNvSpPr>
                <a:spLocks noChangeShapeType="1"/>
              </p:cNvSpPr>
              <p:nvPr/>
            </p:nvSpPr>
            <p:spPr bwMode="auto">
              <a:xfrm>
                <a:off x="17589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2" name="Line 561"/>
              <p:cNvSpPr>
                <a:spLocks noChangeShapeType="1"/>
              </p:cNvSpPr>
              <p:nvPr/>
            </p:nvSpPr>
            <p:spPr bwMode="auto">
              <a:xfrm>
                <a:off x="17732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3" name="Line 562"/>
              <p:cNvSpPr>
                <a:spLocks noChangeShapeType="1"/>
              </p:cNvSpPr>
              <p:nvPr/>
            </p:nvSpPr>
            <p:spPr bwMode="auto">
              <a:xfrm>
                <a:off x="18049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4" name="Line 563"/>
              <p:cNvSpPr>
                <a:spLocks noChangeShapeType="1"/>
              </p:cNvSpPr>
              <p:nvPr/>
            </p:nvSpPr>
            <p:spPr bwMode="auto">
              <a:xfrm>
                <a:off x="18192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5" name="Line 564"/>
              <p:cNvSpPr>
                <a:spLocks noChangeShapeType="1"/>
              </p:cNvSpPr>
              <p:nvPr/>
            </p:nvSpPr>
            <p:spPr bwMode="auto">
              <a:xfrm>
                <a:off x="18335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6" name="Line 565"/>
              <p:cNvSpPr>
                <a:spLocks noChangeShapeType="1"/>
              </p:cNvSpPr>
              <p:nvPr/>
            </p:nvSpPr>
            <p:spPr bwMode="auto">
              <a:xfrm>
                <a:off x="18478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7" name="Line 566"/>
              <p:cNvSpPr>
                <a:spLocks noChangeShapeType="1"/>
              </p:cNvSpPr>
              <p:nvPr/>
            </p:nvSpPr>
            <p:spPr bwMode="auto">
              <a:xfrm>
                <a:off x="18780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8" name="Line 567"/>
              <p:cNvSpPr>
                <a:spLocks noChangeShapeType="1"/>
              </p:cNvSpPr>
              <p:nvPr/>
            </p:nvSpPr>
            <p:spPr bwMode="auto">
              <a:xfrm>
                <a:off x="18923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89" name="Line 568"/>
              <p:cNvSpPr>
                <a:spLocks noChangeShapeType="1"/>
              </p:cNvSpPr>
              <p:nvPr/>
            </p:nvSpPr>
            <p:spPr bwMode="auto">
              <a:xfrm>
                <a:off x="19065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0" name="Line 569"/>
              <p:cNvSpPr>
                <a:spLocks noChangeShapeType="1"/>
              </p:cNvSpPr>
              <p:nvPr/>
            </p:nvSpPr>
            <p:spPr bwMode="auto">
              <a:xfrm>
                <a:off x="19208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1" name="Line 570"/>
              <p:cNvSpPr>
                <a:spLocks noChangeShapeType="1"/>
              </p:cNvSpPr>
              <p:nvPr/>
            </p:nvSpPr>
            <p:spPr bwMode="auto">
              <a:xfrm>
                <a:off x="19526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2" name="Line 571"/>
              <p:cNvSpPr>
                <a:spLocks noChangeShapeType="1"/>
              </p:cNvSpPr>
              <p:nvPr/>
            </p:nvSpPr>
            <p:spPr bwMode="auto">
              <a:xfrm>
                <a:off x="19669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3" name="Line 572"/>
              <p:cNvSpPr>
                <a:spLocks noChangeShapeType="1"/>
              </p:cNvSpPr>
              <p:nvPr/>
            </p:nvSpPr>
            <p:spPr bwMode="auto">
              <a:xfrm>
                <a:off x="19812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4" name="Line 573"/>
              <p:cNvSpPr>
                <a:spLocks noChangeShapeType="1"/>
              </p:cNvSpPr>
              <p:nvPr/>
            </p:nvSpPr>
            <p:spPr bwMode="auto">
              <a:xfrm>
                <a:off x="19970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5" name="Line 574"/>
              <p:cNvSpPr>
                <a:spLocks noChangeShapeType="1"/>
              </p:cNvSpPr>
              <p:nvPr/>
            </p:nvSpPr>
            <p:spPr bwMode="auto">
              <a:xfrm>
                <a:off x="20256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6" name="Line 575"/>
              <p:cNvSpPr>
                <a:spLocks noChangeShapeType="1"/>
              </p:cNvSpPr>
              <p:nvPr/>
            </p:nvSpPr>
            <p:spPr bwMode="auto">
              <a:xfrm>
                <a:off x="20399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7" name="Line 576"/>
              <p:cNvSpPr>
                <a:spLocks noChangeShapeType="1"/>
              </p:cNvSpPr>
              <p:nvPr/>
            </p:nvSpPr>
            <p:spPr bwMode="auto">
              <a:xfrm>
                <a:off x="20542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8" name="Line 577"/>
              <p:cNvSpPr>
                <a:spLocks noChangeShapeType="1"/>
              </p:cNvSpPr>
              <p:nvPr/>
            </p:nvSpPr>
            <p:spPr bwMode="auto">
              <a:xfrm>
                <a:off x="20716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399" name="Line 578"/>
              <p:cNvSpPr>
                <a:spLocks noChangeShapeType="1"/>
              </p:cNvSpPr>
              <p:nvPr/>
            </p:nvSpPr>
            <p:spPr bwMode="auto">
              <a:xfrm>
                <a:off x="21002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0" name="Line 579"/>
              <p:cNvSpPr>
                <a:spLocks noChangeShapeType="1"/>
              </p:cNvSpPr>
              <p:nvPr/>
            </p:nvSpPr>
            <p:spPr bwMode="auto">
              <a:xfrm>
                <a:off x="21145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1" name="Line 580"/>
              <p:cNvSpPr>
                <a:spLocks noChangeShapeType="1"/>
              </p:cNvSpPr>
              <p:nvPr/>
            </p:nvSpPr>
            <p:spPr bwMode="auto">
              <a:xfrm>
                <a:off x="21304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2" name="Line 581"/>
              <p:cNvSpPr>
                <a:spLocks noChangeShapeType="1"/>
              </p:cNvSpPr>
              <p:nvPr/>
            </p:nvSpPr>
            <p:spPr bwMode="auto">
              <a:xfrm>
                <a:off x="21447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3" name="Line 582"/>
              <p:cNvSpPr>
                <a:spLocks noChangeShapeType="1"/>
              </p:cNvSpPr>
              <p:nvPr/>
            </p:nvSpPr>
            <p:spPr bwMode="auto">
              <a:xfrm>
                <a:off x="21732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4" name="Line 583"/>
              <p:cNvSpPr>
                <a:spLocks noChangeShapeType="1"/>
              </p:cNvSpPr>
              <p:nvPr/>
            </p:nvSpPr>
            <p:spPr bwMode="auto">
              <a:xfrm>
                <a:off x="21875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5" name="Line 584"/>
              <p:cNvSpPr>
                <a:spLocks noChangeShapeType="1"/>
              </p:cNvSpPr>
              <p:nvPr/>
            </p:nvSpPr>
            <p:spPr bwMode="auto">
              <a:xfrm>
                <a:off x="22050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6" name="Line 585"/>
              <p:cNvSpPr>
                <a:spLocks noChangeShapeType="1"/>
              </p:cNvSpPr>
              <p:nvPr/>
            </p:nvSpPr>
            <p:spPr bwMode="auto">
              <a:xfrm>
                <a:off x="22193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7" name="Line 586"/>
              <p:cNvSpPr>
                <a:spLocks noChangeShapeType="1"/>
              </p:cNvSpPr>
              <p:nvPr/>
            </p:nvSpPr>
            <p:spPr bwMode="auto">
              <a:xfrm>
                <a:off x="22479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8" name="Line 587"/>
              <p:cNvSpPr>
                <a:spLocks noChangeShapeType="1"/>
              </p:cNvSpPr>
              <p:nvPr/>
            </p:nvSpPr>
            <p:spPr bwMode="auto">
              <a:xfrm>
                <a:off x="22637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09" name="Line 588"/>
              <p:cNvSpPr>
                <a:spLocks noChangeShapeType="1"/>
              </p:cNvSpPr>
              <p:nvPr/>
            </p:nvSpPr>
            <p:spPr bwMode="auto">
              <a:xfrm>
                <a:off x="22780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0" name="Line 589"/>
              <p:cNvSpPr>
                <a:spLocks noChangeShapeType="1"/>
              </p:cNvSpPr>
              <p:nvPr/>
            </p:nvSpPr>
            <p:spPr bwMode="auto">
              <a:xfrm>
                <a:off x="22923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1" name="Line 590"/>
              <p:cNvSpPr>
                <a:spLocks noChangeShapeType="1"/>
              </p:cNvSpPr>
              <p:nvPr/>
            </p:nvSpPr>
            <p:spPr bwMode="auto">
              <a:xfrm>
                <a:off x="23209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2" name="Line 591"/>
              <p:cNvSpPr>
                <a:spLocks noChangeShapeType="1"/>
              </p:cNvSpPr>
              <p:nvPr/>
            </p:nvSpPr>
            <p:spPr bwMode="auto">
              <a:xfrm>
                <a:off x="23383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3" name="Line 592"/>
              <p:cNvSpPr>
                <a:spLocks noChangeShapeType="1"/>
              </p:cNvSpPr>
              <p:nvPr/>
            </p:nvSpPr>
            <p:spPr bwMode="auto">
              <a:xfrm>
                <a:off x="23526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4" name="Line 593"/>
              <p:cNvSpPr>
                <a:spLocks noChangeShapeType="1"/>
              </p:cNvSpPr>
              <p:nvPr/>
            </p:nvSpPr>
            <p:spPr bwMode="auto">
              <a:xfrm>
                <a:off x="23669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5" name="Line 594"/>
              <p:cNvSpPr>
                <a:spLocks noChangeShapeType="1"/>
              </p:cNvSpPr>
              <p:nvPr/>
            </p:nvSpPr>
            <p:spPr bwMode="auto">
              <a:xfrm>
                <a:off x="23971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6" name="Line 595"/>
              <p:cNvSpPr>
                <a:spLocks noChangeShapeType="1"/>
              </p:cNvSpPr>
              <p:nvPr/>
            </p:nvSpPr>
            <p:spPr bwMode="auto">
              <a:xfrm>
                <a:off x="24114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7" name="Line 596"/>
              <p:cNvSpPr>
                <a:spLocks noChangeShapeType="1"/>
              </p:cNvSpPr>
              <p:nvPr/>
            </p:nvSpPr>
            <p:spPr bwMode="auto">
              <a:xfrm>
                <a:off x="24257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8" name="Line 597"/>
              <p:cNvSpPr>
                <a:spLocks noChangeShapeType="1"/>
              </p:cNvSpPr>
              <p:nvPr/>
            </p:nvSpPr>
            <p:spPr bwMode="auto">
              <a:xfrm>
                <a:off x="24399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19" name="Line 598"/>
              <p:cNvSpPr>
                <a:spLocks noChangeShapeType="1"/>
              </p:cNvSpPr>
              <p:nvPr/>
            </p:nvSpPr>
            <p:spPr bwMode="auto">
              <a:xfrm>
                <a:off x="24717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0" name="Line 599"/>
              <p:cNvSpPr>
                <a:spLocks noChangeShapeType="1"/>
              </p:cNvSpPr>
              <p:nvPr/>
            </p:nvSpPr>
            <p:spPr bwMode="auto">
              <a:xfrm>
                <a:off x="24860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1" name="Line 600"/>
              <p:cNvSpPr>
                <a:spLocks noChangeShapeType="1"/>
              </p:cNvSpPr>
              <p:nvPr/>
            </p:nvSpPr>
            <p:spPr bwMode="auto">
              <a:xfrm>
                <a:off x="25003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2" name="Line 601"/>
              <p:cNvSpPr>
                <a:spLocks noChangeShapeType="1"/>
              </p:cNvSpPr>
              <p:nvPr/>
            </p:nvSpPr>
            <p:spPr bwMode="auto">
              <a:xfrm>
                <a:off x="25146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3" name="Line 602"/>
              <p:cNvSpPr>
                <a:spLocks noChangeShapeType="1"/>
              </p:cNvSpPr>
              <p:nvPr/>
            </p:nvSpPr>
            <p:spPr bwMode="auto">
              <a:xfrm>
                <a:off x="25447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4" name="Line 603"/>
              <p:cNvSpPr>
                <a:spLocks noChangeShapeType="1"/>
              </p:cNvSpPr>
              <p:nvPr/>
            </p:nvSpPr>
            <p:spPr bwMode="auto">
              <a:xfrm>
                <a:off x="25590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5" name="Line 604"/>
              <p:cNvSpPr>
                <a:spLocks noChangeShapeType="1"/>
              </p:cNvSpPr>
              <p:nvPr/>
            </p:nvSpPr>
            <p:spPr bwMode="auto">
              <a:xfrm>
                <a:off x="25733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6" name="Line 605"/>
              <p:cNvSpPr>
                <a:spLocks noChangeShapeType="1"/>
              </p:cNvSpPr>
              <p:nvPr/>
            </p:nvSpPr>
            <p:spPr bwMode="auto">
              <a:xfrm>
                <a:off x="25876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7" name="Line 606"/>
              <p:cNvSpPr>
                <a:spLocks noChangeShapeType="1"/>
              </p:cNvSpPr>
              <p:nvPr/>
            </p:nvSpPr>
            <p:spPr bwMode="auto">
              <a:xfrm>
                <a:off x="26193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8" name="Line 607"/>
              <p:cNvSpPr>
                <a:spLocks noChangeShapeType="1"/>
              </p:cNvSpPr>
              <p:nvPr/>
            </p:nvSpPr>
            <p:spPr bwMode="auto">
              <a:xfrm>
                <a:off x="26336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29" name="Line 608"/>
              <p:cNvSpPr>
                <a:spLocks noChangeShapeType="1"/>
              </p:cNvSpPr>
              <p:nvPr/>
            </p:nvSpPr>
            <p:spPr bwMode="auto">
              <a:xfrm>
                <a:off x="26479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0" name="Line 609"/>
              <p:cNvSpPr>
                <a:spLocks noChangeShapeType="1"/>
              </p:cNvSpPr>
              <p:nvPr/>
            </p:nvSpPr>
            <p:spPr bwMode="auto">
              <a:xfrm>
                <a:off x="26638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1" name="Line 610"/>
              <p:cNvSpPr>
                <a:spLocks noChangeShapeType="1"/>
              </p:cNvSpPr>
              <p:nvPr/>
            </p:nvSpPr>
            <p:spPr bwMode="auto">
              <a:xfrm>
                <a:off x="26924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2" name="Line 611"/>
              <p:cNvSpPr>
                <a:spLocks noChangeShapeType="1"/>
              </p:cNvSpPr>
              <p:nvPr/>
            </p:nvSpPr>
            <p:spPr bwMode="auto">
              <a:xfrm>
                <a:off x="27066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3" name="Line 612"/>
              <p:cNvSpPr>
                <a:spLocks noChangeShapeType="1"/>
              </p:cNvSpPr>
              <p:nvPr/>
            </p:nvSpPr>
            <p:spPr bwMode="auto">
              <a:xfrm>
                <a:off x="27209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4" name="Line 613"/>
              <p:cNvSpPr>
                <a:spLocks noChangeShapeType="1"/>
              </p:cNvSpPr>
              <p:nvPr/>
            </p:nvSpPr>
            <p:spPr bwMode="auto">
              <a:xfrm>
                <a:off x="27384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5" name="Line 614"/>
              <p:cNvSpPr>
                <a:spLocks noChangeShapeType="1"/>
              </p:cNvSpPr>
              <p:nvPr/>
            </p:nvSpPr>
            <p:spPr bwMode="auto">
              <a:xfrm>
                <a:off x="27670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6" name="Line 615"/>
              <p:cNvSpPr>
                <a:spLocks noChangeShapeType="1"/>
              </p:cNvSpPr>
              <p:nvPr/>
            </p:nvSpPr>
            <p:spPr bwMode="auto">
              <a:xfrm>
                <a:off x="27813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7" name="Line 616"/>
              <p:cNvSpPr>
                <a:spLocks noChangeShapeType="1"/>
              </p:cNvSpPr>
              <p:nvPr/>
            </p:nvSpPr>
            <p:spPr bwMode="auto">
              <a:xfrm>
                <a:off x="27955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8" name="Line 617"/>
              <p:cNvSpPr>
                <a:spLocks noChangeShapeType="1"/>
              </p:cNvSpPr>
              <p:nvPr/>
            </p:nvSpPr>
            <p:spPr bwMode="auto">
              <a:xfrm>
                <a:off x="28114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39" name="Line 618"/>
              <p:cNvSpPr>
                <a:spLocks noChangeShapeType="1"/>
              </p:cNvSpPr>
              <p:nvPr/>
            </p:nvSpPr>
            <p:spPr bwMode="auto">
              <a:xfrm>
                <a:off x="28400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0" name="Line 619"/>
              <p:cNvSpPr>
                <a:spLocks noChangeShapeType="1"/>
              </p:cNvSpPr>
              <p:nvPr/>
            </p:nvSpPr>
            <p:spPr bwMode="auto">
              <a:xfrm>
                <a:off x="28543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1" name="Line 620"/>
              <p:cNvSpPr>
                <a:spLocks noChangeShapeType="1"/>
              </p:cNvSpPr>
              <p:nvPr/>
            </p:nvSpPr>
            <p:spPr bwMode="auto">
              <a:xfrm>
                <a:off x="28717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2" name="Line 621"/>
              <p:cNvSpPr>
                <a:spLocks noChangeShapeType="1"/>
              </p:cNvSpPr>
              <p:nvPr/>
            </p:nvSpPr>
            <p:spPr bwMode="auto">
              <a:xfrm>
                <a:off x="28860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3" name="Line 622"/>
              <p:cNvSpPr>
                <a:spLocks noChangeShapeType="1"/>
              </p:cNvSpPr>
              <p:nvPr/>
            </p:nvSpPr>
            <p:spPr bwMode="auto">
              <a:xfrm>
                <a:off x="29146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4" name="Line 623"/>
              <p:cNvSpPr>
                <a:spLocks noChangeShapeType="1"/>
              </p:cNvSpPr>
              <p:nvPr/>
            </p:nvSpPr>
            <p:spPr bwMode="auto">
              <a:xfrm>
                <a:off x="29289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5" name="Line 624"/>
              <p:cNvSpPr>
                <a:spLocks noChangeShapeType="1"/>
              </p:cNvSpPr>
              <p:nvPr/>
            </p:nvSpPr>
            <p:spPr bwMode="auto">
              <a:xfrm>
                <a:off x="29448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6" name="Line 625"/>
              <p:cNvSpPr>
                <a:spLocks noChangeShapeType="1"/>
              </p:cNvSpPr>
              <p:nvPr/>
            </p:nvSpPr>
            <p:spPr bwMode="auto">
              <a:xfrm>
                <a:off x="29591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7" name="Line 626"/>
              <p:cNvSpPr>
                <a:spLocks noChangeShapeType="1"/>
              </p:cNvSpPr>
              <p:nvPr/>
            </p:nvSpPr>
            <p:spPr bwMode="auto">
              <a:xfrm>
                <a:off x="29876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8" name="Line 627"/>
              <p:cNvSpPr>
                <a:spLocks noChangeShapeType="1"/>
              </p:cNvSpPr>
              <p:nvPr/>
            </p:nvSpPr>
            <p:spPr bwMode="auto">
              <a:xfrm>
                <a:off x="30051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49" name="Line 628"/>
              <p:cNvSpPr>
                <a:spLocks noChangeShapeType="1"/>
              </p:cNvSpPr>
              <p:nvPr/>
            </p:nvSpPr>
            <p:spPr bwMode="auto">
              <a:xfrm>
                <a:off x="30194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0" name="Line 629"/>
              <p:cNvSpPr>
                <a:spLocks noChangeShapeType="1"/>
              </p:cNvSpPr>
              <p:nvPr/>
            </p:nvSpPr>
            <p:spPr bwMode="auto">
              <a:xfrm>
                <a:off x="30337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1" name="Line 630"/>
              <p:cNvSpPr>
                <a:spLocks noChangeShapeType="1"/>
              </p:cNvSpPr>
              <p:nvPr/>
            </p:nvSpPr>
            <p:spPr bwMode="auto">
              <a:xfrm>
                <a:off x="30622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2" name="Line 631"/>
              <p:cNvSpPr>
                <a:spLocks noChangeShapeType="1"/>
              </p:cNvSpPr>
              <p:nvPr/>
            </p:nvSpPr>
            <p:spPr bwMode="auto">
              <a:xfrm>
                <a:off x="30781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3" name="Line 632"/>
              <p:cNvSpPr>
                <a:spLocks noChangeShapeType="1"/>
              </p:cNvSpPr>
              <p:nvPr/>
            </p:nvSpPr>
            <p:spPr bwMode="auto">
              <a:xfrm>
                <a:off x="30924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4" name="Line 633"/>
              <p:cNvSpPr>
                <a:spLocks noChangeShapeType="1"/>
              </p:cNvSpPr>
              <p:nvPr/>
            </p:nvSpPr>
            <p:spPr bwMode="auto">
              <a:xfrm>
                <a:off x="310673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5" name="Line 634"/>
              <p:cNvSpPr>
                <a:spLocks noChangeShapeType="1"/>
              </p:cNvSpPr>
              <p:nvPr/>
            </p:nvSpPr>
            <p:spPr bwMode="auto">
              <a:xfrm>
                <a:off x="3138488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6" name="Line 635"/>
              <p:cNvSpPr>
                <a:spLocks noChangeShapeType="1"/>
              </p:cNvSpPr>
              <p:nvPr/>
            </p:nvSpPr>
            <p:spPr bwMode="auto">
              <a:xfrm>
                <a:off x="31527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7" name="Line 636"/>
              <p:cNvSpPr>
                <a:spLocks noChangeShapeType="1"/>
              </p:cNvSpPr>
              <p:nvPr/>
            </p:nvSpPr>
            <p:spPr bwMode="auto">
              <a:xfrm>
                <a:off x="316706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8" name="Line 637"/>
              <p:cNvSpPr>
                <a:spLocks noChangeShapeType="1"/>
              </p:cNvSpPr>
              <p:nvPr/>
            </p:nvSpPr>
            <p:spPr bwMode="auto">
              <a:xfrm>
                <a:off x="31813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59" name="Line 638"/>
              <p:cNvSpPr>
                <a:spLocks noChangeShapeType="1"/>
              </p:cNvSpPr>
              <p:nvPr/>
            </p:nvSpPr>
            <p:spPr bwMode="auto">
              <a:xfrm>
                <a:off x="3211513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0" name="Line 640"/>
              <p:cNvSpPr>
                <a:spLocks noChangeShapeType="1"/>
              </p:cNvSpPr>
              <p:nvPr/>
            </p:nvSpPr>
            <p:spPr bwMode="auto">
              <a:xfrm>
                <a:off x="32258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1" name="Line 641"/>
              <p:cNvSpPr>
                <a:spLocks noChangeShapeType="1"/>
              </p:cNvSpPr>
              <p:nvPr/>
            </p:nvSpPr>
            <p:spPr bwMode="auto">
              <a:xfrm>
                <a:off x="32400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2" name="Line 642"/>
              <p:cNvSpPr>
                <a:spLocks noChangeShapeType="1"/>
              </p:cNvSpPr>
              <p:nvPr/>
            </p:nvSpPr>
            <p:spPr bwMode="auto">
              <a:xfrm>
                <a:off x="32543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3" name="Line 643"/>
              <p:cNvSpPr>
                <a:spLocks noChangeShapeType="1"/>
              </p:cNvSpPr>
              <p:nvPr/>
            </p:nvSpPr>
            <p:spPr bwMode="auto">
              <a:xfrm>
                <a:off x="32861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4" name="Line 644"/>
              <p:cNvSpPr>
                <a:spLocks noChangeShapeType="1"/>
              </p:cNvSpPr>
              <p:nvPr/>
            </p:nvSpPr>
            <p:spPr bwMode="auto">
              <a:xfrm>
                <a:off x="330041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5" name="Line 645"/>
              <p:cNvSpPr>
                <a:spLocks noChangeShapeType="1"/>
              </p:cNvSpPr>
              <p:nvPr/>
            </p:nvSpPr>
            <p:spPr bwMode="auto">
              <a:xfrm>
                <a:off x="33147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6" name="Line 646"/>
              <p:cNvSpPr>
                <a:spLocks noChangeShapeType="1"/>
              </p:cNvSpPr>
              <p:nvPr/>
            </p:nvSpPr>
            <p:spPr bwMode="auto">
              <a:xfrm>
                <a:off x="33289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7" name="Line 647"/>
              <p:cNvSpPr>
                <a:spLocks noChangeShapeType="1"/>
              </p:cNvSpPr>
              <p:nvPr/>
            </p:nvSpPr>
            <p:spPr bwMode="auto">
              <a:xfrm>
                <a:off x="33591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8" name="Line 648"/>
              <p:cNvSpPr>
                <a:spLocks noChangeShapeType="1"/>
              </p:cNvSpPr>
              <p:nvPr/>
            </p:nvSpPr>
            <p:spPr bwMode="auto">
              <a:xfrm>
                <a:off x="33734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69" name="Line 649"/>
              <p:cNvSpPr>
                <a:spLocks noChangeShapeType="1"/>
              </p:cNvSpPr>
              <p:nvPr/>
            </p:nvSpPr>
            <p:spPr bwMode="auto">
              <a:xfrm>
                <a:off x="33877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0" name="Line 650"/>
              <p:cNvSpPr>
                <a:spLocks noChangeShapeType="1"/>
              </p:cNvSpPr>
              <p:nvPr/>
            </p:nvSpPr>
            <p:spPr bwMode="auto">
              <a:xfrm>
                <a:off x="34051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1" name="Line 651"/>
              <p:cNvSpPr>
                <a:spLocks noChangeShapeType="1"/>
              </p:cNvSpPr>
              <p:nvPr/>
            </p:nvSpPr>
            <p:spPr bwMode="auto">
              <a:xfrm>
                <a:off x="343376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2" name="Line 652"/>
              <p:cNvSpPr>
                <a:spLocks noChangeShapeType="1"/>
              </p:cNvSpPr>
              <p:nvPr/>
            </p:nvSpPr>
            <p:spPr bwMode="auto">
              <a:xfrm>
                <a:off x="34480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3" name="Line 653"/>
              <p:cNvSpPr>
                <a:spLocks noChangeShapeType="1"/>
              </p:cNvSpPr>
              <p:nvPr/>
            </p:nvSpPr>
            <p:spPr bwMode="auto">
              <a:xfrm>
                <a:off x="34623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4" name="Line 654"/>
              <p:cNvSpPr>
                <a:spLocks noChangeShapeType="1"/>
              </p:cNvSpPr>
              <p:nvPr/>
            </p:nvSpPr>
            <p:spPr bwMode="auto">
              <a:xfrm>
                <a:off x="347821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5" name="Line 655"/>
              <p:cNvSpPr>
                <a:spLocks noChangeShapeType="1"/>
              </p:cNvSpPr>
              <p:nvPr/>
            </p:nvSpPr>
            <p:spPr bwMode="auto">
              <a:xfrm>
                <a:off x="35067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6" name="Line 656"/>
              <p:cNvSpPr>
                <a:spLocks noChangeShapeType="1"/>
              </p:cNvSpPr>
              <p:nvPr/>
            </p:nvSpPr>
            <p:spPr bwMode="auto">
              <a:xfrm>
                <a:off x="35210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7" name="Line 657"/>
              <p:cNvSpPr>
                <a:spLocks noChangeShapeType="1"/>
              </p:cNvSpPr>
              <p:nvPr/>
            </p:nvSpPr>
            <p:spPr bwMode="auto">
              <a:xfrm>
                <a:off x="35385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8" name="Line 658"/>
              <p:cNvSpPr>
                <a:spLocks noChangeShapeType="1"/>
              </p:cNvSpPr>
              <p:nvPr/>
            </p:nvSpPr>
            <p:spPr bwMode="auto">
              <a:xfrm>
                <a:off x="35528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79" name="Line 659"/>
              <p:cNvSpPr>
                <a:spLocks noChangeShapeType="1"/>
              </p:cNvSpPr>
              <p:nvPr/>
            </p:nvSpPr>
            <p:spPr bwMode="auto">
              <a:xfrm>
                <a:off x="35814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0" name="Line 660"/>
              <p:cNvSpPr>
                <a:spLocks noChangeShapeType="1"/>
              </p:cNvSpPr>
              <p:nvPr/>
            </p:nvSpPr>
            <p:spPr bwMode="auto">
              <a:xfrm>
                <a:off x="35956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1" name="Line 661"/>
              <p:cNvSpPr>
                <a:spLocks noChangeShapeType="1"/>
              </p:cNvSpPr>
              <p:nvPr/>
            </p:nvSpPr>
            <p:spPr bwMode="auto">
              <a:xfrm>
                <a:off x="361156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2" name="Line 662"/>
              <p:cNvSpPr>
                <a:spLocks noChangeShapeType="1"/>
              </p:cNvSpPr>
              <p:nvPr/>
            </p:nvSpPr>
            <p:spPr bwMode="auto">
              <a:xfrm>
                <a:off x="36258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3" name="Line 663"/>
              <p:cNvSpPr>
                <a:spLocks noChangeShapeType="1"/>
              </p:cNvSpPr>
              <p:nvPr/>
            </p:nvSpPr>
            <p:spPr bwMode="auto">
              <a:xfrm>
                <a:off x="36544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4" name="Line 664"/>
              <p:cNvSpPr>
                <a:spLocks noChangeShapeType="1"/>
              </p:cNvSpPr>
              <p:nvPr/>
            </p:nvSpPr>
            <p:spPr bwMode="auto">
              <a:xfrm>
                <a:off x="36718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5" name="Line 665"/>
              <p:cNvSpPr>
                <a:spLocks noChangeShapeType="1"/>
              </p:cNvSpPr>
              <p:nvPr/>
            </p:nvSpPr>
            <p:spPr bwMode="auto">
              <a:xfrm>
                <a:off x="36861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6" name="Line 666"/>
              <p:cNvSpPr>
                <a:spLocks noChangeShapeType="1"/>
              </p:cNvSpPr>
              <p:nvPr/>
            </p:nvSpPr>
            <p:spPr bwMode="auto">
              <a:xfrm>
                <a:off x="370046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7" name="Line 667"/>
              <p:cNvSpPr>
                <a:spLocks noChangeShapeType="1"/>
              </p:cNvSpPr>
              <p:nvPr/>
            </p:nvSpPr>
            <p:spPr bwMode="auto">
              <a:xfrm>
                <a:off x="37290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8" name="Line 668"/>
              <p:cNvSpPr>
                <a:spLocks noChangeShapeType="1"/>
              </p:cNvSpPr>
              <p:nvPr/>
            </p:nvSpPr>
            <p:spPr bwMode="auto">
              <a:xfrm>
                <a:off x="374491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89" name="Line 669"/>
              <p:cNvSpPr>
                <a:spLocks noChangeShapeType="1"/>
              </p:cNvSpPr>
              <p:nvPr/>
            </p:nvSpPr>
            <p:spPr bwMode="auto">
              <a:xfrm>
                <a:off x="37592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0" name="Line 670"/>
              <p:cNvSpPr>
                <a:spLocks noChangeShapeType="1"/>
              </p:cNvSpPr>
              <p:nvPr/>
            </p:nvSpPr>
            <p:spPr bwMode="auto">
              <a:xfrm>
                <a:off x="37734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1" name="Line 671"/>
              <p:cNvSpPr>
                <a:spLocks noChangeShapeType="1"/>
              </p:cNvSpPr>
              <p:nvPr/>
            </p:nvSpPr>
            <p:spPr bwMode="auto">
              <a:xfrm>
                <a:off x="38052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2" name="Line 672"/>
              <p:cNvSpPr>
                <a:spLocks noChangeShapeType="1"/>
              </p:cNvSpPr>
              <p:nvPr/>
            </p:nvSpPr>
            <p:spPr bwMode="auto">
              <a:xfrm>
                <a:off x="38195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3" name="Line 673"/>
              <p:cNvSpPr>
                <a:spLocks noChangeShapeType="1"/>
              </p:cNvSpPr>
              <p:nvPr/>
            </p:nvSpPr>
            <p:spPr bwMode="auto">
              <a:xfrm>
                <a:off x="383381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4" name="Line 674"/>
              <p:cNvSpPr>
                <a:spLocks noChangeShapeType="1"/>
              </p:cNvSpPr>
              <p:nvPr/>
            </p:nvSpPr>
            <p:spPr bwMode="auto">
              <a:xfrm>
                <a:off x="38481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5" name="Line 675"/>
              <p:cNvSpPr>
                <a:spLocks noChangeShapeType="1"/>
              </p:cNvSpPr>
              <p:nvPr/>
            </p:nvSpPr>
            <p:spPr bwMode="auto">
              <a:xfrm>
                <a:off x="387826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6" name="Line 676"/>
              <p:cNvSpPr>
                <a:spLocks noChangeShapeType="1"/>
              </p:cNvSpPr>
              <p:nvPr/>
            </p:nvSpPr>
            <p:spPr bwMode="auto">
              <a:xfrm>
                <a:off x="38925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7" name="Line 677"/>
              <p:cNvSpPr>
                <a:spLocks noChangeShapeType="1"/>
              </p:cNvSpPr>
              <p:nvPr/>
            </p:nvSpPr>
            <p:spPr bwMode="auto">
              <a:xfrm>
                <a:off x="39068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8" name="Line 678"/>
              <p:cNvSpPr>
                <a:spLocks noChangeShapeType="1"/>
              </p:cNvSpPr>
              <p:nvPr/>
            </p:nvSpPr>
            <p:spPr bwMode="auto">
              <a:xfrm>
                <a:off x="392112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499" name="Line 679"/>
              <p:cNvSpPr>
                <a:spLocks noChangeShapeType="1"/>
              </p:cNvSpPr>
              <p:nvPr/>
            </p:nvSpPr>
            <p:spPr bwMode="auto">
              <a:xfrm>
                <a:off x="39528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0" name="Line 680"/>
              <p:cNvSpPr>
                <a:spLocks noChangeShapeType="1"/>
              </p:cNvSpPr>
              <p:nvPr/>
            </p:nvSpPr>
            <p:spPr bwMode="auto">
              <a:xfrm>
                <a:off x="396716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1" name="Line 681"/>
              <p:cNvSpPr>
                <a:spLocks noChangeShapeType="1"/>
              </p:cNvSpPr>
              <p:nvPr/>
            </p:nvSpPr>
            <p:spPr bwMode="auto">
              <a:xfrm>
                <a:off x="398145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2" name="Line 682"/>
              <p:cNvSpPr>
                <a:spLocks noChangeShapeType="1"/>
              </p:cNvSpPr>
              <p:nvPr/>
            </p:nvSpPr>
            <p:spPr bwMode="auto">
              <a:xfrm>
                <a:off x="39957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3" name="Line 683"/>
              <p:cNvSpPr>
                <a:spLocks noChangeShapeType="1"/>
              </p:cNvSpPr>
              <p:nvPr/>
            </p:nvSpPr>
            <p:spPr bwMode="auto">
              <a:xfrm>
                <a:off x="40259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4" name="Line 684"/>
              <p:cNvSpPr>
                <a:spLocks noChangeShapeType="1"/>
              </p:cNvSpPr>
              <p:nvPr/>
            </p:nvSpPr>
            <p:spPr bwMode="auto">
              <a:xfrm>
                <a:off x="40401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5" name="Line 685"/>
              <p:cNvSpPr>
                <a:spLocks noChangeShapeType="1"/>
              </p:cNvSpPr>
              <p:nvPr/>
            </p:nvSpPr>
            <p:spPr bwMode="auto">
              <a:xfrm>
                <a:off x="40544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6" name="Line 686"/>
              <p:cNvSpPr>
                <a:spLocks noChangeShapeType="1"/>
              </p:cNvSpPr>
              <p:nvPr/>
            </p:nvSpPr>
            <p:spPr bwMode="auto">
              <a:xfrm>
                <a:off x="407193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7" name="Line 687"/>
              <p:cNvSpPr>
                <a:spLocks noChangeShapeType="1"/>
              </p:cNvSpPr>
              <p:nvPr/>
            </p:nvSpPr>
            <p:spPr bwMode="auto">
              <a:xfrm>
                <a:off x="4100514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8" name="Line 688"/>
              <p:cNvSpPr>
                <a:spLocks noChangeShapeType="1"/>
              </p:cNvSpPr>
              <p:nvPr/>
            </p:nvSpPr>
            <p:spPr bwMode="auto">
              <a:xfrm>
                <a:off x="4114801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09" name="Line 689"/>
              <p:cNvSpPr>
                <a:spLocks noChangeShapeType="1"/>
              </p:cNvSpPr>
              <p:nvPr/>
            </p:nvSpPr>
            <p:spPr bwMode="auto">
              <a:xfrm>
                <a:off x="4129089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0" name="Line 690"/>
              <p:cNvSpPr>
                <a:spLocks noChangeShapeType="1"/>
              </p:cNvSpPr>
              <p:nvPr/>
            </p:nvSpPr>
            <p:spPr bwMode="auto">
              <a:xfrm>
                <a:off x="4143376" y="3695700"/>
                <a:ext cx="0" cy="63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1" name="Line 691"/>
              <p:cNvSpPr>
                <a:spLocks noChangeShapeType="1"/>
              </p:cNvSpPr>
              <p:nvPr/>
            </p:nvSpPr>
            <p:spPr bwMode="auto">
              <a:xfrm>
                <a:off x="604839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2" name="Rectangle 692"/>
              <p:cNvSpPr>
                <a:spLocks noChangeArrowheads="1"/>
              </p:cNvSpPr>
              <p:nvPr/>
            </p:nvSpPr>
            <p:spPr bwMode="auto">
              <a:xfrm>
                <a:off x="525464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3" name="Line 693"/>
              <p:cNvSpPr>
                <a:spLocks noChangeShapeType="1"/>
              </p:cNvSpPr>
              <p:nvPr/>
            </p:nvSpPr>
            <p:spPr bwMode="auto">
              <a:xfrm>
                <a:off x="900114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4" name="Rectangle 694"/>
              <p:cNvSpPr>
                <a:spLocks noChangeArrowheads="1"/>
              </p:cNvSpPr>
              <p:nvPr/>
            </p:nvSpPr>
            <p:spPr bwMode="auto">
              <a:xfrm>
                <a:off x="820739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1280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5" name="Line 695"/>
              <p:cNvSpPr>
                <a:spLocks noChangeShapeType="1"/>
              </p:cNvSpPr>
              <p:nvPr/>
            </p:nvSpPr>
            <p:spPr bwMode="auto">
              <a:xfrm>
                <a:off x="1196976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6" name="Rectangle 696"/>
              <p:cNvSpPr>
                <a:spLocks noChangeArrowheads="1"/>
              </p:cNvSpPr>
              <p:nvPr/>
            </p:nvSpPr>
            <p:spPr bwMode="auto">
              <a:xfrm>
                <a:off x="1117601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7" name="Line 697"/>
              <p:cNvSpPr>
                <a:spLocks noChangeShapeType="1"/>
              </p:cNvSpPr>
              <p:nvPr/>
            </p:nvSpPr>
            <p:spPr bwMode="auto">
              <a:xfrm>
                <a:off x="1492251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18" name="Rectangle 698"/>
              <p:cNvSpPr>
                <a:spLocks noChangeArrowheads="1"/>
              </p:cNvSpPr>
              <p:nvPr/>
            </p:nvSpPr>
            <p:spPr bwMode="auto">
              <a:xfrm>
                <a:off x="1412876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9" name="Line 699"/>
              <p:cNvSpPr>
                <a:spLocks noChangeShapeType="1"/>
              </p:cNvSpPr>
              <p:nvPr/>
            </p:nvSpPr>
            <p:spPr bwMode="auto">
              <a:xfrm>
                <a:off x="1787526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20" name="Rectangle 700"/>
              <p:cNvSpPr>
                <a:spLocks noChangeArrowheads="1"/>
              </p:cNvSpPr>
              <p:nvPr/>
            </p:nvSpPr>
            <p:spPr bwMode="auto">
              <a:xfrm>
                <a:off x="1708151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1" name="Line 701"/>
              <p:cNvSpPr>
                <a:spLocks noChangeShapeType="1"/>
              </p:cNvSpPr>
              <p:nvPr/>
            </p:nvSpPr>
            <p:spPr bwMode="auto">
              <a:xfrm>
                <a:off x="2085976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22" name="Rectangle 702"/>
              <p:cNvSpPr>
                <a:spLocks noChangeArrowheads="1"/>
              </p:cNvSpPr>
              <p:nvPr/>
            </p:nvSpPr>
            <p:spPr bwMode="auto">
              <a:xfrm>
                <a:off x="2006601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3" name="Line 703"/>
              <p:cNvSpPr>
                <a:spLocks noChangeShapeType="1"/>
              </p:cNvSpPr>
              <p:nvPr/>
            </p:nvSpPr>
            <p:spPr bwMode="auto">
              <a:xfrm>
                <a:off x="2381251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24" name="Rectangle 704"/>
              <p:cNvSpPr>
                <a:spLocks noChangeArrowheads="1"/>
              </p:cNvSpPr>
              <p:nvPr/>
            </p:nvSpPr>
            <p:spPr bwMode="auto">
              <a:xfrm>
                <a:off x="2301876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5" name="Line 705"/>
              <p:cNvSpPr>
                <a:spLocks noChangeShapeType="1"/>
              </p:cNvSpPr>
              <p:nvPr/>
            </p:nvSpPr>
            <p:spPr bwMode="auto">
              <a:xfrm>
                <a:off x="2678114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26" name="Rectangle 706"/>
              <p:cNvSpPr>
                <a:spLocks noChangeArrowheads="1"/>
              </p:cNvSpPr>
              <p:nvPr/>
            </p:nvSpPr>
            <p:spPr bwMode="auto">
              <a:xfrm>
                <a:off x="2598739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1400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7" name="Line 707"/>
              <p:cNvSpPr>
                <a:spLocks noChangeShapeType="1"/>
              </p:cNvSpPr>
              <p:nvPr/>
            </p:nvSpPr>
            <p:spPr bwMode="auto">
              <a:xfrm>
                <a:off x="2973389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28" name="Rectangle 708"/>
              <p:cNvSpPr>
                <a:spLocks noChangeArrowheads="1"/>
              </p:cNvSpPr>
              <p:nvPr/>
            </p:nvSpPr>
            <p:spPr bwMode="auto">
              <a:xfrm>
                <a:off x="2894014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9" name="Line 709"/>
              <p:cNvSpPr>
                <a:spLocks noChangeShapeType="1"/>
              </p:cNvSpPr>
              <p:nvPr/>
            </p:nvSpPr>
            <p:spPr bwMode="auto">
              <a:xfrm>
                <a:off x="3271839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30" name="Rectangle 710"/>
              <p:cNvSpPr>
                <a:spLocks noChangeArrowheads="1"/>
              </p:cNvSpPr>
              <p:nvPr/>
            </p:nvSpPr>
            <p:spPr bwMode="auto">
              <a:xfrm>
                <a:off x="3192464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1440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1" name="Line 711"/>
              <p:cNvSpPr>
                <a:spLocks noChangeShapeType="1"/>
              </p:cNvSpPr>
              <p:nvPr/>
            </p:nvSpPr>
            <p:spPr bwMode="auto">
              <a:xfrm>
                <a:off x="3567114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32" name="Rectangle 712"/>
              <p:cNvSpPr>
                <a:spLocks noChangeArrowheads="1"/>
              </p:cNvSpPr>
              <p:nvPr/>
            </p:nvSpPr>
            <p:spPr bwMode="auto">
              <a:xfrm>
                <a:off x="3487739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1460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3" name="Line 713"/>
              <p:cNvSpPr>
                <a:spLocks noChangeShapeType="1"/>
              </p:cNvSpPr>
              <p:nvPr/>
            </p:nvSpPr>
            <p:spPr bwMode="auto">
              <a:xfrm>
                <a:off x="3862389" y="3695700"/>
                <a:ext cx="0" cy="1905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34" name="Rectangle 714"/>
              <p:cNvSpPr>
                <a:spLocks noChangeArrowheads="1"/>
              </p:cNvSpPr>
              <p:nvPr/>
            </p:nvSpPr>
            <p:spPr bwMode="auto">
              <a:xfrm>
                <a:off x="3783014" y="3714750"/>
                <a:ext cx="230832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1480</a:t>
                </a:r>
                <a:endPara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5" name="Rectangle 715"/>
              <p:cNvSpPr>
                <a:spLocks noChangeArrowheads="1"/>
              </p:cNvSpPr>
              <p:nvPr/>
            </p:nvSpPr>
            <p:spPr bwMode="auto">
              <a:xfrm>
                <a:off x="2191551" y="3844377"/>
                <a:ext cx="165110" cy="12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m/z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6" name="Freeform 841"/>
              <p:cNvSpPr>
                <a:spLocks/>
              </p:cNvSpPr>
              <p:nvPr/>
            </p:nvSpPr>
            <p:spPr bwMode="auto">
              <a:xfrm>
                <a:off x="457201" y="2225675"/>
                <a:ext cx="3702050" cy="1468437"/>
              </a:xfrm>
              <a:custGeom>
                <a:avLst/>
                <a:gdLst>
                  <a:gd name="T0" fmla="*/ 19 w 1277"/>
                  <a:gd name="T1" fmla="*/ 784 h 784"/>
                  <a:gd name="T2" fmla="*/ 38 w 1277"/>
                  <a:gd name="T3" fmla="*/ 784 h 784"/>
                  <a:gd name="T4" fmla="*/ 51 w 1277"/>
                  <a:gd name="T5" fmla="*/ 784 h 784"/>
                  <a:gd name="T6" fmla="*/ 67 w 1277"/>
                  <a:gd name="T7" fmla="*/ 784 h 784"/>
                  <a:gd name="T8" fmla="*/ 86 w 1277"/>
                  <a:gd name="T9" fmla="*/ 784 h 784"/>
                  <a:gd name="T10" fmla="*/ 108 w 1277"/>
                  <a:gd name="T11" fmla="*/ 784 h 784"/>
                  <a:gd name="T12" fmla="*/ 133 w 1277"/>
                  <a:gd name="T13" fmla="*/ 784 h 784"/>
                  <a:gd name="T14" fmla="*/ 146 w 1277"/>
                  <a:gd name="T15" fmla="*/ 784 h 784"/>
                  <a:gd name="T16" fmla="*/ 168 w 1277"/>
                  <a:gd name="T17" fmla="*/ 784 h 784"/>
                  <a:gd name="T18" fmla="*/ 208 w 1277"/>
                  <a:gd name="T19" fmla="*/ 784 h 784"/>
                  <a:gd name="T20" fmla="*/ 234 w 1277"/>
                  <a:gd name="T21" fmla="*/ 782 h 784"/>
                  <a:gd name="T22" fmla="*/ 255 w 1277"/>
                  <a:gd name="T23" fmla="*/ 784 h 784"/>
                  <a:gd name="T24" fmla="*/ 276 w 1277"/>
                  <a:gd name="T25" fmla="*/ 784 h 784"/>
                  <a:gd name="T26" fmla="*/ 295 w 1277"/>
                  <a:gd name="T27" fmla="*/ 784 h 784"/>
                  <a:gd name="T28" fmla="*/ 321 w 1277"/>
                  <a:gd name="T29" fmla="*/ 784 h 784"/>
                  <a:gd name="T30" fmla="*/ 332 w 1277"/>
                  <a:gd name="T31" fmla="*/ 784 h 784"/>
                  <a:gd name="T32" fmla="*/ 357 w 1277"/>
                  <a:gd name="T33" fmla="*/ 775 h 784"/>
                  <a:gd name="T34" fmla="*/ 371 w 1277"/>
                  <a:gd name="T35" fmla="*/ 784 h 784"/>
                  <a:gd name="T36" fmla="*/ 382 w 1277"/>
                  <a:gd name="T37" fmla="*/ 784 h 784"/>
                  <a:gd name="T38" fmla="*/ 413 w 1277"/>
                  <a:gd name="T39" fmla="*/ 784 h 784"/>
                  <a:gd name="T40" fmla="*/ 442 w 1277"/>
                  <a:gd name="T41" fmla="*/ 784 h 784"/>
                  <a:gd name="T42" fmla="*/ 454 w 1277"/>
                  <a:gd name="T43" fmla="*/ 784 h 784"/>
                  <a:gd name="T44" fmla="*/ 479 w 1277"/>
                  <a:gd name="T45" fmla="*/ 778 h 784"/>
                  <a:gd name="T46" fmla="*/ 494 w 1277"/>
                  <a:gd name="T47" fmla="*/ 784 h 784"/>
                  <a:gd name="T48" fmla="*/ 510 w 1277"/>
                  <a:gd name="T49" fmla="*/ 784 h 784"/>
                  <a:gd name="T50" fmla="*/ 526 w 1277"/>
                  <a:gd name="T51" fmla="*/ 784 h 784"/>
                  <a:gd name="T52" fmla="*/ 577 w 1277"/>
                  <a:gd name="T53" fmla="*/ 784 h 784"/>
                  <a:gd name="T54" fmla="*/ 596 w 1277"/>
                  <a:gd name="T55" fmla="*/ 784 h 784"/>
                  <a:gd name="T56" fmla="*/ 613 w 1277"/>
                  <a:gd name="T57" fmla="*/ 784 h 784"/>
                  <a:gd name="T58" fmla="*/ 632 w 1277"/>
                  <a:gd name="T59" fmla="*/ 784 h 784"/>
                  <a:gd name="T60" fmla="*/ 649 w 1277"/>
                  <a:gd name="T61" fmla="*/ 774 h 784"/>
                  <a:gd name="T62" fmla="*/ 664 w 1277"/>
                  <a:gd name="T63" fmla="*/ 780 h 784"/>
                  <a:gd name="T64" fmla="*/ 679 w 1277"/>
                  <a:gd name="T65" fmla="*/ 784 h 784"/>
                  <a:gd name="T66" fmla="*/ 710 w 1277"/>
                  <a:gd name="T67" fmla="*/ 784 h 784"/>
                  <a:gd name="T68" fmla="*/ 725 w 1277"/>
                  <a:gd name="T69" fmla="*/ 784 h 784"/>
                  <a:gd name="T70" fmla="*/ 745 w 1277"/>
                  <a:gd name="T71" fmla="*/ 784 h 784"/>
                  <a:gd name="T72" fmla="*/ 766 w 1277"/>
                  <a:gd name="T73" fmla="*/ 784 h 784"/>
                  <a:gd name="T74" fmla="*/ 787 w 1277"/>
                  <a:gd name="T75" fmla="*/ 784 h 784"/>
                  <a:gd name="T76" fmla="*/ 812 w 1277"/>
                  <a:gd name="T77" fmla="*/ 784 h 784"/>
                  <a:gd name="T78" fmla="*/ 828 w 1277"/>
                  <a:gd name="T79" fmla="*/ 784 h 784"/>
                  <a:gd name="T80" fmla="*/ 864 w 1277"/>
                  <a:gd name="T81" fmla="*/ 784 h 784"/>
                  <a:gd name="T82" fmla="*/ 893 w 1277"/>
                  <a:gd name="T83" fmla="*/ 784 h 784"/>
                  <a:gd name="T84" fmla="*/ 909 w 1277"/>
                  <a:gd name="T85" fmla="*/ 784 h 784"/>
                  <a:gd name="T86" fmla="*/ 924 w 1277"/>
                  <a:gd name="T87" fmla="*/ 784 h 784"/>
                  <a:gd name="T88" fmla="*/ 940 w 1277"/>
                  <a:gd name="T89" fmla="*/ 784 h 784"/>
                  <a:gd name="T90" fmla="*/ 956 w 1277"/>
                  <a:gd name="T91" fmla="*/ 784 h 784"/>
                  <a:gd name="T92" fmla="*/ 991 w 1277"/>
                  <a:gd name="T93" fmla="*/ 783 h 784"/>
                  <a:gd name="T94" fmla="*/ 1017 w 1277"/>
                  <a:gd name="T95" fmla="*/ 784 h 784"/>
                  <a:gd name="T96" fmla="*/ 1033 w 1277"/>
                  <a:gd name="T97" fmla="*/ 784 h 784"/>
                  <a:gd name="T98" fmla="*/ 1053 w 1277"/>
                  <a:gd name="T99" fmla="*/ 744 h 784"/>
                  <a:gd name="T100" fmla="*/ 1072 w 1277"/>
                  <a:gd name="T101" fmla="*/ 784 h 784"/>
                  <a:gd name="T102" fmla="*/ 1085 w 1277"/>
                  <a:gd name="T103" fmla="*/ 784 h 784"/>
                  <a:gd name="T104" fmla="*/ 1108 w 1277"/>
                  <a:gd name="T105" fmla="*/ 784 h 784"/>
                  <a:gd name="T106" fmla="*/ 1124 w 1277"/>
                  <a:gd name="T107" fmla="*/ 784 h 784"/>
                  <a:gd name="T108" fmla="*/ 1150 w 1277"/>
                  <a:gd name="T109" fmla="*/ 784 h 784"/>
                  <a:gd name="T110" fmla="*/ 1181 w 1277"/>
                  <a:gd name="T111" fmla="*/ 784 h 784"/>
                  <a:gd name="T112" fmla="*/ 1206 w 1277"/>
                  <a:gd name="T113" fmla="*/ 784 h 784"/>
                  <a:gd name="T114" fmla="*/ 1221 w 1277"/>
                  <a:gd name="T115" fmla="*/ 784 h 784"/>
                  <a:gd name="T116" fmla="*/ 1244 w 1277"/>
                  <a:gd name="T117" fmla="*/ 784 h 784"/>
                  <a:gd name="T118" fmla="*/ 1257 w 1277"/>
                  <a:gd name="T119" fmla="*/ 784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77" h="784">
                    <a:moveTo>
                      <a:pt x="0" y="784"/>
                    </a:moveTo>
                    <a:lnTo>
                      <a:pt x="0" y="784"/>
                    </a:lnTo>
                    <a:lnTo>
                      <a:pt x="0" y="784"/>
                    </a:lnTo>
                    <a:lnTo>
                      <a:pt x="0" y="784"/>
                    </a:lnTo>
                    <a:lnTo>
                      <a:pt x="5" y="784"/>
                    </a:lnTo>
                    <a:lnTo>
                      <a:pt x="5" y="784"/>
                    </a:lnTo>
                    <a:lnTo>
                      <a:pt x="5" y="784"/>
                    </a:lnTo>
                    <a:lnTo>
                      <a:pt x="10" y="784"/>
                    </a:lnTo>
                    <a:lnTo>
                      <a:pt x="10" y="784"/>
                    </a:lnTo>
                    <a:lnTo>
                      <a:pt x="10" y="784"/>
                    </a:lnTo>
                    <a:lnTo>
                      <a:pt x="15" y="784"/>
                    </a:lnTo>
                    <a:lnTo>
                      <a:pt x="15" y="784"/>
                    </a:lnTo>
                    <a:lnTo>
                      <a:pt x="15" y="784"/>
                    </a:lnTo>
                    <a:lnTo>
                      <a:pt x="19" y="784"/>
                    </a:lnTo>
                    <a:lnTo>
                      <a:pt x="19" y="784"/>
                    </a:lnTo>
                    <a:lnTo>
                      <a:pt x="19" y="784"/>
                    </a:lnTo>
                    <a:lnTo>
                      <a:pt x="24" y="784"/>
                    </a:lnTo>
                    <a:lnTo>
                      <a:pt x="24" y="784"/>
                    </a:lnTo>
                    <a:lnTo>
                      <a:pt x="24" y="784"/>
                    </a:lnTo>
                    <a:lnTo>
                      <a:pt x="30" y="784"/>
                    </a:lnTo>
                    <a:lnTo>
                      <a:pt x="30" y="784"/>
                    </a:lnTo>
                    <a:lnTo>
                      <a:pt x="30" y="769"/>
                    </a:lnTo>
                    <a:lnTo>
                      <a:pt x="31" y="784"/>
                    </a:lnTo>
                    <a:lnTo>
                      <a:pt x="31" y="784"/>
                    </a:lnTo>
                    <a:lnTo>
                      <a:pt x="35" y="784"/>
                    </a:lnTo>
                    <a:lnTo>
                      <a:pt x="35" y="784"/>
                    </a:lnTo>
                    <a:lnTo>
                      <a:pt x="35" y="783"/>
                    </a:lnTo>
                    <a:lnTo>
                      <a:pt x="36" y="783"/>
                    </a:lnTo>
                    <a:lnTo>
                      <a:pt x="36" y="784"/>
                    </a:lnTo>
                    <a:lnTo>
                      <a:pt x="38" y="784"/>
                    </a:lnTo>
                    <a:lnTo>
                      <a:pt x="38" y="784"/>
                    </a:lnTo>
                    <a:lnTo>
                      <a:pt x="38" y="784"/>
                    </a:lnTo>
                    <a:lnTo>
                      <a:pt x="39" y="784"/>
                    </a:lnTo>
                    <a:lnTo>
                      <a:pt x="39" y="784"/>
                    </a:lnTo>
                    <a:lnTo>
                      <a:pt x="44" y="784"/>
                    </a:lnTo>
                    <a:lnTo>
                      <a:pt x="44" y="784"/>
                    </a:lnTo>
                    <a:lnTo>
                      <a:pt x="44" y="784"/>
                    </a:lnTo>
                    <a:lnTo>
                      <a:pt x="45" y="784"/>
                    </a:lnTo>
                    <a:lnTo>
                      <a:pt x="45" y="784"/>
                    </a:lnTo>
                    <a:lnTo>
                      <a:pt x="49" y="784"/>
                    </a:lnTo>
                    <a:lnTo>
                      <a:pt x="49" y="784"/>
                    </a:lnTo>
                    <a:lnTo>
                      <a:pt x="49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1" y="784"/>
                    </a:lnTo>
                    <a:lnTo>
                      <a:pt x="54" y="784"/>
                    </a:lnTo>
                    <a:lnTo>
                      <a:pt x="54" y="784"/>
                    </a:lnTo>
                    <a:lnTo>
                      <a:pt x="54" y="784"/>
                    </a:lnTo>
                    <a:lnTo>
                      <a:pt x="55" y="784"/>
                    </a:lnTo>
                    <a:lnTo>
                      <a:pt x="55" y="784"/>
                    </a:lnTo>
                    <a:lnTo>
                      <a:pt x="60" y="784"/>
                    </a:lnTo>
                    <a:lnTo>
                      <a:pt x="60" y="765"/>
                    </a:lnTo>
                    <a:lnTo>
                      <a:pt x="60" y="784"/>
                    </a:lnTo>
                    <a:lnTo>
                      <a:pt x="65" y="784"/>
                    </a:lnTo>
                    <a:lnTo>
                      <a:pt x="65" y="772"/>
                    </a:lnTo>
                    <a:lnTo>
                      <a:pt x="65" y="784"/>
                    </a:lnTo>
                    <a:lnTo>
                      <a:pt x="66" y="784"/>
                    </a:lnTo>
                    <a:lnTo>
                      <a:pt x="66" y="784"/>
                    </a:lnTo>
                    <a:lnTo>
                      <a:pt x="67" y="784"/>
                    </a:lnTo>
                    <a:lnTo>
                      <a:pt x="67" y="784"/>
                    </a:lnTo>
                    <a:lnTo>
                      <a:pt x="70" y="784"/>
                    </a:lnTo>
                    <a:lnTo>
                      <a:pt x="70" y="779"/>
                    </a:lnTo>
                    <a:lnTo>
                      <a:pt x="70" y="784"/>
                    </a:lnTo>
                    <a:lnTo>
                      <a:pt x="71" y="784"/>
                    </a:lnTo>
                    <a:lnTo>
                      <a:pt x="71" y="784"/>
                    </a:lnTo>
                    <a:lnTo>
                      <a:pt x="76" y="784"/>
                    </a:lnTo>
                    <a:lnTo>
                      <a:pt x="76" y="784"/>
                    </a:lnTo>
                    <a:lnTo>
                      <a:pt x="76" y="784"/>
                    </a:lnTo>
                    <a:lnTo>
                      <a:pt x="77" y="784"/>
                    </a:lnTo>
                    <a:lnTo>
                      <a:pt x="77" y="784"/>
                    </a:lnTo>
                    <a:lnTo>
                      <a:pt x="81" y="784"/>
                    </a:lnTo>
                    <a:lnTo>
                      <a:pt x="81" y="732"/>
                    </a:lnTo>
                    <a:lnTo>
                      <a:pt x="81" y="784"/>
                    </a:lnTo>
                    <a:lnTo>
                      <a:pt x="86" y="784"/>
                    </a:lnTo>
                    <a:lnTo>
                      <a:pt x="86" y="784"/>
                    </a:lnTo>
                    <a:lnTo>
                      <a:pt x="86" y="774"/>
                    </a:lnTo>
                    <a:lnTo>
                      <a:pt x="87" y="784"/>
                    </a:lnTo>
                    <a:lnTo>
                      <a:pt x="87" y="784"/>
                    </a:lnTo>
                    <a:lnTo>
                      <a:pt x="91" y="784"/>
                    </a:lnTo>
                    <a:lnTo>
                      <a:pt x="91" y="784"/>
                    </a:lnTo>
                    <a:lnTo>
                      <a:pt x="91" y="784"/>
                    </a:lnTo>
                    <a:lnTo>
                      <a:pt x="92" y="784"/>
                    </a:lnTo>
                    <a:lnTo>
                      <a:pt x="92" y="784"/>
                    </a:lnTo>
                    <a:lnTo>
                      <a:pt x="97" y="784"/>
                    </a:lnTo>
                    <a:lnTo>
                      <a:pt x="97" y="784"/>
                    </a:lnTo>
                    <a:lnTo>
                      <a:pt x="97" y="784"/>
                    </a:lnTo>
                    <a:lnTo>
                      <a:pt x="107" y="784"/>
                    </a:lnTo>
                    <a:lnTo>
                      <a:pt x="107" y="784"/>
                    </a:lnTo>
                    <a:lnTo>
                      <a:pt x="107" y="784"/>
                    </a:lnTo>
                    <a:lnTo>
                      <a:pt x="108" y="784"/>
                    </a:lnTo>
                    <a:lnTo>
                      <a:pt x="112" y="784"/>
                    </a:lnTo>
                    <a:lnTo>
                      <a:pt x="112" y="784"/>
                    </a:lnTo>
                    <a:lnTo>
                      <a:pt x="112" y="782"/>
                    </a:lnTo>
                    <a:lnTo>
                      <a:pt x="113" y="784"/>
                    </a:lnTo>
                    <a:lnTo>
                      <a:pt x="113" y="784"/>
                    </a:lnTo>
                    <a:lnTo>
                      <a:pt x="127" y="784"/>
                    </a:lnTo>
                    <a:lnTo>
                      <a:pt x="127" y="784"/>
                    </a:lnTo>
                    <a:lnTo>
                      <a:pt x="127" y="784"/>
                    </a:lnTo>
                    <a:lnTo>
                      <a:pt x="128" y="784"/>
                    </a:lnTo>
                    <a:lnTo>
                      <a:pt x="128" y="784"/>
                    </a:lnTo>
                    <a:lnTo>
                      <a:pt x="132" y="784"/>
                    </a:lnTo>
                    <a:lnTo>
                      <a:pt x="132" y="784"/>
                    </a:lnTo>
                    <a:lnTo>
                      <a:pt x="132" y="784"/>
                    </a:lnTo>
                    <a:lnTo>
                      <a:pt x="133" y="784"/>
                    </a:lnTo>
                    <a:lnTo>
                      <a:pt x="133" y="784"/>
                    </a:lnTo>
                    <a:lnTo>
                      <a:pt x="134" y="784"/>
                    </a:lnTo>
                    <a:lnTo>
                      <a:pt x="134" y="784"/>
                    </a:lnTo>
                    <a:lnTo>
                      <a:pt x="138" y="784"/>
                    </a:lnTo>
                    <a:lnTo>
                      <a:pt x="138" y="784"/>
                    </a:lnTo>
                    <a:lnTo>
                      <a:pt x="138" y="784"/>
                    </a:lnTo>
                    <a:lnTo>
                      <a:pt x="141" y="784"/>
                    </a:lnTo>
                    <a:lnTo>
                      <a:pt x="141" y="784"/>
                    </a:lnTo>
                    <a:lnTo>
                      <a:pt x="141" y="782"/>
                    </a:lnTo>
                    <a:lnTo>
                      <a:pt x="142" y="781"/>
                    </a:lnTo>
                    <a:lnTo>
                      <a:pt x="142" y="784"/>
                    </a:lnTo>
                    <a:lnTo>
                      <a:pt x="143" y="784"/>
                    </a:lnTo>
                    <a:lnTo>
                      <a:pt x="143" y="784"/>
                    </a:lnTo>
                    <a:lnTo>
                      <a:pt x="146" y="784"/>
                    </a:lnTo>
                    <a:lnTo>
                      <a:pt x="146" y="784"/>
                    </a:lnTo>
                    <a:lnTo>
                      <a:pt x="146" y="784"/>
                    </a:lnTo>
                    <a:lnTo>
                      <a:pt x="147" y="784"/>
                    </a:lnTo>
                    <a:lnTo>
                      <a:pt x="147" y="771"/>
                    </a:lnTo>
                    <a:lnTo>
                      <a:pt x="148" y="784"/>
                    </a:lnTo>
                    <a:lnTo>
                      <a:pt x="148" y="784"/>
                    </a:lnTo>
                    <a:lnTo>
                      <a:pt x="152" y="784"/>
                    </a:lnTo>
                    <a:lnTo>
                      <a:pt x="152" y="784"/>
                    </a:lnTo>
                    <a:lnTo>
                      <a:pt x="152" y="783"/>
                    </a:lnTo>
                    <a:lnTo>
                      <a:pt x="153" y="780"/>
                    </a:lnTo>
                    <a:lnTo>
                      <a:pt x="153" y="784"/>
                    </a:lnTo>
                    <a:lnTo>
                      <a:pt x="158" y="784"/>
                    </a:lnTo>
                    <a:lnTo>
                      <a:pt x="158" y="784"/>
                    </a:lnTo>
                    <a:lnTo>
                      <a:pt x="158" y="784"/>
                    </a:lnTo>
                    <a:lnTo>
                      <a:pt x="168" y="784"/>
                    </a:lnTo>
                    <a:lnTo>
                      <a:pt x="168" y="784"/>
                    </a:lnTo>
                    <a:lnTo>
                      <a:pt x="168" y="784"/>
                    </a:lnTo>
                    <a:lnTo>
                      <a:pt x="178" y="784"/>
                    </a:lnTo>
                    <a:lnTo>
                      <a:pt x="178" y="784"/>
                    </a:lnTo>
                    <a:lnTo>
                      <a:pt x="178" y="784"/>
                    </a:lnTo>
                    <a:lnTo>
                      <a:pt x="179" y="784"/>
                    </a:lnTo>
                    <a:lnTo>
                      <a:pt x="179" y="784"/>
                    </a:lnTo>
                    <a:lnTo>
                      <a:pt x="194" y="784"/>
                    </a:lnTo>
                    <a:lnTo>
                      <a:pt x="194" y="784"/>
                    </a:lnTo>
                    <a:lnTo>
                      <a:pt x="194" y="784"/>
                    </a:lnTo>
                    <a:lnTo>
                      <a:pt x="203" y="784"/>
                    </a:lnTo>
                    <a:lnTo>
                      <a:pt x="203" y="784"/>
                    </a:lnTo>
                    <a:lnTo>
                      <a:pt x="203" y="784"/>
                    </a:lnTo>
                    <a:lnTo>
                      <a:pt x="204" y="784"/>
                    </a:lnTo>
                    <a:lnTo>
                      <a:pt x="204" y="784"/>
                    </a:lnTo>
                    <a:lnTo>
                      <a:pt x="208" y="784"/>
                    </a:lnTo>
                    <a:lnTo>
                      <a:pt x="208" y="784"/>
                    </a:lnTo>
                    <a:lnTo>
                      <a:pt x="208" y="784"/>
                    </a:lnTo>
                    <a:lnTo>
                      <a:pt x="209" y="782"/>
                    </a:lnTo>
                    <a:lnTo>
                      <a:pt x="209" y="784"/>
                    </a:lnTo>
                    <a:lnTo>
                      <a:pt x="224" y="784"/>
                    </a:lnTo>
                    <a:lnTo>
                      <a:pt x="224" y="784"/>
                    </a:lnTo>
                    <a:lnTo>
                      <a:pt x="224" y="771"/>
                    </a:lnTo>
                    <a:lnTo>
                      <a:pt x="225" y="784"/>
                    </a:lnTo>
                    <a:lnTo>
                      <a:pt x="225" y="784"/>
                    </a:lnTo>
                    <a:lnTo>
                      <a:pt x="229" y="784"/>
                    </a:lnTo>
                    <a:lnTo>
                      <a:pt x="229" y="784"/>
                    </a:lnTo>
                    <a:lnTo>
                      <a:pt x="229" y="761"/>
                    </a:lnTo>
                    <a:lnTo>
                      <a:pt x="230" y="784"/>
                    </a:lnTo>
                    <a:lnTo>
                      <a:pt x="230" y="784"/>
                    </a:lnTo>
                    <a:lnTo>
                      <a:pt x="234" y="784"/>
                    </a:lnTo>
                    <a:lnTo>
                      <a:pt x="234" y="782"/>
                    </a:lnTo>
                    <a:lnTo>
                      <a:pt x="234" y="784"/>
                    </a:lnTo>
                    <a:lnTo>
                      <a:pt x="240" y="784"/>
                    </a:lnTo>
                    <a:lnTo>
                      <a:pt x="240" y="784"/>
                    </a:lnTo>
                    <a:lnTo>
                      <a:pt x="240" y="784"/>
                    </a:lnTo>
                    <a:lnTo>
                      <a:pt x="243" y="784"/>
                    </a:lnTo>
                    <a:lnTo>
                      <a:pt x="243" y="784"/>
                    </a:lnTo>
                    <a:lnTo>
                      <a:pt x="243" y="784"/>
                    </a:lnTo>
                    <a:lnTo>
                      <a:pt x="250" y="784"/>
                    </a:lnTo>
                    <a:lnTo>
                      <a:pt x="250" y="784"/>
                    </a:lnTo>
                    <a:lnTo>
                      <a:pt x="250" y="784"/>
                    </a:lnTo>
                    <a:lnTo>
                      <a:pt x="251" y="784"/>
                    </a:lnTo>
                    <a:lnTo>
                      <a:pt x="251" y="784"/>
                    </a:lnTo>
                    <a:lnTo>
                      <a:pt x="255" y="784"/>
                    </a:lnTo>
                    <a:lnTo>
                      <a:pt x="255" y="784"/>
                    </a:lnTo>
                    <a:lnTo>
                      <a:pt x="255" y="784"/>
                    </a:lnTo>
                    <a:lnTo>
                      <a:pt x="256" y="784"/>
                    </a:lnTo>
                    <a:lnTo>
                      <a:pt x="256" y="784"/>
                    </a:lnTo>
                    <a:lnTo>
                      <a:pt x="260" y="784"/>
                    </a:lnTo>
                    <a:lnTo>
                      <a:pt x="260" y="784"/>
                    </a:lnTo>
                    <a:lnTo>
                      <a:pt x="260" y="784"/>
                    </a:lnTo>
                    <a:lnTo>
                      <a:pt x="265" y="784"/>
                    </a:lnTo>
                    <a:lnTo>
                      <a:pt x="265" y="784"/>
                    </a:lnTo>
                    <a:lnTo>
                      <a:pt x="265" y="784"/>
                    </a:lnTo>
                    <a:lnTo>
                      <a:pt x="266" y="784"/>
                    </a:lnTo>
                    <a:lnTo>
                      <a:pt x="266" y="784"/>
                    </a:lnTo>
                    <a:lnTo>
                      <a:pt x="275" y="784"/>
                    </a:lnTo>
                    <a:lnTo>
                      <a:pt x="275" y="784"/>
                    </a:lnTo>
                    <a:lnTo>
                      <a:pt x="275" y="784"/>
                    </a:lnTo>
                    <a:lnTo>
                      <a:pt x="276" y="784"/>
                    </a:lnTo>
                    <a:lnTo>
                      <a:pt x="276" y="784"/>
                    </a:lnTo>
                    <a:lnTo>
                      <a:pt x="278" y="784"/>
                    </a:lnTo>
                    <a:lnTo>
                      <a:pt x="278" y="784"/>
                    </a:lnTo>
                    <a:lnTo>
                      <a:pt x="278" y="784"/>
                    </a:lnTo>
                    <a:lnTo>
                      <a:pt x="279" y="784"/>
                    </a:lnTo>
                    <a:lnTo>
                      <a:pt x="279" y="784"/>
                    </a:lnTo>
                    <a:lnTo>
                      <a:pt x="281" y="784"/>
                    </a:lnTo>
                    <a:lnTo>
                      <a:pt x="281" y="784"/>
                    </a:lnTo>
                    <a:lnTo>
                      <a:pt x="281" y="784"/>
                    </a:lnTo>
                    <a:lnTo>
                      <a:pt x="286" y="784"/>
                    </a:lnTo>
                    <a:lnTo>
                      <a:pt x="286" y="776"/>
                    </a:lnTo>
                    <a:lnTo>
                      <a:pt x="286" y="784"/>
                    </a:lnTo>
                    <a:lnTo>
                      <a:pt x="291" y="784"/>
                    </a:lnTo>
                    <a:lnTo>
                      <a:pt x="291" y="782"/>
                    </a:lnTo>
                    <a:lnTo>
                      <a:pt x="291" y="784"/>
                    </a:lnTo>
                    <a:lnTo>
                      <a:pt x="295" y="784"/>
                    </a:lnTo>
                    <a:lnTo>
                      <a:pt x="295" y="784"/>
                    </a:lnTo>
                    <a:lnTo>
                      <a:pt x="295" y="784"/>
                    </a:lnTo>
                    <a:lnTo>
                      <a:pt x="296" y="784"/>
                    </a:lnTo>
                    <a:lnTo>
                      <a:pt x="296" y="784"/>
                    </a:lnTo>
                    <a:lnTo>
                      <a:pt x="301" y="784"/>
                    </a:lnTo>
                    <a:lnTo>
                      <a:pt x="301" y="784"/>
                    </a:lnTo>
                    <a:lnTo>
                      <a:pt x="301" y="784"/>
                    </a:lnTo>
                    <a:lnTo>
                      <a:pt x="302" y="784"/>
                    </a:lnTo>
                    <a:lnTo>
                      <a:pt x="315" y="784"/>
                    </a:lnTo>
                    <a:lnTo>
                      <a:pt x="315" y="780"/>
                    </a:lnTo>
                    <a:lnTo>
                      <a:pt x="315" y="784"/>
                    </a:lnTo>
                    <a:lnTo>
                      <a:pt x="320" y="784"/>
                    </a:lnTo>
                    <a:lnTo>
                      <a:pt x="320" y="784"/>
                    </a:lnTo>
                    <a:lnTo>
                      <a:pt x="320" y="783"/>
                    </a:lnTo>
                    <a:lnTo>
                      <a:pt x="321" y="784"/>
                    </a:lnTo>
                    <a:lnTo>
                      <a:pt x="321" y="784"/>
                    </a:lnTo>
                    <a:lnTo>
                      <a:pt x="322" y="784"/>
                    </a:lnTo>
                    <a:lnTo>
                      <a:pt x="322" y="784"/>
                    </a:lnTo>
                    <a:lnTo>
                      <a:pt x="325" y="784"/>
                    </a:lnTo>
                    <a:lnTo>
                      <a:pt x="325" y="784"/>
                    </a:lnTo>
                    <a:lnTo>
                      <a:pt x="325" y="784"/>
                    </a:lnTo>
                    <a:lnTo>
                      <a:pt x="326" y="784"/>
                    </a:lnTo>
                    <a:lnTo>
                      <a:pt x="326" y="784"/>
                    </a:lnTo>
                    <a:lnTo>
                      <a:pt x="330" y="784"/>
                    </a:lnTo>
                    <a:lnTo>
                      <a:pt x="330" y="784"/>
                    </a:lnTo>
                    <a:lnTo>
                      <a:pt x="330" y="784"/>
                    </a:lnTo>
                    <a:lnTo>
                      <a:pt x="331" y="784"/>
                    </a:lnTo>
                    <a:lnTo>
                      <a:pt x="331" y="784"/>
                    </a:lnTo>
                    <a:lnTo>
                      <a:pt x="332" y="784"/>
                    </a:lnTo>
                    <a:lnTo>
                      <a:pt x="332" y="784"/>
                    </a:lnTo>
                    <a:lnTo>
                      <a:pt x="336" y="784"/>
                    </a:lnTo>
                    <a:lnTo>
                      <a:pt x="336" y="784"/>
                    </a:lnTo>
                    <a:lnTo>
                      <a:pt x="336" y="784"/>
                    </a:lnTo>
                    <a:lnTo>
                      <a:pt x="341" y="784"/>
                    </a:lnTo>
                    <a:lnTo>
                      <a:pt x="341" y="784"/>
                    </a:lnTo>
                    <a:lnTo>
                      <a:pt x="341" y="784"/>
                    </a:lnTo>
                    <a:lnTo>
                      <a:pt x="342" y="784"/>
                    </a:lnTo>
                    <a:lnTo>
                      <a:pt x="347" y="784"/>
                    </a:lnTo>
                    <a:lnTo>
                      <a:pt x="347" y="784"/>
                    </a:lnTo>
                    <a:lnTo>
                      <a:pt x="347" y="784"/>
                    </a:lnTo>
                    <a:lnTo>
                      <a:pt x="352" y="784"/>
                    </a:lnTo>
                    <a:lnTo>
                      <a:pt x="352" y="784"/>
                    </a:lnTo>
                    <a:lnTo>
                      <a:pt x="352" y="784"/>
                    </a:lnTo>
                    <a:lnTo>
                      <a:pt x="357" y="784"/>
                    </a:lnTo>
                    <a:lnTo>
                      <a:pt x="357" y="775"/>
                    </a:lnTo>
                    <a:lnTo>
                      <a:pt x="357" y="784"/>
                    </a:lnTo>
                    <a:lnTo>
                      <a:pt x="362" y="784"/>
                    </a:lnTo>
                    <a:lnTo>
                      <a:pt x="362" y="784"/>
                    </a:lnTo>
                    <a:lnTo>
                      <a:pt x="362" y="777"/>
                    </a:lnTo>
                    <a:lnTo>
                      <a:pt x="363" y="784"/>
                    </a:lnTo>
                    <a:lnTo>
                      <a:pt x="363" y="784"/>
                    </a:lnTo>
                    <a:lnTo>
                      <a:pt x="366" y="784"/>
                    </a:lnTo>
                    <a:lnTo>
                      <a:pt x="366" y="784"/>
                    </a:lnTo>
                    <a:lnTo>
                      <a:pt x="366" y="709"/>
                    </a:lnTo>
                    <a:lnTo>
                      <a:pt x="367" y="676"/>
                    </a:lnTo>
                    <a:lnTo>
                      <a:pt x="367" y="784"/>
                    </a:lnTo>
                    <a:lnTo>
                      <a:pt x="368" y="783"/>
                    </a:lnTo>
                    <a:lnTo>
                      <a:pt x="368" y="784"/>
                    </a:lnTo>
                    <a:lnTo>
                      <a:pt x="371" y="784"/>
                    </a:lnTo>
                    <a:lnTo>
                      <a:pt x="371" y="784"/>
                    </a:lnTo>
                    <a:lnTo>
                      <a:pt x="371" y="784"/>
                    </a:lnTo>
                    <a:lnTo>
                      <a:pt x="372" y="707"/>
                    </a:lnTo>
                    <a:lnTo>
                      <a:pt x="372" y="784"/>
                    </a:lnTo>
                    <a:lnTo>
                      <a:pt x="373" y="784"/>
                    </a:lnTo>
                    <a:lnTo>
                      <a:pt x="373" y="784"/>
                    </a:lnTo>
                    <a:lnTo>
                      <a:pt x="376" y="784"/>
                    </a:lnTo>
                    <a:lnTo>
                      <a:pt x="376" y="784"/>
                    </a:lnTo>
                    <a:lnTo>
                      <a:pt x="376" y="784"/>
                    </a:lnTo>
                    <a:lnTo>
                      <a:pt x="377" y="754"/>
                    </a:lnTo>
                    <a:lnTo>
                      <a:pt x="377" y="784"/>
                    </a:lnTo>
                    <a:lnTo>
                      <a:pt x="378" y="784"/>
                    </a:lnTo>
                    <a:lnTo>
                      <a:pt x="378" y="784"/>
                    </a:lnTo>
                    <a:lnTo>
                      <a:pt x="382" y="784"/>
                    </a:lnTo>
                    <a:lnTo>
                      <a:pt x="382" y="778"/>
                    </a:lnTo>
                    <a:lnTo>
                      <a:pt x="382" y="784"/>
                    </a:lnTo>
                    <a:lnTo>
                      <a:pt x="403" y="784"/>
                    </a:lnTo>
                    <a:lnTo>
                      <a:pt x="403" y="784"/>
                    </a:lnTo>
                    <a:lnTo>
                      <a:pt x="403" y="776"/>
                    </a:lnTo>
                    <a:lnTo>
                      <a:pt x="404" y="784"/>
                    </a:lnTo>
                    <a:lnTo>
                      <a:pt x="404" y="784"/>
                    </a:lnTo>
                    <a:lnTo>
                      <a:pt x="407" y="784"/>
                    </a:lnTo>
                    <a:lnTo>
                      <a:pt x="407" y="784"/>
                    </a:lnTo>
                    <a:lnTo>
                      <a:pt x="407" y="783"/>
                    </a:lnTo>
                    <a:lnTo>
                      <a:pt x="408" y="784"/>
                    </a:lnTo>
                    <a:lnTo>
                      <a:pt x="408" y="784"/>
                    </a:lnTo>
                    <a:lnTo>
                      <a:pt x="412" y="784"/>
                    </a:lnTo>
                    <a:lnTo>
                      <a:pt x="412" y="784"/>
                    </a:lnTo>
                    <a:lnTo>
                      <a:pt x="412" y="784"/>
                    </a:lnTo>
                    <a:lnTo>
                      <a:pt x="413" y="784"/>
                    </a:lnTo>
                    <a:lnTo>
                      <a:pt x="413" y="784"/>
                    </a:lnTo>
                    <a:lnTo>
                      <a:pt x="414" y="784"/>
                    </a:lnTo>
                    <a:lnTo>
                      <a:pt x="414" y="784"/>
                    </a:lnTo>
                    <a:lnTo>
                      <a:pt x="417" y="784"/>
                    </a:lnTo>
                    <a:lnTo>
                      <a:pt x="417" y="784"/>
                    </a:lnTo>
                    <a:lnTo>
                      <a:pt x="417" y="784"/>
                    </a:lnTo>
                    <a:lnTo>
                      <a:pt x="418" y="784"/>
                    </a:lnTo>
                    <a:lnTo>
                      <a:pt x="418" y="784"/>
                    </a:lnTo>
                    <a:lnTo>
                      <a:pt x="424" y="784"/>
                    </a:lnTo>
                    <a:lnTo>
                      <a:pt x="424" y="784"/>
                    </a:lnTo>
                    <a:lnTo>
                      <a:pt x="424" y="784"/>
                    </a:lnTo>
                    <a:lnTo>
                      <a:pt x="438" y="784"/>
                    </a:lnTo>
                    <a:lnTo>
                      <a:pt x="438" y="777"/>
                    </a:lnTo>
                    <a:lnTo>
                      <a:pt x="438" y="784"/>
                    </a:lnTo>
                    <a:lnTo>
                      <a:pt x="442" y="784"/>
                    </a:lnTo>
                    <a:lnTo>
                      <a:pt x="442" y="784"/>
                    </a:lnTo>
                    <a:lnTo>
                      <a:pt x="442" y="784"/>
                    </a:lnTo>
                    <a:lnTo>
                      <a:pt x="443" y="781"/>
                    </a:lnTo>
                    <a:lnTo>
                      <a:pt x="443" y="784"/>
                    </a:lnTo>
                    <a:lnTo>
                      <a:pt x="444" y="784"/>
                    </a:lnTo>
                    <a:lnTo>
                      <a:pt x="448" y="784"/>
                    </a:lnTo>
                    <a:lnTo>
                      <a:pt x="448" y="784"/>
                    </a:lnTo>
                    <a:lnTo>
                      <a:pt x="448" y="784"/>
                    </a:lnTo>
                    <a:lnTo>
                      <a:pt x="449" y="784"/>
                    </a:lnTo>
                    <a:lnTo>
                      <a:pt x="449" y="784"/>
                    </a:lnTo>
                    <a:lnTo>
                      <a:pt x="450" y="784"/>
                    </a:lnTo>
                    <a:lnTo>
                      <a:pt x="450" y="784"/>
                    </a:lnTo>
                    <a:lnTo>
                      <a:pt x="453" y="784"/>
                    </a:lnTo>
                    <a:lnTo>
                      <a:pt x="453" y="784"/>
                    </a:lnTo>
                    <a:lnTo>
                      <a:pt x="453" y="784"/>
                    </a:lnTo>
                    <a:lnTo>
                      <a:pt x="454" y="784"/>
                    </a:lnTo>
                    <a:lnTo>
                      <a:pt x="454" y="784"/>
                    </a:lnTo>
                    <a:lnTo>
                      <a:pt x="455" y="784"/>
                    </a:lnTo>
                    <a:lnTo>
                      <a:pt x="455" y="784"/>
                    </a:lnTo>
                    <a:lnTo>
                      <a:pt x="464" y="784"/>
                    </a:lnTo>
                    <a:lnTo>
                      <a:pt x="464" y="784"/>
                    </a:lnTo>
                    <a:lnTo>
                      <a:pt x="464" y="784"/>
                    </a:lnTo>
                    <a:lnTo>
                      <a:pt x="465" y="784"/>
                    </a:lnTo>
                    <a:lnTo>
                      <a:pt x="465" y="784"/>
                    </a:lnTo>
                    <a:lnTo>
                      <a:pt x="474" y="784"/>
                    </a:lnTo>
                    <a:lnTo>
                      <a:pt x="474" y="767"/>
                    </a:lnTo>
                    <a:lnTo>
                      <a:pt x="474" y="784"/>
                    </a:lnTo>
                    <a:lnTo>
                      <a:pt x="475" y="784"/>
                    </a:lnTo>
                    <a:lnTo>
                      <a:pt x="479" y="784"/>
                    </a:lnTo>
                    <a:lnTo>
                      <a:pt x="479" y="784"/>
                    </a:lnTo>
                    <a:lnTo>
                      <a:pt x="479" y="778"/>
                    </a:lnTo>
                    <a:lnTo>
                      <a:pt x="480" y="784"/>
                    </a:lnTo>
                    <a:lnTo>
                      <a:pt x="480" y="784"/>
                    </a:lnTo>
                    <a:lnTo>
                      <a:pt x="484" y="784"/>
                    </a:lnTo>
                    <a:lnTo>
                      <a:pt x="484" y="784"/>
                    </a:lnTo>
                    <a:lnTo>
                      <a:pt x="484" y="783"/>
                    </a:lnTo>
                    <a:lnTo>
                      <a:pt x="485" y="761"/>
                    </a:lnTo>
                    <a:lnTo>
                      <a:pt x="485" y="784"/>
                    </a:lnTo>
                    <a:lnTo>
                      <a:pt x="489" y="784"/>
                    </a:lnTo>
                    <a:lnTo>
                      <a:pt x="490" y="777"/>
                    </a:lnTo>
                    <a:lnTo>
                      <a:pt x="490" y="784"/>
                    </a:lnTo>
                    <a:lnTo>
                      <a:pt x="491" y="784"/>
                    </a:lnTo>
                    <a:lnTo>
                      <a:pt x="491" y="784"/>
                    </a:lnTo>
                    <a:lnTo>
                      <a:pt x="494" y="784"/>
                    </a:lnTo>
                    <a:lnTo>
                      <a:pt x="494" y="784"/>
                    </a:lnTo>
                    <a:lnTo>
                      <a:pt x="494" y="784"/>
                    </a:lnTo>
                    <a:lnTo>
                      <a:pt x="495" y="784"/>
                    </a:lnTo>
                    <a:lnTo>
                      <a:pt x="495" y="782"/>
                    </a:lnTo>
                    <a:lnTo>
                      <a:pt x="496" y="784"/>
                    </a:lnTo>
                    <a:lnTo>
                      <a:pt x="496" y="784"/>
                    </a:lnTo>
                    <a:lnTo>
                      <a:pt x="500" y="784"/>
                    </a:lnTo>
                    <a:lnTo>
                      <a:pt x="500" y="760"/>
                    </a:lnTo>
                    <a:lnTo>
                      <a:pt x="500" y="784"/>
                    </a:lnTo>
                    <a:lnTo>
                      <a:pt x="501" y="784"/>
                    </a:lnTo>
                    <a:lnTo>
                      <a:pt x="501" y="784"/>
                    </a:lnTo>
                    <a:lnTo>
                      <a:pt x="505" y="784"/>
                    </a:lnTo>
                    <a:lnTo>
                      <a:pt x="505" y="784"/>
                    </a:lnTo>
                    <a:lnTo>
                      <a:pt x="505" y="766"/>
                    </a:lnTo>
                    <a:lnTo>
                      <a:pt x="506" y="784"/>
                    </a:lnTo>
                    <a:lnTo>
                      <a:pt x="506" y="784"/>
                    </a:lnTo>
                    <a:lnTo>
                      <a:pt x="510" y="784"/>
                    </a:lnTo>
                    <a:lnTo>
                      <a:pt x="510" y="776"/>
                    </a:lnTo>
                    <a:lnTo>
                      <a:pt x="510" y="784"/>
                    </a:lnTo>
                    <a:lnTo>
                      <a:pt x="511" y="784"/>
                    </a:lnTo>
                    <a:lnTo>
                      <a:pt x="511" y="784"/>
                    </a:lnTo>
                    <a:lnTo>
                      <a:pt x="515" y="784"/>
                    </a:lnTo>
                    <a:lnTo>
                      <a:pt x="515" y="784"/>
                    </a:lnTo>
                    <a:lnTo>
                      <a:pt x="515" y="783"/>
                    </a:lnTo>
                    <a:lnTo>
                      <a:pt x="516" y="784"/>
                    </a:lnTo>
                    <a:lnTo>
                      <a:pt x="516" y="784"/>
                    </a:lnTo>
                    <a:lnTo>
                      <a:pt x="520" y="784"/>
                    </a:lnTo>
                    <a:lnTo>
                      <a:pt x="520" y="784"/>
                    </a:lnTo>
                    <a:lnTo>
                      <a:pt x="520" y="784"/>
                    </a:lnTo>
                    <a:lnTo>
                      <a:pt x="521" y="784"/>
                    </a:lnTo>
                    <a:lnTo>
                      <a:pt x="521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26" y="784"/>
                    </a:lnTo>
                    <a:lnTo>
                      <a:pt x="531" y="784"/>
                    </a:lnTo>
                    <a:lnTo>
                      <a:pt x="531" y="784"/>
                    </a:lnTo>
                    <a:lnTo>
                      <a:pt x="531" y="784"/>
                    </a:lnTo>
                    <a:lnTo>
                      <a:pt x="541" y="784"/>
                    </a:lnTo>
                    <a:lnTo>
                      <a:pt x="541" y="784"/>
                    </a:lnTo>
                    <a:lnTo>
                      <a:pt x="541" y="781"/>
                    </a:lnTo>
                    <a:lnTo>
                      <a:pt x="542" y="784"/>
                    </a:lnTo>
                    <a:lnTo>
                      <a:pt x="542" y="784"/>
                    </a:lnTo>
                    <a:lnTo>
                      <a:pt x="562" y="784"/>
                    </a:lnTo>
                    <a:lnTo>
                      <a:pt x="562" y="784"/>
                    </a:lnTo>
                    <a:lnTo>
                      <a:pt x="562" y="784"/>
                    </a:lnTo>
                    <a:lnTo>
                      <a:pt x="577" y="784"/>
                    </a:lnTo>
                    <a:lnTo>
                      <a:pt x="577" y="784"/>
                    </a:lnTo>
                    <a:lnTo>
                      <a:pt x="577" y="784"/>
                    </a:lnTo>
                    <a:lnTo>
                      <a:pt x="578" y="784"/>
                    </a:lnTo>
                    <a:lnTo>
                      <a:pt x="578" y="784"/>
                    </a:lnTo>
                    <a:lnTo>
                      <a:pt x="588" y="784"/>
                    </a:lnTo>
                    <a:lnTo>
                      <a:pt x="588" y="784"/>
                    </a:lnTo>
                    <a:lnTo>
                      <a:pt x="588" y="784"/>
                    </a:lnTo>
                    <a:lnTo>
                      <a:pt x="591" y="784"/>
                    </a:lnTo>
                    <a:lnTo>
                      <a:pt x="591" y="784"/>
                    </a:lnTo>
                    <a:lnTo>
                      <a:pt x="591" y="781"/>
                    </a:lnTo>
                    <a:lnTo>
                      <a:pt x="592" y="731"/>
                    </a:lnTo>
                    <a:lnTo>
                      <a:pt x="592" y="784"/>
                    </a:lnTo>
                    <a:lnTo>
                      <a:pt x="593" y="784"/>
                    </a:lnTo>
                    <a:lnTo>
                      <a:pt x="593" y="784"/>
                    </a:lnTo>
                    <a:lnTo>
                      <a:pt x="596" y="784"/>
                    </a:lnTo>
                    <a:lnTo>
                      <a:pt x="596" y="784"/>
                    </a:lnTo>
                    <a:lnTo>
                      <a:pt x="596" y="784"/>
                    </a:lnTo>
                    <a:lnTo>
                      <a:pt x="597" y="784"/>
                    </a:lnTo>
                    <a:lnTo>
                      <a:pt x="597" y="776"/>
                    </a:lnTo>
                    <a:lnTo>
                      <a:pt x="598" y="784"/>
                    </a:lnTo>
                    <a:lnTo>
                      <a:pt x="598" y="784"/>
                    </a:lnTo>
                    <a:lnTo>
                      <a:pt x="602" y="784"/>
                    </a:lnTo>
                    <a:lnTo>
                      <a:pt x="602" y="784"/>
                    </a:lnTo>
                    <a:lnTo>
                      <a:pt x="602" y="784"/>
                    </a:lnTo>
                    <a:lnTo>
                      <a:pt x="603" y="784"/>
                    </a:lnTo>
                    <a:lnTo>
                      <a:pt x="603" y="784"/>
                    </a:lnTo>
                    <a:lnTo>
                      <a:pt x="612" y="784"/>
                    </a:lnTo>
                    <a:lnTo>
                      <a:pt x="612" y="784"/>
                    </a:lnTo>
                    <a:lnTo>
                      <a:pt x="612" y="784"/>
                    </a:lnTo>
                    <a:lnTo>
                      <a:pt x="613" y="784"/>
                    </a:lnTo>
                    <a:lnTo>
                      <a:pt x="613" y="784"/>
                    </a:lnTo>
                    <a:lnTo>
                      <a:pt x="618" y="784"/>
                    </a:lnTo>
                    <a:lnTo>
                      <a:pt x="618" y="784"/>
                    </a:lnTo>
                    <a:lnTo>
                      <a:pt x="618" y="784"/>
                    </a:lnTo>
                    <a:lnTo>
                      <a:pt x="622" y="784"/>
                    </a:lnTo>
                    <a:lnTo>
                      <a:pt x="622" y="784"/>
                    </a:lnTo>
                    <a:lnTo>
                      <a:pt x="622" y="784"/>
                    </a:lnTo>
                    <a:lnTo>
                      <a:pt x="623" y="784"/>
                    </a:lnTo>
                    <a:lnTo>
                      <a:pt x="623" y="784"/>
                    </a:lnTo>
                    <a:lnTo>
                      <a:pt x="628" y="784"/>
                    </a:lnTo>
                    <a:lnTo>
                      <a:pt x="628" y="784"/>
                    </a:lnTo>
                    <a:lnTo>
                      <a:pt x="628" y="784"/>
                    </a:lnTo>
                    <a:lnTo>
                      <a:pt x="629" y="784"/>
                    </a:lnTo>
                    <a:lnTo>
                      <a:pt x="629" y="784"/>
                    </a:lnTo>
                    <a:lnTo>
                      <a:pt x="632" y="784"/>
                    </a:lnTo>
                    <a:lnTo>
                      <a:pt x="632" y="784"/>
                    </a:lnTo>
                    <a:lnTo>
                      <a:pt x="632" y="784"/>
                    </a:lnTo>
                    <a:lnTo>
                      <a:pt x="633" y="781"/>
                    </a:lnTo>
                    <a:lnTo>
                      <a:pt x="633" y="784"/>
                    </a:lnTo>
                    <a:lnTo>
                      <a:pt x="638" y="784"/>
                    </a:lnTo>
                    <a:lnTo>
                      <a:pt x="638" y="782"/>
                    </a:lnTo>
                    <a:lnTo>
                      <a:pt x="638" y="784"/>
                    </a:lnTo>
                    <a:lnTo>
                      <a:pt x="643" y="784"/>
                    </a:lnTo>
                    <a:lnTo>
                      <a:pt x="643" y="689"/>
                    </a:lnTo>
                    <a:lnTo>
                      <a:pt x="643" y="784"/>
                    </a:lnTo>
                    <a:lnTo>
                      <a:pt x="644" y="784"/>
                    </a:lnTo>
                    <a:lnTo>
                      <a:pt x="644" y="784"/>
                    </a:lnTo>
                    <a:lnTo>
                      <a:pt x="648" y="784"/>
                    </a:lnTo>
                    <a:lnTo>
                      <a:pt x="648" y="784"/>
                    </a:lnTo>
                    <a:lnTo>
                      <a:pt x="648" y="711"/>
                    </a:lnTo>
                    <a:lnTo>
                      <a:pt x="649" y="774"/>
                    </a:lnTo>
                    <a:lnTo>
                      <a:pt x="649" y="784"/>
                    </a:lnTo>
                    <a:lnTo>
                      <a:pt x="653" y="784"/>
                    </a:lnTo>
                    <a:lnTo>
                      <a:pt x="653" y="784"/>
                    </a:lnTo>
                    <a:lnTo>
                      <a:pt x="653" y="768"/>
                    </a:lnTo>
                    <a:lnTo>
                      <a:pt x="654" y="749"/>
                    </a:lnTo>
                    <a:lnTo>
                      <a:pt x="654" y="784"/>
                    </a:lnTo>
                    <a:lnTo>
                      <a:pt x="658" y="784"/>
                    </a:lnTo>
                    <a:lnTo>
                      <a:pt x="658" y="784"/>
                    </a:lnTo>
                    <a:lnTo>
                      <a:pt x="658" y="777"/>
                    </a:lnTo>
                    <a:lnTo>
                      <a:pt x="659" y="778"/>
                    </a:lnTo>
                    <a:lnTo>
                      <a:pt x="659" y="784"/>
                    </a:lnTo>
                    <a:lnTo>
                      <a:pt x="663" y="784"/>
                    </a:lnTo>
                    <a:lnTo>
                      <a:pt x="663" y="780"/>
                    </a:lnTo>
                    <a:lnTo>
                      <a:pt x="663" y="784"/>
                    </a:lnTo>
                    <a:lnTo>
                      <a:pt x="664" y="780"/>
                    </a:lnTo>
                    <a:lnTo>
                      <a:pt x="664" y="784"/>
                    </a:lnTo>
                    <a:lnTo>
                      <a:pt x="666" y="784"/>
                    </a:lnTo>
                    <a:lnTo>
                      <a:pt x="666" y="784"/>
                    </a:lnTo>
                    <a:lnTo>
                      <a:pt x="666" y="784"/>
                    </a:lnTo>
                    <a:lnTo>
                      <a:pt x="667" y="784"/>
                    </a:lnTo>
                    <a:lnTo>
                      <a:pt x="667" y="784"/>
                    </a:lnTo>
                    <a:lnTo>
                      <a:pt x="668" y="783"/>
                    </a:lnTo>
                    <a:lnTo>
                      <a:pt x="668" y="784"/>
                    </a:lnTo>
                    <a:lnTo>
                      <a:pt x="669" y="784"/>
                    </a:lnTo>
                    <a:lnTo>
                      <a:pt x="669" y="784"/>
                    </a:lnTo>
                    <a:lnTo>
                      <a:pt x="673" y="784"/>
                    </a:lnTo>
                    <a:lnTo>
                      <a:pt x="673" y="784"/>
                    </a:lnTo>
                    <a:lnTo>
                      <a:pt x="673" y="784"/>
                    </a:lnTo>
                    <a:lnTo>
                      <a:pt x="679" y="784"/>
                    </a:lnTo>
                    <a:lnTo>
                      <a:pt x="679" y="784"/>
                    </a:lnTo>
                    <a:lnTo>
                      <a:pt x="679" y="784"/>
                    </a:lnTo>
                    <a:lnTo>
                      <a:pt x="680" y="784"/>
                    </a:lnTo>
                    <a:lnTo>
                      <a:pt x="680" y="784"/>
                    </a:lnTo>
                    <a:lnTo>
                      <a:pt x="689" y="784"/>
                    </a:lnTo>
                    <a:lnTo>
                      <a:pt x="689" y="784"/>
                    </a:lnTo>
                    <a:lnTo>
                      <a:pt x="689" y="784"/>
                    </a:lnTo>
                    <a:lnTo>
                      <a:pt x="690" y="784"/>
                    </a:lnTo>
                    <a:lnTo>
                      <a:pt x="690" y="784"/>
                    </a:lnTo>
                    <a:lnTo>
                      <a:pt x="695" y="784"/>
                    </a:lnTo>
                    <a:lnTo>
                      <a:pt x="695" y="784"/>
                    </a:lnTo>
                    <a:lnTo>
                      <a:pt x="695" y="784"/>
                    </a:lnTo>
                    <a:lnTo>
                      <a:pt x="700" y="784"/>
                    </a:lnTo>
                    <a:lnTo>
                      <a:pt x="700" y="784"/>
                    </a:lnTo>
                    <a:lnTo>
                      <a:pt x="700" y="784"/>
                    </a:lnTo>
                    <a:lnTo>
                      <a:pt x="710" y="784"/>
                    </a:lnTo>
                    <a:lnTo>
                      <a:pt x="710" y="784"/>
                    </a:lnTo>
                    <a:lnTo>
                      <a:pt x="710" y="784"/>
                    </a:lnTo>
                    <a:lnTo>
                      <a:pt x="711" y="784"/>
                    </a:lnTo>
                    <a:lnTo>
                      <a:pt x="711" y="784"/>
                    </a:lnTo>
                    <a:lnTo>
                      <a:pt x="714" y="784"/>
                    </a:lnTo>
                    <a:lnTo>
                      <a:pt x="714" y="784"/>
                    </a:lnTo>
                    <a:lnTo>
                      <a:pt x="714" y="784"/>
                    </a:lnTo>
                    <a:lnTo>
                      <a:pt x="715" y="766"/>
                    </a:lnTo>
                    <a:lnTo>
                      <a:pt x="715" y="784"/>
                    </a:lnTo>
                    <a:lnTo>
                      <a:pt x="720" y="784"/>
                    </a:lnTo>
                    <a:lnTo>
                      <a:pt x="720" y="784"/>
                    </a:lnTo>
                    <a:lnTo>
                      <a:pt x="720" y="768"/>
                    </a:lnTo>
                    <a:lnTo>
                      <a:pt x="721" y="784"/>
                    </a:lnTo>
                    <a:lnTo>
                      <a:pt x="721" y="784"/>
                    </a:lnTo>
                    <a:lnTo>
                      <a:pt x="725" y="784"/>
                    </a:lnTo>
                    <a:lnTo>
                      <a:pt x="725" y="781"/>
                    </a:lnTo>
                    <a:lnTo>
                      <a:pt x="725" y="784"/>
                    </a:lnTo>
                    <a:lnTo>
                      <a:pt x="730" y="784"/>
                    </a:lnTo>
                    <a:lnTo>
                      <a:pt x="730" y="784"/>
                    </a:lnTo>
                    <a:lnTo>
                      <a:pt x="730" y="784"/>
                    </a:lnTo>
                    <a:lnTo>
                      <a:pt x="731" y="784"/>
                    </a:lnTo>
                    <a:lnTo>
                      <a:pt x="735" y="784"/>
                    </a:lnTo>
                    <a:lnTo>
                      <a:pt x="735" y="784"/>
                    </a:lnTo>
                    <a:lnTo>
                      <a:pt x="735" y="784"/>
                    </a:lnTo>
                    <a:lnTo>
                      <a:pt x="736" y="784"/>
                    </a:lnTo>
                    <a:lnTo>
                      <a:pt x="736" y="784"/>
                    </a:lnTo>
                    <a:lnTo>
                      <a:pt x="740" y="784"/>
                    </a:lnTo>
                    <a:lnTo>
                      <a:pt x="740" y="765"/>
                    </a:lnTo>
                    <a:lnTo>
                      <a:pt x="740" y="784"/>
                    </a:lnTo>
                    <a:lnTo>
                      <a:pt x="745" y="784"/>
                    </a:lnTo>
                    <a:lnTo>
                      <a:pt x="745" y="782"/>
                    </a:lnTo>
                    <a:lnTo>
                      <a:pt x="745" y="784"/>
                    </a:lnTo>
                    <a:lnTo>
                      <a:pt x="746" y="784"/>
                    </a:lnTo>
                    <a:lnTo>
                      <a:pt x="755" y="784"/>
                    </a:lnTo>
                    <a:lnTo>
                      <a:pt x="755" y="784"/>
                    </a:lnTo>
                    <a:lnTo>
                      <a:pt x="755" y="784"/>
                    </a:lnTo>
                    <a:lnTo>
                      <a:pt x="756" y="774"/>
                    </a:lnTo>
                    <a:lnTo>
                      <a:pt x="756" y="784"/>
                    </a:lnTo>
                    <a:lnTo>
                      <a:pt x="761" y="784"/>
                    </a:lnTo>
                    <a:lnTo>
                      <a:pt x="761" y="784"/>
                    </a:lnTo>
                    <a:lnTo>
                      <a:pt x="761" y="777"/>
                    </a:lnTo>
                    <a:lnTo>
                      <a:pt x="762" y="784"/>
                    </a:lnTo>
                    <a:lnTo>
                      <a:pt x="762" y="784"/>
                    </a:lnTo>
                    <a:lnTo>
                      <a:pt x="766" y="784"/>
                    </a:lnTo>
                    <a:lnTo>
                      <a:pt x="766" y="784"/>
                    </a:lnTo>
                    <a:lnTo>
                      <a:pt x="766" y="784"/>
                    </a:lnTo>
                    <a:lnTo>
                      <a:pt x="776" y="784"/>
                    </a:lnTo>
                    <a:lnTo>
                      <a:pt x="776" y="732"/>
                    </a:lnTo>
                    <a:lnTo>
                      <a:pt x="776" y="784"/>
                    </a:lnTo>
                    <a:lnTo>
                      <a:pt x="777" y="784"/>
                    </a:lnTo>
                    <a:lnTo>
                      <a:pt x="781" y="784"/>
                    </a:lnTo>
                    <a:lnTo>
                      <a:pt x="781" y="784"/>
                    </a:lnTo>
                    <a:lnTo>
                      <a:pt x="781" y="736"/>
                    </a:lnTo>
                    <a:lnTo>
                      <a:pt x="782" y="783"/>
                    </a:lnTo>
                    <a:lnTo>
                      <a:pt x="782" y="784"/>
                    </a:lnTo>
                    <a:lnTo>
                      <a:pt x="786" y="784"/>
                    </a:lnTo>
                    <a:lnTo>
                      <a:pt x="786" y="784"/>
                    </a:lnTo>
                    <a:lnTo>
                      <a:pt x="786" y="398"/>
                    </a:lnTo>
                    <a:lnTo>
                      <a:pt x="787" y="0"/>
                    </a:lnTo>
                    <a:lnTo>
                      <a:pt x="787" y="784"/>
                    </a:lnTo>
                    <a:lnTo>
                      <a:pt x="791" y="784"/>
                    </a:lnTo>
                    <a:lnTo>
                      <a:pt x="791" y="784"/>
                    </a:lnTo>
                    <a:lnTo>
                      <a:pt x="791" y="784"/>
                    </a:lnTo>
                    <a:lnTo>
                      <a:pt x="792" y="108"/>
                    </a:lnTo>
                    <a:lnTo>
                      <a:pt x="792" y="784"/>
                    </a:lnTo>
                    <a:lnTo>
                      <a:pt x="797" y="784"/>
                    </a:lnTo>
                    <a:lnTo>
                      <a:pt x="797" y="495"/>
                    </a:lnTo>
                    <a:lnTo>
                      <a:pt x="797" y="784"/>
                    </a:lnTo>
                    <a:lnTo>
                      <a:pt x="802" y="784"/>
                    </a:lnTo>
                    <a:lnTo>
                      <a:pt x="802" y="688"/>
                    </a:lnTo>
                    <a:lnTo>
                      <a:pt x="802" y="784"/>
                    </a:lnTo>
                    <a:lnTo>
                      <a:pt x="807" y="784"/>
                    </a:lnTo>
                    <a:lnTo>
                      <a:pt x="807" y="763"/>
                    </a:lnTo>
                    <a:lnTo>
                      <a:pt x="807" y="784"/>
                    </a:lnTo>
                    <a:lnTo>
                      <a:pt x="812" y="784"/>
                    </a:lnTo>
                    <a:lnTo>
                      <a:pt x="812" y="783"/>
                    </a:lnTo>
                    <a:lnTo>
                      <a:pt x="812" y="784"/>
                    </a:lnTo>
                    <a:lnTo>
                      <a:pt x="816" y="784"/>
                    </a:lnTo>
                    <a:lnTo>
                      <a:pt x="816" y="784"/>
                    </a:lnTo>
                    <a:lnTo>
                      <a:pt x="816" y="783"/>
                    </a:lnTo>
                    <a:lnTo>
                      <a:pt x="817" y="782"/>
                    </a:lnTo>
                    <a:lnTo>
                      <a:pt x="817" y="784"/>
                    </a:lnTo>
                    <a:lnTo>
                      <a:pt x="821" y="784"/>
                    </a:lnTo>
                    <a:lnTo>
                      <a:pt x="821" y="784"/>
                    </a:lnTo>
                    <a:lnTo>
                      <a:pt x="821" y="784"/>
                    </a:lnTo>
                    <a:lnTo>
                      <a:pt x="822" y="783"/>
                    </a:lnTo>
                    <a:lnTo>
                      <a:pt x="822" y="784"/>
                    </a:lnTo>
                    <a:lnTo>
                      <a:pt x="823" y="784"/>
                    </a:lnTo>
                    <a:lnTo>
                      <a:pt x="823" y="784"/>
                    </a:lnTo>
                    <a:lnTo>
                      <a:pt x="828" y="784"/>
                    </a:lnTo>
                    <a:lnTo>
                      <a:pt x="828" y="784"/>
                    </a:lnTo>
                    <a:lnTo>
                      <a:pt x="828" y="784"/>
                    </a:lnTo>
                    <a:lnTo>
                      <a:pt x="848" y="784"/>
                    </a:lnTo>
                    <a:lnTo>
                      <a:pt x="848" y="783"/>
                    </a:lnTo>
                    <a:lnTo>
                      <a:pt x="848" y="784"/>
                    </a:lnTo>
                    <a:lnTo>
                      <a:pt x="853" y="784"/>
                    </a:lnTo>
                    <a:lnTo>
                      <a:pt x="853" y="784"/>
                    </a:lnTo>
                    <a:lnTo>
                      <a:pt x="853" y="784"/>
                    </a:lnTo>
                    <a:lnTo>
                      <a:pt x="858" y="784"/>
                    </a:lnTo>
                    <a:lnTo>
                      <a:pt x="858" y="784"/>
                    </a:lnTo>
                    <a:lnTo>
                      <a:pt x="858" y="784"/>
                    </a:lnTo>
                    <a:lnTo>
                      <a:pt x="863" y="784"/>
                    </a:lnTo>
                    <a:lnTo>
                      <a:pt x="863" y="783"/>
                    </a:lnTo>
                    <a:lnTo>
                      <a:pt x="863" y="784"/>
                    </a:lnTo>
                    <a:lnTo>
                      <a:pt x="864" y="784"/>
                    </a:lnTo>
                    <a:lnTo>
                      <a:pt x="864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8" y="784"/>
                    </a:lnTo>
                    <a:lnTo>
                      <a:pt x="869" y="784"/>
                    </a:lnTo>
                    <a:lnTo>
                      <a:pt x="869" y="784"/>
                    </a:lnTo>
                    <a:lnTo>
                      <a:pt x="884" y="784"/>
                    </a:lnTo>
                    <a:lnTo>
                      <a:pt x="884" y="784"/>
                    </a:lnTo>
                    <a:lnTo>
                      <a:pt x="884" y="784"/>
                    </a:lnTo>
                    <a:lnTo>
                      <a:pt x="888" y="784"/>
                    </a:lnTo>
                    <a:lnTo>
                      <a:pt x="888" y="784"/>
                    </a:lnTo>
                    <a:lnTo>
                      <a:pt x="888" y="784"/>
                    </a:lnTo>
                    <a:lnTo>
                      <a:pt x="889" y="779"/>
                    </a:lnTo>
                    <a:lnTo>
                      <a:pt x="889" y="784"/>
                    </a:lnTo>
                    <a:lnTo>
                      <a:pt x="893" y="784"/>
                    </a:lnTo>
                    <a:lnTo>
                      <a:pt x="893" y="783"/>
                    </a:lnTo>
                    <a:lnTo>
                      <a:pt x="893" y="784"/>
                    </a:lnTo>
                    <a:lnTo>
                      <a:pt x="894" y="780"/>
                    </a:lnTo>
                    <a:lnTo>
                      <a:pt x="894" y="784"/>
                    </a:lnTo>
                    <a:lnTo>
                      <a:pt x="899" y="784"/>
                    </a:lnTo>
                    <a:lnTo>
                      <a:pt x="899" y="672"/>
                    </a:lnTo>
                    <a:lnTo>
                      <a:pt x="899" y="784"/>
                    </a:lnTo>
                    <a:lnTo>
                      <a:pt x="904" y="784"/>
                    </a:lnTo>
                    <a:lnTo>
                      <a:pt x="904" y="685"/>
                    </a:lnTo>
                    <a:lnTo>
                      <a:pt x="904" y="784"/>
                    </a:lnTo>
                    <a:lnTo>
                      <a:pt x="908" y="784"/>
                    </a:lnTo>
                    <a:lnTo>
                      <a:pt x="908" y="778"/>
                    </a:lnTo>
                    <a:lnTo>
                      <a:pt x="908" y="784"/>
                    </a:lnTo>
                    <a:lnTo>
                      <a:pt x="909" y="734"/>
                    </a:lnTo>
                    <a:lnTo>
                      <a:pt x="909" y="784"/>
                    </a:lnTo>
                    <a:lnTo>
                      <a:pt x="913" y="784"/>
                    </a:lnTo>
                    <a:lnTo>
                      <a:pt x="913" y="784"/>
                    </a:lnTo>
                    <a:lnTo>
                      <a:pt x="913" y="782"/>
                    </a:lnTo>
                    <a:lnTo>
                      <a:pt x="914" y="767"/>
                    </a:lnTo>
                    <a:lnTo>
                      <a:pt x="914" y="784"/>
                    </a:lnTo>
                    <a:lnTo>
                      <a:pt x="915" y="784"/>
                    </a:lnTo>
                    <a:lnTo>
                      <a:pt x="915" y="784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919" y="784"/>
                    </a:lnTo>
                    <a:lnTo>
                      <a:pt x="919" y="489"/>
                    </a:lnTo>
                    <a:lnTo>
                      <a:pt x="920" y="475"/>
                    </a:lnTo>
                    <a:lnTo>
                      <a:pt x="920" y="784"/>
                    </a:lnTo>
                    <a:lnTo>
                      <a:pt x="924" y="784"/>
                    </a:lnTo>
                    <a:lnTo>
                      <a:pt x="924" y="784"/>
                    </a:lnTo>
                    <a:lnTo>
                      <a:pt x="924" y="782"/>
                    </a:lnTo>
                    <a:lnTo>
                      <a:pt x="925" y="502"/>
                    </a:lnTo>
                    <a:lnTo>
                      <a:pt x="925" y="784"/>
                    </a:lnTo>
                    <a:lnTo>
                      <a:pt x="929" y="784"/>
                    </a:lnTo>
                    <a:lnTo>
                      <a:pt x="929" y="784"/>
                    </a:lnTo>
                    <a:lnTo>
                      <a:pt x="929" y="784"/>
                    </a:lnTo>
                    <a:lnTo>
                      <a:pt x="930" y="557"/>
                    </a:lnTo>
                    <a:lnTo>
                      <a:pt x="930" y="784"/>
                    </a:lnTo>
                    <a:lnTo>
                      <a:pt x="935" y="784"/>
                    </a:lnTo>
                    <a:lnTo>
                      <a:pt x="935" y="648"/>
                    </a:lnTo>
                    <a:lnTo>
                      <a:pt x="935" y="784"/>
                    </a:lnTo>
                    <a:lnTo>
                      <a:pt x="940" y="784"/>
                    </a:lnTo>
                    <a:lnTo>
                      <a:pt x="940" y="732"/>
                    </a:lnTo>
                    <a:lnTo>
                      <a:pt x="940" y="784"/>
                    </a:lnTo>
                    <a:lnTo>
                      <a:pt x="945" y="784"/>
                    </a:lnTo>
                    <a:lnTo>
                      <a:pt x="945" y="772"/>
                    </a:lnTo>
                    <a:lnTo>
                      <a:pt x="945" y="784"/>
                    </a:lnTo>
                    <a:lnTo>
                      <a:pt x="946" y="784"/>
                    </a:lnTo>
                    <a:lnTo>
                      <a:pt x="946" y="784"/>
                    </a:lnTo>
                    <a:lnTo>
                      <a:pt x="950" y="784"/>
                    </a:lnTo>
                    <a:lnTo>
                      <a:pt x="950" y="784"/>
                    </a:lnTo>
                    <a:lnTo>
                      <a:pt x="950" y="782"/>
                    </a:lnTo>
                    <a:lnTo>
                      <a:pt x="951" y="784"/>
                    </a:lnTo>
                    <a:lnTo>
                      <a:pt x="951" y="784"/>
                    </a:lnTo>
                    <a:lnTo>
                      <a:pt x="955" y="784"/>
                    </a:lnTo>
                    <a:lnTo>
                      <a:pt x="955" y="784"/>
                    </a:lnTo>
                    <a:lnTo>
                      <a:pt x="955" y="784"/>
                    </a:lnTo>
                    <a:lnTo>
                      <a:pt x="956" y="784"/>
                    </a:lnTo>
                    <a:lnTo>
                      <a:pt x="956" y="784"/>
                    </a:lnTo>
                    <a:lnTo>
                      <a:pt x="976" y="784"/>
                    </a:lnTo>
                    <a:lnTo>
                      <a:pt x="976" y="784"/>
                    </a:lnTo>
                    <a:lnTo>
                      <a:pt x="976" y="784"/>
                    </a:lnTo>
                    <a:lnTo>
                      <a:pt x="980" y="784"/>
                    </a:lnTo>
                    <a:lnTo>
                      <a:pt x="980" y="784"/>
                    </a:lnTo>
                    <a:lnTo>
                      <a:pt x="980" y="781"/>
                    </a:lnTo>
                    <a:lnTo>
                      <a:pt x="981" y="779"/>
                    </a:lnTo>
                    <a:lnTo>
                      <a:pt x="981" y="784"/>
                    </a:lnTo>
                    <a:lnTo>
                      <a:pt x="985" y="784"/>
                    </a:lnTo>
                    <a:lnTo>
                      <a:pt x="985" y="784"/>
                    </a:lnTo>
                    <a:lnTo>
                      <a:pt x="985" y="784"/>
                    </a:lnTo>
                    <a:lnTo>
                      <a:pt x="986" y="774"/>
                    </a:lnTo>
                    <a:lnTo>
                      <a:pt x="986" y="784"/>
                    </a:lnTo>
                    <a:lnTo>
                      <a:pt x="991" y="784"/>
                    </a:lnTo>
                    <a:lnTo>
                      <a:pt x="991" y="783"/>
                    </a:lnTo>
                    <a:lnTo>
                      <a:pt x="991" y="784"/>
                    </a:lnTo>
                    <a:lnTo>
                      <a:pt x="995" y="784"/>
                    </a:lnTo>
                    <a:lnTo>
                      <a:pt x="995" y="784"/>
                    </a:lnTo>
                    <a:lnTo>
                      <a:pt x="995" y="784"/>
                    </a:lnTo>
                    <a:lnTo>
                      <a:pt x="996" y="767"/>
                    </a:lnTo>
                    <a:lnTo>
                      <a:pt x="996" y="784"/>
                    </a:lnTo>
                    <a:lnTo>
                      <a:pt x="997" y="784"/>
                    </a:lnTo>
                    <a:lnTo>
                      <a:pt x="997" y="784"/>
                    </a:lnTo>
                    <a:lnTo>
                      <a:pt x="1001" y="784"/>
                    </a:lnTo>
                    <a:lnTo>
                      <a:pt x="1001" y="784"/>
                    </a:lnTo>
                    <a:lnTo>
                      <a:pt x="1001" y="784"/>
                    </a:lnTo>
                    <a:lnTo>
                      <a:pt x="1012" y="784"/>
                    </a:lnTo>
                    <a:lnTo>
                      <a:pt x="1012" y="784"/>
                    </a:lnTo>
                    <a:lnTo>
                      <a:pt x="1012" y="784"/>
                    </a:lnTo>
                    <a:lnTo>
                      <a:pt x="1017" y="784"/>
                    </a:lnTo>
                    <a:lnTo>
                      <a:pt x="1017" y="784"/>
                    </a:lnTo>
                    <a:lnTo>
                      <a:pt x="1017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4" y="784"/>
                    </a:lnTo>
                    <a:lnTo>
                      <a:pt x="1025" y="784"/>
                    </a:lnTo>
                    <a:lnTo>
                      <a:pt x="1025" y="784"/>
                    </a:lnTo>
                    <a:lnTo>
                      <a:pt x="1026" y="784"/>
                    </a:lnTo>
                    <a:lnTo>
                      <a:pt x="1027" y="784"/>
                    </a:lnTo>
                    <a:lnTo>
                      <a:pt x="1027" y="784"/>
                    </a:lnTo>
                    <a:lnTo>
                      <a:pt x="1032" y="784"/>
                    </a:lnTo>
                    <a:lnTo>
                      <a:pt x="1032" y="784"/>
                    </a:lnTo>
                    <a:lnTo>
                      <a:pt x="1032" y="738"/>
                    </a:lnTo>
                    <a:lnTo>
                      <a:pt x="1033" y="784"/>
                    </a:lnTo>
                    <a:lnTo>
                      <a:pt x="1033" y="784"/>
                    </a:lnTo>
                    <a:lnTo>
                      <a:pt x="1037" y="784"/>
                    </a:lnTo>
                    <a:lnTo>
                      <a:pt x="1037" y="742"/>
                    </a:lnTo>
                    <a:lnTo>
                      <a:pt x="1037" y="784"/>
                    </a:lnTo>
                    <a:lnTo>
                      <a:pt x="1042" y="784"/>
                    </a:lnTo>
                    <a:lnTo>
                      <a:pt x="1042" y="747"/>
                    </a:lnTo>
                    <a:lnTo>
                      <a:pt x="1042" y="784"/>
                    </a:lnTo>
                    <a:lnTo>
                      <a:pt x="1047" y="784"/>
                    </a:lnTo>
                    <a:lnTo>
                      <a:pt x="1047" y="784"/>
                    </a:lnTo>
                    <a:lnTo>
                      <a:pt x="1047" y="760"/>
                    </a:lnTo>
                    <a:lnTo>
                      <a:pt x="1048" y="784"/>
                    </a:lnTo>
                    <a:lnTo>
                      <a:pt x="1048" y="784"/>
                    </a:lnTo>
                    <a:lnTo>
                      <a:pt x="1052" y="784"/>
                    </a:lnTo>
                    <a:lnTo>
                      <a:pt x="1052" y="784"/>
                    </a:lnTo>
                    <a:lnTo>
                      <a:pt x="1052" y="715"/>
                    </a:lnTo>
                    <a:lnTo>
                      <a:pt x="1053" y="744"/>
                    </a:lnTo>
                    <a:lnTo>
                      <a:pt x="1053" y="784"/>
                    </a:lnTo>
                    <a:lnTo>
                      <a:pt x="1057" y="784"/>
                    </a:lnTo>
                    <a:lnTo>
                      <a:pt x="1057" y="784"/>
                    </a:lnTo>
                    <a:lnTo>
                      <a:pt x="1057" y="779"/>
                    </a:lnTo>
                    <a:lnTo>
                      <a:pt x="1058" y="728"/>
                    </a:lnTo>
                    <a:lnTo>
                      <a:pt x="1058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2" y="784"/>
                    </a:lnTo>
                    <a:lnTo>
                      <a:pt x="1063" y="742"/>
                    </a:lnTo>
                    <a:lnTo>
                      <a:pt x="1063" y="784"/>
                    </a:lnTo>
                    <a:lnTo>
                      <a:pt x="1068" y="784"/>
                    </a:lnTo>
                    <a:lnTo>
                      <a:pt x="1068" y="760"/>
                    </a:lnTo>
                    <a:lnTo>
                      <a:pt x="1068" y="784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2" y="784"/>
                    </a:lnTo>
                    <a:lnTo>
                      <a:pt x="1073" y="766"/>
                    </a:lnTo>
                    <a:lnTo>
                      <a:pt x="1073" y="784"/>
                    </a:lnTo>
                    <a:lnTo>
                      <a:pt x="1078" y="784"/>
                    </a:lnTo>
                    <a:lnTo>
                      <a:pt x="1078" y="770"/>
                    </a:lnTo>
                    <a:lnTo>
                      <a:pt x="1078" y="784"/>
                    </a:lnTo>
                    <a:lnTo>
                      <a:pt x="1079" y="784"/>
                    </a:lnTo>
                    <a:lnTo>
                      <a:pt x="1079" y="784"/>
                    </a:lnTo>
                    <a:lnTo>
                      <a:pt x="1083" y="784"/>
                    </a:lnTo>
                    <a:lnTo>
                      <a:pt x="1083" y="784"/>
                    </a:lnTo>
                    <a:lnTo>
                      <a:pt x="1083" y="780"/>
                    </a:lnTo>
                    <a:lnTo>
                      <a:pt x="1084" y="784"/>
                    </a:lnTo>
                    <a:lnTo>
                      <a:pt x="1084" y="784"/>
                    </a:lnTo>
                    <a:lnTo>
                      <a:pt x="1085" y="784"/>
                    </a:lnTo>
                    <a:lnTo>
                      <a:pt x="1085" y="784"/>
                    </a:lnTo>
                    <a:lnTo>
                      <a:pt x="1086" y="784"/>
                    </a:lnTo>
                    <a:lnTo>
                      <a:pt x="1086" y="784"/>
                    </a:lnTo>
                    <a:lnTo>
                      <a:pt x="1088" y="784"/>
                    </a:lnTo>
                    <a:lnTo>
                      <a:pt x="1088" y="784"/>
                    </a:lnTo>
                    <a:lnTo>
                      <a:pt x="1088" y="784"/>
                    </a:lnTo>
                    <a:lnTo>
                      <a:pt x="1089" y="784"/>
                    </a:lnTo>
                    <a:lnTo>
                      <a:pt x="1089" y="784"/>
                    </a:lnTo>
                    <a:lnTo>
                      <a:pt x="1103" y="784"/>
                    </a:lnTo>
                    <a:lnTo>
                      <a:pt x="1103" y="735"/>
                    </a:lnTo>
                    <a:lnTo>
                      <a:pt x="1103" y="784"/>
                    </a:lnTo>
                    <a:lnTo>
                      <a:pt x="1104" y="784"/>
                    </a:lnTo>
                    <a:lnTo>
                      <a:pt x="1104" y="784"/>
                    </a:lnTo>
                    <a:lnTo>
                      <a:pt x="1108" y="784"/>
                    </a:lnTo>
                    <a:lnTo>
                      <a:pt x="1108" y="784"/>
                    </a:lnTo>
                    <a:lnTo>
                      <a:pt x="1108" y="776"/>
                    </a:lnTo>
                    <a:lnTo>
                      <a:pt x="1109" y="783"/>
                    </a:lnTo>
                    <a:lnTo>
                      <a:pt x="1109" y="784"/>
                    </a:lnTo>
                    <a:lnTo>
                      <a:pt x="1113" y="784"/>
                    </a:lnTo>
                    <a:lnTo>
                      <a:pt x="1113" y="784"/>
                    </a:lnTo>
                    <a:lnTo>
                      <a:pt x="1113" y="782"/>
                    </a:lnTo>
                    <a:lnTo>
                      <a:pt x="1114" y="782"/>
                    </a:lnTo>
                    <a:lnTo>
                      <a:pt x="1114" y="784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18" y="784"/>
                    </a:lnTo>
                    <a:lnTo>
                      <a:pt x="1119" y="782"/>
                    </a:lnTo>
                    <a:lnTo>
                      <a:pt x="1119" y="784"/>
                    </a:lnTo>
                    <a:lnTo>
                      <a:pt x="1124" y="784"/>
                    </a:lnTo>
                    <a:lnTo>
                      <a:pt x="1124" y="784"/>
                    </a:lnTo>
                    <a:lnTo>
                      <a:pt x="1124" y="784"/>
                    </a:lnTo>
                    <a:lnTo>
                      <a:pt x="1129" y="784"/>
                    </a:lnTo>
                    <a:lnTo>
                      <a:pt x="1129" y="783"/>
                    </a:lnTo>
                    <a:lnTo>
                      <a:pt x="1129" y="784"/>
                    </a:lnTo>
                    <a:lnTo>
                      <a:pt x="1134" y="784"/>
                    </a:lnTo>
                    <a:lnTo>
                      <a:pt x="1134" y="784"/>
                    </a:lnTo>
                    <a:lnTo>
                      <a:pt x="1134" y="784"/>
                    </a:lnTo>
                    <a:lnTo>
                      <a:pt x="1146" y="784"/>
                    </a:lnTo>
                    <a:lnTo>
                      <a:pt x="1146" y="784"/>
                    </a:lnTo>
                    <a:lnTo>
                      <a:pt x="1146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49" y="784"/>
                    </a:lnTo>
                    <a:lnTo>
                      <a:pt x="1150" y="784"/>
                    </a:lnTo>
                    <a:lnTo>
                      <a:pt x="1150" y="784"/>
                    </a:lnTo>
                    <a:lnTo>
                      <a:pt x="1165" y="784"/>
                    </a:lnTo>
                    <a:lnTo>
                      <a:pt x="1165" y="781"/>
                    </a:lnTo>
                    <a:lnTo>
                      <a:pt x="1165" y="784"/>
                    </a:lnTo>
                    <a:lnTo>
                      <a:pt x="1169" y="784"/>
                    </a:lnTo>
                    <a:lnTo>
                      <a:pt x="1169" y="784"/>
                    </a:lnTo>
                    <a:lnTo>
                      <a:pt x="1169" y="779"/>
                    </a:lnTo>
                    <a:lnTo>
                      <a:pt x="1170" y="781"/>
                    </a:lnTo>
                    <a:lnTo>
                      <a:pt x="1170" y="784"/>
                    </a:lnTo>
                    <a:lnTo>
                      <a:pt x="1175" y="784"/>
                    </a:lnTo>
                    <a:lnTo>
                      <a:pt x="1175" y="781"/>
                    </a:lnTo>
                    <a:lnTo>
                      <a:pt x="1175" y="784"/>
                    </a:lnTo>
                    <a:lnTo>
                      <a:pt x="1180" y="784"/>
                    </a:lnTo>
                    <a:lnTo>
                      <a:pt x="1180" y="782"/>
                    </a:lnTo>
                    <a:lnTo>
                      <a:pt x="1180" y="784"/>
                    </a:lnTo>
                    <a:lnTo>
                      <a:pt x="1181" y="784"/>
                    </a:lnTo>
                    <a:lnTo>
                      <a:pt x="1181" y="784"/>
                    </a:lnTo>
                    <a:lnTo>
                      <a:pt x="1185" y="784"/>
                    </a:lnTo>
                    <a:lnTo>
                      <a:pt x="1185" y="784"/>
                    </a:lnTo>
                    <a:lnTo>
                      <a:pt x="1185" y="779"/>
                    </a:lnTo>
                    <a:lnTo>
                      <a:pt x="1186" y="782"/>
                    </a:lnTo>
                    <a:lnTo>
                      <a:pt x="1186" y="784"/>
                    </a:lnTo>
                    <a:lnTo>
                      <a:pt x="1190" y="784"/>
                    </a:lnTo>
                    <a:lnTo>
                      <a:pt x="1190" y="784"/>
                    </a:lnTo>
                    <a:lnTo>
                      <a:pt x="1190" y="784"/>
                    </a:lnTo>
                    <a:lnTo>
                      <a:pt x="1191" y="782"/>
                    </a:lnTo>
                    <a:lnTo>
                      <a:pt x="1191" y="784"/>
                    </a:lnTo>
                    <a:lnTo>
                      <a:pt x="1195" y="784"/>
                    </a:lnTo>
                    <a:lnTo>
                      <a:pt x="1196" y="783"/>
                    </a:lnTo>
                    <a:lnTo>
                      <a:pt x="1196" y="784"/>
                    </a:lnTo>
                    <a:lnTo>
                      <a:pt x="1206" y="784"/>
                    </a:lnTo>
                    <a:lnTo>
                      <a:pt x="1206" y="782"/>
                    </a:lnTo>
                    <a:lnTo>
                      <a:pt x="1206" y="784"/>
                    </a:lnTo>
                    <a:lnTo>
                      <a:pt x="1211" y="784"/>
                    </a:lnTo>
                    <a:lnTo>
                      <a:pt x="1211" y="784"/>
                    </a:lnTo>
                    <a:lnTo>
                      <a:pt x="1211" y="784"/>
                    </a:lnTo>
                    <a:lnTo>
                      <a:pt x="1215" y="784"/>
                    </a:lnTo>
                    <a:lnTo>
                      <a:pt x="1215" y="784"/>
                    </a:lnTo>
                    <a:lnTo>
                      <a:pt x="1215" y="784"/>
                    </a:lnTo>
                    <a:lnTo>
                      <a:pt x="1216" y="783"/>
                    </a:lnTo>
                    <a:lnTo>
                      <a:pt x="1216" y="784"/>
                    </a:lnTo>
                    <a:lnTo>
                      <a:pt x="1217" y="784"/>
                    </a:lnTo>
                    <a:lnTo>
                      <a:pt x="1217" y="784"/>
                    </a:lnTo>
                    <a:lnTo>
                      <a:pt x="1221" y="784"/>
                    </a:lnTo>
                    <a:lnTo>
                      <a:pt x="1221" y="784"/>
                    </a:lnTo>
                    <a:lnTo>
                      <a:pt x="1221" y="784"/>
                    </a:lnTo>
                    <a:lnTo>
                      <a:pt x="1222" y="783"/>
                    </a:lnTo>
                    <a:lnTo>
                      <a:pt x="1222" y="784"/>
                    </a:lnTo>
                    <a:lnTo>
                      <a:pt x="1226" y="784"/>
                    </a:lnTo>
                    <a:lnTo>
                      <a:pt x="1226" y="784"/>
                    </a:lnTo>
                    <a:lnTo>
                      <a:pt x="1226" y="784"/>
                    </a:lnTo>
                    <a:lnTo>
                      <a:pt x="1227" y="784"/>
                    </a:lnTo>
                    <a:lnTo>
                      <a:pt x="1227" y="784"/>
                    </a:lnTo>
                    <a:lnTo>
                      <a:pt x="1231" y="784"/>
                    </a:lnTo>
                    <a:lnTo>
                      <a:pt x="1231" y="784"/>
                    </a:lnTo>
                    <a:lnTo>
                      <a:pt x="1231" y="784"/>
                    </a:lnTo>
                    <a:lnTo>
                      <a:pt x="1232" y="784"/>
                    </a:lnTo>
                    <a:lnTo>
                      <a:pt x="1232" y="784"/>
                    </a:lnTo>
                    <a:lnTo>
                      <a:pt x="1244" y="784"/>
                    </a:lnTo>
                    <a:lnTo>
                      <a:pt x="1244" y="784"/>
                    </a:lnTo>
                    <a:lnTo>
                      <a:pt x="1244" y="784"/>
                    </a:lnTo>
                    <a:lnTo>
                      <a:pt x="1246" y="784"/>
                    </a:lnTo>
                    <a:lnTo>
                      <a:pt x="1246" y="784"/>
                    </a:lnTo>
                    <a:lnTo>
                      <a:pt x="1246" y="774"/>
                    </a:lnTo>
                    <a:lnTo>
                      <a:pt x="1247" y="784"/>
                    </a:lnTo>
                    <a:lnTo>
                      <a:pt x="1247" y="784"/>
                    </a:lnTo>
                    <a:lnTo>
                      <a:pt x="1251" y="784"/>
                    </a:lnTo>
                    <a:lnTo>
                      <a:pt x="1251" y="784"/>
                    </a:lnTo>
                    <a:lnTo>
                      <a:pt x="1251" y="775"/>
                    </a:lnTo>
                    <a:lnTo>
                      <a:pt x="1252" y="781"/>
                    </a:lnTo>
                    <a:lnTo>
                      <a:pt x="1252" y="784"/>
                    </a:lnTo>
                    <a:lnTo>
                      <a:pt x="1256" y="784"/>
                    </a:lnTo>
                    <a:lnTo>
                      <a:pt x="1256" y="784"/>
                    </a:lnTo>
                    <a:lnTo>
                      <a:pt x="1256" y="784"/>
                    </a:lnTo>
                    <a:lnTo>
                      <a:pt x="1257" y="782"/>
                    </a:lnTo>
                    <a:lnTo>
                      <a:pt x="1257" y="784"/>
                    </a:lnTo>
                    <a:lnTo>
                      <a:pt x="1262" y="784"/>
                    </a:lnTo>
                    <a:lnTo>
                      <a:pt x="1262" y="783"/>
                    </a:lnTo>
                    <a:lnTo>
                      <a:pt x="1262" y="784"/>
                    </a:lnTo>
                    <a:lnTo>
                      <a:pt x="1277" y="7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37" name="Rectangle 843"/>
              <p:cNvSpPr>
                <a:spLocks noChangeArrowheads="1"/>
              </p:cNvSpPr>
              <p:nvPr/>
            </p:nvSpPr>
            <p:spPr bwMode="auto">
              <a:xfrm>
                <a:off x="2998717" y="2907786"/>
                <a:ext cx="317395" cy="12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1430.0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8" name="Rectangle 845"/>
              <p:cNvSpPr>
                <a:spLocks noChangeArrowheads="1"/>
              </p:cNvSpPr>
              <p:nvPr/>
            </p:nvSpPr>
            <p:spPr bwMode="auto">
              <a:xfrm>
                <a:off x="2157413" y="3368675"/>
                <a:ext cx="31739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1375.9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9" name="Rectangle 846"/>
              <p:cNvSpPr>
                <a:spLocks noChangeArrowheads="1"/>
              </p:cNvSpPr>
              <p:nvPr/>
            </p:nvSpPr>
            <p:spPr bwMode="auto">
              <a:xfrm>
                <a:off x="3384456" y="3368688"/>
                <a:ext cx="317395" cy="12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1456.0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0" name="Line 863"/>
              <p:cNvSpPr>
                <a:spLocks noChangeShapeType="1"/>
              </p:cNvSpPr>
              <p:nvPr/>
            </p:nvSpPr>
            <p:spPr bwMode="auto">
              <a:xfrm flipH="1" flipV="1">
                <a:off x="871538" y="3662363"/>
                <a:ext cx="11113" cy="3175"/>
              </a:xfrm>
              <a:prstGeom prst="line">
                <a:avLst/>
              </a:prstGeom>
              <a:noFill/>
              <a:ln w="0">
                <a:solidFill>
                  <a:srgbClr val="46B44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800"/>
              </a:p>
            </p:txBody>
          </p:sp>
          <p:sp>
            <p:nvSpPr>
              <p:cNvPr id="541" name="Rectangle 867"/>
              <p:cNvSpPr>
                <a:spLocks noChangeArrowheads="1"/>
              </p:cNvSpPr>
              <p:nvPr/>
            </p:nvSpPr>
            <p:spPr bwMode="auto">
              <a:xfrm>
                <a:off x="2798740" y="3297777"/>
                <a:ext cx="317395" cy="123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1423.9</a:t>
                </a:r>
                <a:endPara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542" name="Group 541"/>
          <p:cNvGrpSpPr/>
          <p:nvPr/>
        </p:nvGrpSpPr>
        <p:grpSpPr>
          <a:xfrm>
            <a:off x="1606121" y="4230777"/>
            <a:ext cx="3889889" cy="1471355"/>
            <a:chOff x="485775" y="3205164"/>
            <a:chExt cx="3794125" cy="1545519"/>
          </a:xfrm>
        </p:grpSpPr>
        <p:sp>
          <p:nvSpPr>
            <p:cNvPr id="543" name="Line 890"/>
            <p:cNvSpPr>
              <a:spLocks noChangeShapeType="1"/>
            </p:cNvSpPr>
            <p:nvPr/>
          </p:nvSpPr>
          <p:spPr bwMode="auto">
            <a:xfrm>
              <a:off x="485775" y="4502151"/>
              <a:ext cx="3794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4" name="Line 892"/>
            <p:cNvSpPr>
              <a:spLocks noChangeShapeType="1"/>
            </p:cNvSpPr>
            <p:nvPr/>
          </p:nvSpPr>
          <p:spPr bwMode="auto">
            <a:xfrm>
              <a:off x="5635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5" name="Line 893"/>
            <p:cNvSpPr>
              <a:spLocks noChangeShapeType="1"/>
            </p:cNvSpPr>
            <p:nvPr/>
          </p:nvSpPr>
          <p:spPr bwMode="auto">
            <a:xfrm>
              <a:off x="71755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6" name="Line 894"/>
            <p:cNvSpPr>
              <a:spLocks noChangeShapeType="1"/>
            </p:cNvSpPr>
            <p:nvPr/>
          </p:nvSpPr>
          <p:spPr bwMode="auto">
            <a:xfrm>
              <a:off x="7921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7" name="Line 895"/>
            <p:cNvSpPr>
              <a:spLocks noChangeShapeType="1"/>
            </p:cNvSpPr>
            <p:nvPr/>
          </p:nvSpPr>
          <p:spPr bwMode="auto">
            <a:xfrm>
              <a:off x="8683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8" name="Line 896"/>
            <p:cNvSpPr>
              <a:spLocks noChangeShapeType="1"/>
            </p:cNvSpPr>
            <p:nvPr/>
          </p:nvSpPr>
          <p:spPr bwMode="auto">
            <a:xfrm>
              <a:off x="10207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9" name="Line 897"/>
            <p:cNvSpPr>
              <a:spLocks noChangeShapeType="1"/>
            </p:cNvSpPr>
            <p:nvPr/>
          </p:nvSpPr>
          <p:spPr bwMode="auto">
            <a:xfrm>
              <a:off x="109537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0" name="Line 898"/>
            <p:cNvSpPr>
              <a:spLocks noChangeShapeType="1"/>
            </p:cNvSpPr>
            <p:nvPr/>
          </p:nvSpPr>
          <p:spPr bwMode="auto">
            <a:xfrm>
              <a:off x="117157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1" name="Line 899"/>
            <p:cNvSpPr>
              <a:spLocks noChangeShapeType="1"/>
            </p:cNvSpPr>
            <p:nvPr/>
          </p:nvSpPr>
          <p:spPr bwMode="auto">
            <a:xfrm>
              <a:off x="132397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2" name="Line 900"/>
            <p:cNvSpPr>
              <a:spLocks noChangeShapeType="1"/>
            </p:cNvSpPr>
            <p:nvPr/>
          </p:nvSpPr>
          <p:spPr bwMode="auto">
            <a:xfrm>
              <a:off x="14017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3" name="Line 901"/>
            <p:cNvSpPr>
              <a:spLocks noChangeShapeType="1"/>
            </p:cNvSpPr>
            <p:nvPr/>
          </p:nvSpPr>
          <p:spPr bwMode="auto">
            <a:xfrm>
              <a:off x="147478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4" name="Line 902"/>
            <p:cNvSpPr>
              <a:spLocks noChangeShapeType="1"/>
            </p:cNvSpPr>
            <p:nvPr/>
          </p:nvSpPr>
          <p:spPr bwMode="auto">
            <a:xfrm>
              <a:off x="162718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5" name="Line 903"/>
            <p:cNvSpPr>
              <a:spLocks noChangeShapeType="1"/>
            </p:cNvSpPr>
            <p:nvPr/>
          </p:nvSpPr>
          <p:spPr bwMode="auto">
            <a:xfrm>
              <a:off x="170338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6" name="Line 904"/>
            <p:cNvSpPr>
              <a:spLocks noChangeShapeType="1"/>
            </p:cNvSpPr>
            <p:nvPr/>
          </p:nvSpPr>
          <p:spPr bwMode="auto">
            <a:xfrm>
              <a:off x="177800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7" name="Line 905"/>
            <p:cNvSpPr>
              <a:spLocks noChangeShapeType="1"/>
            </p:cNvSpPr>
            <p:nvPr/>
          </p:nvSpPr>
          <p:spPr bwMode="auto">
            <a:xfrm>
              <a:off x="193040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8" name="Line 906"/>
            <p:cNvSpPr>
              <a:spLocks noChangeShapeType="1"/>
            </p:cNvSpPr>
            <p:nvPr/>
          </p:nvSpPr>
          <p:spPr bwMode="auto">
            <a:xfrm>
              <a:off x="200660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9" name="Line 907"/>
            <p:cNvSpPr>
              <a:spLocks noChangeShapeType="1"/>
            </p:cNvSpPr>
            <p:nvPr/>
          </p:nvSpPr>
          <p:spPr bwMode="auto">
            <a:xfrm>
              <a:off x="208438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0" name="Line 908"/>
            <p:cNvSpPr>
              <a:spLocks noChangeShapeType="1"/>
            </p:cNvSpPr>
            <p:nvPr/>
          </p:nvSpPr>
          <p:spPr bwMode="auto">
            <a:xfrm>
              <a:off x="223678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1" name="Line 909"/>
            <p:cNvSpPr>
              <a:spLocks noChangeShapeType="1"/>
            </p:cNvSpPr>
            <p:nvPr/>
          </p:nvSpPr>
          <p:spPr bwMode="auto">
            <a:xfrm>
              <a:off x="230981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2" name="Line 910"/>
            <p:cNvSpPr>
              <a:spLocks noChangeShapeType="1"/>
            </p:cNvSpPr>
            <p:nvPr/>
          </p:nvSpPr>
          <p:spPr bwMode="auto">
            <a:xfrm>
              <a:off x="238760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3" name="Line 911"/>
            <p:cNvSpPr>
              <a:spLocks noChangeShapeType="1"/>
            </p:cNvSpPr>
            <p:nvPr/>
          </p:nvSpPr>
          <p:spPr bwMode="auto">
            <a:xfrm>
              <a:off x="253841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4" name="Line 912"/>
            <p:cNvSpPr>
              <a:spLocks noChangeShapeType="1"/>
            </p:cNvSpPr>
            <p:nvPr/>
          </p:nvSpPr>
          <p:spPr bwMode="auto">
            <a:xfrm>
              <a:off x="26130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5" name="Line 913"/>
            <p:cNvSpPr>
              <a:spLocks noChangeShapeType="1"/>
            </p:cNvSpPr>
            <p:nvPr/>
          </p:nvSpPr>
          <p:spPr bwMode="auto">
            <a:xfrm>
              <a:off x="269081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6" name="Line 914"/>
            <p:cNvSpPr>
              <a:spLocks noChangeShapeType="1"/>
            </p:cNvSpPr>
            <p:nvPr/>
          </p:nvSpPr>
          <p:spPr bwMode="auto">
            <a:xfrm>
              <a:off x="28416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7" name="Line 915"/>
            <p:cNvSpPr>
              <a:spLocks noChangeShapeType="1"/>
            </p:cNvSpPr>
            <p:nvPr/>
          </p:nvSpPr>
          <p:spPr bwMode="auto">
            <a:xfrm>
              <a:off x="291941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8" name="Line 916"/>
            <p:cNvSpPr>
              <a:spLocks noChangeShapeType="1"/>
            </p:cNvSpPr>
            <p:nvPr/>
          </p:nvSpPr>
          <p:spPr bwMode="auto">
            <a:xfrm>
              <a:off x="29940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9" name="Line 917"/>
            <p:cNvSpPr>
              <a:spLocks noChangeShapeType="1"/>
            </p:cNvSpPr>
            <p:nvPr/>
          </p:nvSpPr>
          <p:spPr bwMode="auto">
            <a:xfrm>
              <a:off x="31448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0" name="Line 918"/>
            <p:cNvSpPr>
              <a:spLocks noChangeShapeType="1"/>
            </p:cNvSpPr>
            <p:nvPr/>
          </p:nvSpPr>
          <p:spPr bwMode="auto">
            <a:xfrm>
              <a:off x="32226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1" name="Line 919"/>
            <p:cNvSpPr>
              <a:spLocks noChangeShapeType="1"/>
            </p:cNvSpPr>
            <p:nvPr/>
          </p:nvSpPr>
          <p:spPr bwMode="auto">
            <a:xfrm>
              <a:off x="32972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2" name="Line 920"/>
            <p:cNvSpPr>
              <a:spLocks noChangeShapeType="1"/>
            </p:cNvSpPr>
            <p:nvPr/>
          </p:nvSpPr>
          <p:spPr bwMode="auto">
            <a:xfrm>
              <a:off x="34512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3" name="Line 921"/>
            <p:cNvSpPr>
              <a:spLocks noChangeShapeType="1"/>
            </p:cNvSpPr>
            <p:nvPr/>
          </p:nvSpPr>
          <p:spPr bwMode="auto">
            <a:xfrm>
              <a:off x="35258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4" name="Line 922"/>
            <p:cNvSpPr>
              <a:spLocks noChangeShapeType="1"/>
            </p:cNvSpPr>
            <p:nvPr/>
          </p:nvSpPr>
          <p:spPr bwMode="auto">
            <a:xfrm>
              <a:off x="3603625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5" name="Line 923"/>
            <p:cNvSpPr>
              <a:spLocks noChangeShapeType="1"/>
            </p:cNvSpPr>
            <p:nvPr/>
          </p:nvSpPr>
          <p:spPr bwMode="auto">
            <a:xfrm>
              <a:off x="37544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6" name="Line 924"/>
            <p:cNvSpPr>
              <a:spLocks noChangeShapeType="1"/>
            </p:cNvSpPr>
            <p:nvPr/>
          </p:nvSpPr>
          <p:spPr bwMode="auto">
            <a:xfrm>
              <a:off x="382905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7" name="Line 925"/>
            <p:cNvSpPr>
              <a:spLocks noChangeShapeType="1"/>
            </p:cNvSpPr>
            <p:nvPr/>
          </p:nvSpPr>
          <p:spPr bwMode="auto">
            <a:xfrm>
              <a:off x="39068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8" name="Line 926"/>
            <p:cNvSpPr>
              <a:spLocks noChangeShapeType="1"/>
            </p:cNvSpPr>
            <p:nvPr/>
          </p:nvSpPr>
          <p:spPr bwMode="auto">
            <a:xfrm>
              <a:off x="4057650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9" name="Line 927"/>
            <p:cNvSpPr>
              <a:spLocks noChangeShapeType="1"/>
            </p:cNvSpPr>
            <p:nvPr/>
          </p:nvSpPr>
          <p:spPr bwMode="auto">
            <a:xfrm>
              <a:off x="4135438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0" name="Line 928"/>
            <p:cNvSpPr>
              <a:spLocks noChangeShapeType="1"/>
            </p:cNvSpPr>
            <p:nvPr/>
          </p:nvSpPr>
          <p:spPr bwMode="auto">
            <a:xfrm>
              <a:off x="4208463" y="4502151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1" name="Line 930"/>
            <p:cNvSpPr>
              <a:spLocks noChangeShapeType="1"/>
            </p:cNvSpPr>
            <p:nvPr/>
          </p:nvSpPr>
          <p:spPr bwMode="auto">
            <a:xfrm>
              <a:off x="5191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2" name="Line 931"/>
            <p:cNvSpPr>
              <a:spLocks noChangeShapeType="1"/>
            </p:cNvSpPr>
            <p:nvPr/>
          </p:nvSpPr>
          <p:spPr bwMode="auto">
            <a:xfrm>
              <a:off x="5334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3" name="Line 932"/>
            <p:cNvSpPr>
              <a:spLocks noChangeShapeType="1"/>
            </p:cNvSpPr>
            <p:nvPr/>
          </p:nvSpPr>
          <p:spPr bwMode="auto">
            <a:xfrm>
              <a:off x="5476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4" name="Line 933"/>
            <p:cNvSpPr>
              <a:spLocks noChangeShapeType="1"/>
            </p:cNvSpPr>
            <p:nvPr/>
          </p:nvSpPr>
          <p:spPr bwMode="auto">
            <a:xfrm>
              <a:off x="5810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5" name="Line 934"/>
            <p:cNvSpPr>
              <a:spLocks noChangeShapeType="1"/>
            </p:cNvSpPr>
            <p:nvPr/>
          </p:nvSpPr>
          <p:spPr bwMode="auto">
            <a:xfrm>
              <a:off x="595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6" name="Line 935"/>
            <p:cNvSpPr>
              <a:spLocks noChangeShapeType="1"/>
            </p:cNvSpPr>
            <p:nvPr/>
          </p:nvSpPr>
          <p:spPr bwMode="auto">
            <a:xfrm>
              <a:off x="6111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7" name="Line 936"/>
            <p:cNvSpPr>
              <a:spLocks noChangeShapeType="1"/>
            </p:cNvSpPr>
            <p:nvPr/>
          </p:nvSpPr>
          <p:spPr bwMode="auto">
            <a:xfrm>
              <a:off x="6254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8" name="Line 937"/>
            <p:cNvSpPr>
              <a:spLocks noChangeShapeType="1"/>
            </p:cNvSpPr>
            <p:nvPr/>
          </p:nvSpPr>
          <p:spPr bwMode="auto">
            <a:xfrm>
              <a:off x="6556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9" name="Line 938"/>
            <p:cNvSpPr>
              <a:spLocks noChangeShapeType="1"/>
            </p:cNvSpPr>
            <p:nvPr/>
          </p:nvSpPr>
          <p:spPr bwMode="auto">
            <a:xfrm>
              <a:off x="6699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0" name="Line 939"/>
            <p:cNvSpPr>
              <a:spLocks noChangeShapeType="1"/>
            </p:cNvSpPr>
            <p:nvPr/>
          </p:nvSpPr>
          <p:spPr bwMode="auto">
            <a:xfrm>
              <a:off x="6842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1" name="Line 940"/>
            <p:cNvSpPr>
              <a:spLocks noChangeShapeType="1"/>
            </p:cNvSpPr>
            <p:nvPr/>
          </p:nvSpPr>
          <p:spPr bwMode="auto">
            <a:xfrm>
              <a:off x="7000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2" name="Line 941"/>
            <p:cNvSpPr>
              <a:spLocks noChangeShapeType="1"/>
            </p:cNvSpPr>
            <p:nvPr/>
          </p:nvSpPr>
          <p:spPr bwMode="auto">
            <a:xfrm>
              <a:off x="7318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3" name="Line 942"/>
            <p:cNvSpPr>
              <a:spLocks noChangeShapeType="1"/>
            </p:cNvSpPr>
            <p:nvPr/>
          </p:nvSpPr>
          <p:spPr bwMode="auto">
            <a:xfrm>
              <a:off x="7477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4" name="Line 943"/>
            <p:cNvSpPr>
              <a:spLocks noChangeShapeType="1"/>
            </p:cNvSpPr>
            <p:nvPr/>
          </p:nvSpPr>
          <p:spPr bwMode="auto">
            <a:xfrm>
              <a:off x="7620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5" name="Line 944"/>
            <p:cNvSpPr>
              <a:spLocks noChangeShapeType="1"/>
            </p:cNvSpPr>
            <p:nvPr/>
          </p:nvSpPr>
          <p:spPr bwMode="auto">
            <a:xfrm>
              <a:off x="776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6" name="Line 945"/>
            <p:cNvSpPr>
              <a:spLocks noChangeShapeType="1"/>
            </p:cNvSpPr>
            <p:nvPr/>
          </p:nvSpPr>
          <p:spPr bwMode="auto">
            <a:xfrm>
              <a:off x="8064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7" name="Line 946"/>
            <p:cNvSpPr>
              <a:spLocks noChangeShapeType="1"/>
            </p:cNvSpPr>
            <p:nvPr/>
          </p:nvSpPr>
          <p:spPr bwMode="auto">
            <a:xfrm>
              <a:off x="8207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8" name="Line 947"/>
            <p:cNvSpPr>
              <a:spLocks noChangeShapeType="1"/>
            </p:cNvSpPr>
            <p:nvPr/>
          </p:nvSpPr>
          <p:spPr bwMode="auto">
            <a:xfrm>
              <a:off x="8366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9" name="Line 948"/>
            <p:cNvSpPr>
              <a:spLocks noChangeShapeType="1"/>
            </p:cNvSpPr>
            <p:nvPr/>
          </p:nvSpPr>
          <p:spPr bwMode="auto">
            <a:xfrm>
              <a:off x="8540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0" name="Line 949"/>
            <p:cNvSpPr>
              <a:spLocks noChangeShapeType="1"/>
            </p:cNvSpPr>
            <p:nvPr/>
          </p:nvSpPr>
          <p:spPr bwMode="auto">
            <a:xfrm>
              <a:off x="8842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1" name="Line 950"/>
            <p:cNvSpPr>
              <a:spLocks noChangeShapeType="1"/>
            </p:cNvSpPr>
            <p:nvPr/>
          </p:nvSpPr>
          <p:spPr bwMode="auto">
            <a:xfrm>
              <a:off x="8985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2" name="Line 951"/>
            <p:cNvSpPr>
              <a:spLocks noChangeShapeType="1"/>
            </p:cNvSpPr>
            <p:nvPr/>
          </p:nvSpPr>
          <p:spPr bwMode="auto">
            <a:xfrm>
              <a:off x="9144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3" name="Line 952"/>
            <p:cNvSpPr>
              <a:spLocks noChangeShapeType="1"/>
            </p:cNvSpPr>
            <p:nvPr/>
          </p:nvSpPr>
          <p:spPr bwMode="auto">
            <a:xfrm>
              <a:off x="9286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4" name="Line 953"/>
            <p:cNvSpPr>
              <a:spLocks noChangeShapeType="1"/>
            </p:cNvSpPr>
            <p:nvPr/>
          </p:nvSpPr>
          <p:spPr bwMode="auto">
            <a:xfrm>
              <a:off x="9588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5" name="Line 954"/>
            <p:cNvSpPr>
              <a:spLocks noChangeShapeType="1"/>
            </p:cNvSpPr>
            <p:nvPr/>
          </p:nvSpPr>
          <p:spPr bwMode="auto">
            <a:xfrm>
              <a:off x="9731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6" name="Line 955"/>
            <p:cNvSpPr>
              <a:spLocks noChangeShapeType="1"/>
            </p:cNvSpPr>
            <p:nvPr/>
          </p:nvSpPr>
          <p:spPr bwMode="auto">
            <a:xfrm>
              <a:off x="9906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7" name="Line 956"/>
            <p:cNvSpPr>
              <a:spLocks noChangeShapeType="1"/>
            </p:cNvSpPr>
            <p:nvPr/>
          </p:nvSpPr>
          <p:spPr bwMode="auto">
            <a:xfrm>
              <a:off x="10064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8" name="Line 957"/>
            <p:cNvSpPr>
              <a:spLocks noChangeShapeType="1"/>
            </p:cNvSpPr>
            <p:nvPr/>
          </p:nvSpPr>
          <p:spPr bwMode="auto">
            <a:xfrm>
              <a:off x="10350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9" name="Line 958"/>
            <p:cNvSpPr>
              <a:spLocks noChangeShapeType="1"/>
            </p:cNvSpPr>
            <p:nvPr/>
          </p:nvSpPr>
          <p:spPr bwMode="auto">
            <a:xfrm>
              <a:off x="10509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0" name="Line 959"/>
            <p:cNvSpPr>
              <a:spLocks noChangeShapeType="1"/>
            </p:cNvSpPr>
            <p:nvPr/>
          </p:nvSpPr>
          <p:spPr bwMode="auto">
            <a:xfrm>
              <a:off x="10652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1" name="Line 960"/>
            <p:cNvSpPr>
              <a:spLocks noChangeShapeType="1"/>
            </p:cNvSpPr>
            <p:nvPr/>
          </p:nvSpPr>
          <p:spPr bwMode="auto">
            <a:xfrm>
              <a:off x="10795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2" name="Line 961"/>
            <p:cNvSpPr>
              <a:spLocks noChangeShapeType="1"/>
            </p:cNvSpPr>
            <p:nvPr/>
          </p:nvSpPr>
          <p:spPr bwMode="auto">
            <a:xfrm>
              <a:off x="11096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3" name="Line 962"/>
            <p:cNvSpPr>
              <a:spLocks noChangeShapeType="1"/>
            </p:cNvSpPr>
            <p:nvPr/>
          </p:nvSpPr>
          <p:spPr bwMode="auto">
            <a:xfrm>
              <a:off x="11271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4" name="Line 963"/>
            <p:cNvSpPr>
              <a:spLocks noChangeShapeType="1"/>
            </p:cNvSpPr>
            <p:nvPr/>
          </p:nvSpPr>
          <p:spPr bwMode="auto">
            <a:xfrm>
              <a:off x="11430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5" name="Line 964"/>
            <p:cNvSpPr>
              <a:spLocks noChangeShapeType="1"/>
            </p:cNvSpPr>
            <p:nvPr/>
          </p:nvSpPr>
          <p:spPr bwMode="auto">
            <a:xfrm>
              <a:off x="1157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6" name="Line 965"/>
            <p:cNvSpPr>
              <a:spLocks noChangeShapeType="1"/>
            </p:cNvSpPr>
            <p:nvPr/>
          </p:nvSpPr>
          <p:spPr bwMode="auto">
            <a:xfrm>
              <a:off x="11874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7" name="Line 966"/>
            <p:cNvSpPr>
              <a:spLocks noChangeShapeType="1"/>
            </p:cNvSpPr>
            <p:nvPr/>
          </p:nvSpPr>
          <p:spPr bwMode="auto">
            <a:xfrm>
              <a:off x="12017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8" name="Line 967"/>
            <p:cNvSpPr>
              <a:spLocks noChangeShapeType="1"/>
            </p:cNvSpPr>
            <p:nvPr/>
          </p:nvSpPr>
          <p:spPr bwMode="auto">
            <a:xfrm>
              <a:off x="12160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9" name="Line 968"/>
            <p:cNvSpPr>
              <a:spLocks noChangeShapeType="1"/>
            </p:cNvSpPr>
            <p:nvPr/>
          </p:nvSpPr>
          <p:spPr bwMode="auto">
            <a:xfrm>
              <a:off x="12319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0" name="Line 969"/>
            <p:cNvSpPr>
              <a:spLocks noChangeShapeType="1"/>
            </p:cNvSpPr>
            <p:nvPr/>
          </p:nvSpPr>
          <p:spPr bwMode="auto">
            <a:xfrm>
              <a:off x="12636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1" name="Line 970"/>
            <p:cNvSpPr>
              <a:spLocks noChangeShapeType="1"/>
            </p:cNvSpPr>
            <p:nvPr/>
          </p:nvSpPr>
          <p:spPr bwMode="auto">
            <a:xfrm>
              <a:off x="12795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2" name="Line 971"/>
            <p:cNvSpPr>
              <a:spLocks noChangeShapeType="1"/>
            </p:cNvSpPr>
            <p:nvPr/>
          </p:nvSpPr>
          <p:spPr bwMode="auto">
            <a:xfrm>
              <a:off x="12938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3" name="Line 972"/>
            <p:cNvSpPr>
              <a:spLocks noChangeShapeType="1"/>
            </p:cNvSpPr>
            <p:nvPr/>
          </p:nvSpPr>
          <p:spPr bwMode="auto">
            <a:xfrm>
              <a:off x="13081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4" name="Line 973"/>
            <p:cNvSpPr>
              <a:spLocks noChangeShapeType="1"/>
            </p:cNvSpPr>
            <p:nvPr/>
          </p:nvSpPr>
          <p:spPr bwMode="auto">
            <a:xfrm>
              <a:off x="13382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5" name="Line 974"/>
            <p:cNvSpPr>
              <a:spLocks noChangeShapeType="1"/>
            </p:cNvSpPr>
            <p:nvPr/>
          </p:nvSpPr>
          <p:spPr bwMode="auto">
            <a:xfrm>
              <a:off x="13541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6" name="Line 975"/>
            <p:cNvSpPr>
              <a:spLocks noChangeShapeType="1"/>
            </p:cNvSpPr>
            <p:nvPr/>
          </p:nvSpPr>
          <p:spPr bwMode="auto">
            <a:xfrm>
              <a:off x="13684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7" name="Line 976"/>
            <p:cNvSpPr>
              <a:spLocks noChangeShapeType="1"/>
            </p:cNvSpPr>
            <p:nvPr/>
          </p:nvSpPr>
          <p:spPr bwMode="auto">
            <a:xfrm>
              <a:off x="13827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8" name="Line 977"/>
            <p:cNvSpPr>
              <a:spLocks noChangeShapeType="1"/>
            </p:cNvSpPr>
            <p:nvPr/>
          </p:nvSpPr>
          <p:spPr bwMode="auto">
            <a:xfrm>
              <a:off x="14160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9" name="Line 978"/>
            <p:cNvSpPr>
              <a:spLocks noChangeShapeType="1"/>
            </p:cNvSpPr>
            <p:nvPr/>
          </p:nvSpPr>
          <p:spPr bwMode="auto">
            <a:xfrm>
              <a:off x="1430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0" name="Line 979"/>
            <p:cNvSpPr>
              <a:spLocks noChangeShapeType="1"/>
            </p:cNvSpPr>
            <p:nvPr/>
          </p:nvSpPr>
          <p:spPr bwMode="auto">
            <a:xfrm>
              <a:off x="14462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1" name="Line 980"/>
            <p:cNvSpPr>
              <a:spLocks noChangeShapeType="1"/>
            </p:cNvSpPr>
            <p:nvPr/>
          </p:nvSpPr>
          <p:spPr bwMode="auto">
            <a:xfrm>
              <a:off x="14605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2" name="Line 981"/>
            <p:cNvSpPr>
              <a:spLocks noChangeShapeType="1"/>
            </p:cNvSpPr>
            <p:nvPr/>
          </p:nvSpPr>
          <p:spPr bwMode="auto">
            <a:xfrm>
              <a:off x="14906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3" name="Line 982"/>
            <p:cNvSpPr>
              <a:spLocks noChangeShapeType="1"/>
            </p:cNvSpPr>
            <p:nvPr/>
          </p:nvSpPr>
          <p:spPr bwMode="auto">
            <a:xfrm>
              <a:off x="15049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4" name="Line 983"/>
            <p:cNvSpPr>
              <a:spLocks noChangeShapeType="1"/>
            </p:cNvSpPr>
            <p:nvPr/>
          </p:nvSpPr>
          <p:spPr bwMode="auto">
            <a:xfrm>
              <a:off x="15192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5" name="Line 984"/>
            <p:cNvSpPr>
              <a:spLocks noChangeShapeType="1"/>
            </p:cNvSpPr>
            <p:nvPr/>
          </p:nvSpPr>
          <p:spPr bwMode="auto">
            <a:xfrm>
              <a:off x="1538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6" name="Line 985"/>
            <p:cNvSpPr>
              <a:spLocks noChangeShapeType="1"/>
            </p:cNvSpPr>
            <p:nvPr/>
          </p:nvSpPr>
          <p:spPr bwMode="auto">
            <a:xfrm>
              <a:off x="15668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7" name="Line 986"/>
            <p:cNvSpPr>
              <a:spLocks noChangeShapeType="1"/>
            </p:cNvSpPr>
            <p:nvPr/>
          </p:nvSpPr>
          <p:spPr bwMode="auto">
            <a:xfrm>
              <a:off x="15827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8" name="Line 987"/>
            <p:cNvSpPr>
              <a:spLocks noChangeShapeType="1"/>
            </p:cNvSpPr>
            <p:nvPr/>
          </p:nvSpPr>
          <p:spPr bwMode="auto">
            <a:xfrm>
              <a:off x="15970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9" name="Line 988"/>
            <p:cNvSpPr>
              <a:spLocks noChangeShapeType="1"/>
            </p:cNvSpPr>
            <p:nvPr/>
          </p:nvSpPr>
          <p:spPr bwMode="auto">
            <a:xfrm>
              <a:off x="1611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0" name="Line 989"/>
            <p:cNvSpPr>
              <a:spLocks noChangeShapeType="1"/>
            </p:cNvSpPr>
            <p:nvPr/>
          </p:nvSpPr>
          <p:spPr bwMode="auto">
            <a:xfrm>
              <a:off x="16414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1" name="Line 990"/>
            <p:cNvSpPr>
              <a:spLocks noChangeShapeType="1"/>
            </p:cNvSpPr>
            <p:nvPr/>
          </p:nvSpPr>
          <p:spPr bwMode="auto">
            <a:xfrm>
              <a:off x="16573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2" name="Line 991"/>
            <p:cNvSpPr>
              <a:spLocks noChangeShapeType="1"/>
            </p:cNvSpPr>
            <p:nvPr/>
          </p:nvSpPr>
          <p:spPr bwMode="auto">
            <a:xfrm>
              <a:off x="16748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3" name="Line 992"/>
            <p:cNvSpPr>
              <a:spLocks noChangeShapeType="1"/>
            </p:cNvSpPr>
            <p:nvPr/>
          </p:nvSpPr>
          <p:spPr bwMode="auto">
            <a:xfrm>
              <a:off x="16891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4" name="Line 993"/>
            <p:cNvSpPr>
              <a:spLocks noChangeShapeType="1"/>
            </p:cNvSpPr>
            <p:nvPr/>
          </p:nvSpPr>
          <p:spPr bwMode="auto">
            <a:xfrm>
              <a:off x="17192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5" name="Line 994"/>
            <p:cNvSpPr>
              <a:spLocks noChangeShapeType="1"/>
            </p:cNvSpPr>
            <p:nvPr/>
          </p:nvSpPr>
          <p:spPr bwMode="auto">
            <a:xfrm>
              <a:off x="17335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6" name="Line 995"/>
            <p:cNvSpPr>
              <a:spLocks noChangeShapeType="1"/>
            </p:cNvSpPr>
            <p:nvPr/>
          </p:nvSpPr>
          <p:spPr bwMode="auto">
            <a:xfrm>
              <a:off x="17494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7" name="Line 996"/>
            <p:cNvSpPr>
              <a:spLocks noChangeShapeType="1"/>
            </p:cNvSpPr>
            <p:nvPr/>
          </p:nvSpPr>
          <p:spPr bwMode="auto">
            <a:xfrm>
              <a:off x="17637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8" name="Line 997"/>
            <p:cNvSpPr>
              <a:spLocks noChangeShapeType="1"/>
            </p:cNvSpPr>
            <p:nvPr/>
          </p:nvSpPr>
          <p:spPr bwMode="auto">
            <a:xfrm>
              <a:off x="17938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9" name="Line 998"/>
            <p:cNvSpPr>
              <a:spLocks noChangeShapeType="1"/>
            </p:cNvSpPr>
            <p:nvPr/>
          </p:nvSpPr>
          <p:spPr bwMode="auto">
            <a:xfrm>
              <a:off x="1811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0" name="Line 999"/>
            <p:cNvSpPr>
              <a:spLocks noChangeShapeType="1"/>
            </p:cNvSpPr>
            <p:nvPr/>
          </p:nvSpPr>
          <p:spPr bwMode="auto">
            <a:xfrm>
              <a:off x="18256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1" name="Line 1000"/>
            <p:cNvSpPr>
              <a:spLocks noChangeShapeType="1"/>
            </p:cNvSpPr>
            <p:nvPr/>
          </p:nvSpPr>
          <p:spPr bwMode="auto">
            <a:xfrm>
              <a:off x="18415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2" name="Line 1001"/>
            <p:cNvSpPr>
              <a:spLocks noChangeShapeType="1"/>
            </p:cNvSpPr>
            <p:nvPr/>
          </p:nvSpPr>
          <p:spPr bwMode="auto">
            <a:xfrm>
              <a:off x="18700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3" name="Line 1002"/>
            <p:cNvSpPr>
              <a:spLocks noChangeShapeType="1"/>
            </p:cNvSpPr>
            <p:nvPr/>
          </p:nvSpPr>
          <p:spPr bwMode="auto">
            <a:xfrm>
              <a:off x="18859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4" name="Line 1003"/>
            <p:cNvSpPr>
              <a:spLocks noChangeShapeType="1"/>
            </p:cNvSpPr>
            <p:nvPr/>
          </p:nvSpPr>
          <p:spPr bwMode="auto">
            <a:xfrm>
              <a:off x="19002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5" name="Line 1004"/>
            <p:cNvSpPr>
              <a:spLocks noChangeShapeType="1"/>
            </p:cNvSpPr>
            <p:nvPr/>
          </p:nvSpPr>
          <p:spPr bwMode="auto">
            <a:xfrm>
              <a:off x="19145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6" name="Line 1005"/>
            <p:cNvSpPr>
              <a:spLocks noChangeShapeType="1"/>
            </p:cNvSpPr>
            <p:nvPr/>
          </p:nvSpPr>
          <p:spPr bwMode="auto">
            <a:xfrm>
              <a:off x="19478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7" name="Line 1006"/>
            <p:cNvSpPr>
              <a:spLocks noChangeShapeType="1"/>
            </p:cNvSpPr>
            <p:nvPr/>
          </p:nvSpPr>
          <p:spPr bwMode="auto">
            <a:xfrm>
              <a:off x="19621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8" name="Line 1007"/>
            <p:cNvSpPr>
              <a:spLocks noChangeShapeType="1"/>
            </p:cNvSpPr>
            <p:nvPr/>
          </p:nvSpPr>
          <p:spPr bwMode="auto">
            <a:xfrm>
              <a:off x="19780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9" name="Line 1008"/>
            <p:cNvSpPr>
              <a:spLocks noChangeShapeType="1"/>
            </p:cNvSpPr>
            <p:nvPr/>
          </p:nvSpPr>
          <p:spPr bwMode="auto">
            <a:xfrm>
              <a:off x="1992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0" name="Line 1009"/>
            <p:cNvSpPr>
              <a:spLocks noChangeShapeType="1"/>
            </p:cNvSpPr>
            <p:nvPr/>
          </p:nvSpPr>
          <p:spPr bwMode="auto">
            <a:xfrm>
              <a:off x="20224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1" name="Line 1010"/>
            <p:cNvSpPr>
              <a:spLocks noChangeShapeType="1"/>
            </p:cNvSpPr>
            <p:nvPr/>
          </p:nvSpPr>
          <p:spPr bwMode="auto">
            <a:xfrm>
              <a:off x="20367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2" name="Line 1011"/>
            <p:cNvSpPr>
              <a:spLocks noChangeShapeType="1"/>
            </p:cNvSpPr>
            <p:nvPr/>
          </p:nvSpPr>
          <p:spPr bwMode="auto">
            <a:xfrm>
              <a:off x="20510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3" name="Line 1012"/>
            <p:cNvSpPr>
              <a:spLocks noChangeShapeType="1"/>
            </p:cNvSpPr>
            <p:nvPr/>
          </p:nvSpPr>
          <p:spPr bwMode="auto">
            <a:xfrm>
              <a:off x="20669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4" name="Line 1013"/>
            <p:cNvSpPr>
              <a:spLocks noChangeShapeType="1"/>
            </p:cNvSpPr>
            <p:nvPr/>
          </p:nvSpPr>
          <p:spPr bwMode="auto">
            <a:xfrm>
              <a:off x="20986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5" name="Line 1014"/>
            <p:cNvSpPr>
              <a:spLocks noChangeShapeType="1"/>
            </p:cNvSpPr>
            <p:nvPr/>
          </p:nvSpPr>
          <p:spPr bwMode="auto">
            <a:xfrm>
              <a:off x="21145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6" name="Line 1015"/>
            <p:cNvSpPr>
              <a:spLocks noChangeShapeType="1"/>
            </p:cNvSpPr>
            <p:nvPr/>
          </p:nvSpPr>
          <p:spPr bwMode="auto">
            <a:xfrm>
              <a:off x="21288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7" name="Line 1016"/>
            <p:cNvSpPr>
              <a:spLocks noChangeShapeType="1"/>
            </p:cNvSpPr>
            <p:nvPr/>
          </p:nvSpPr>
          <p:spPr bwMode="auto">
            <a:xfrm>
              <a:off x="21447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8" name="Line 1017"/>
            <p:cNvSpPr>
              <a:spLocks noChangeShapeType="1"/>
            </p:cNvSpPr>
            <p:nvPr/>
          </p:nvSpPr>
          <p:spPr bwMode="auto">
            <a:xfrm>
              <a:off x="2173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9" name="Line 1018"/>
            <p:cNvSpPr>
              <a:spLocks noChangeShapeType="1"/>
            </p:cNvSpPr>
            <p:nvPr/>
          </p:nvSpPr>
          <p:spPr bwMode="auto">
            <a:xfrm>
              <a:off x="21891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0" name="Line 1019"/>
            <p:cNvSpPr>
              <a:spLocks noChangeShapeType="1"/>
            </p:cNvSpPr>
            <p:nvPr/>
          </p:nvSpPr>
          <p:spPr bwMode="auto">
            <a:xfrm>
              <a:off x="22034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1" name="Line 1020"/>
            <p:cNvSpPr>
              <a:spLocks noChangeShapeType="1"/>
            </p:cNvSpPr>
            <p:nvPr/>
          </p:nvSpPr>
          <p:spPr bwMode="auto">
            <a:xfrm>
              <a:off x="22209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2" name="Line 1021"/>
            <p:cNvSpPr>
              <a:spLocks noChangeShapeType="1"/>
            </p:cNvSpPr>
            <p:nvPr/>
          </p:nvSpPr>
          <p:spPr bwMode="auto">
            <a:xfrm>
              <a:off x="22510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3" name="Line 1022"/>
            <p:cNvSpPr>
              <a:spLocks noChangeShapeType="1"/>
            </p:cNvSpPr>
            <p:nvPr/>
          </p:nvSpPr>
          <p:spPr bwMode="auto">
            <a:xfrm>
              <a:off x="22653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4" name="Line 1023"/>
            <p:cNvSpPr>
              <a:spLocks noChangeShapeType="1"/>
            </p:cNvSpPr>
            <p:nvPr/>
          </p:nvSpPr>
          <p:spPr bwMode="auto">
            <a:xfrm>
              <a:off x="22812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5" name="Line 1024"/>
            <p:cNvSpPr>
              <a:spLocks noChangeShapeType="1"/>
            </p:cNvSpPr>
            <p:nvPr/>
          </p:nvSpPr>
          <p:spPr bwMode="auto">
            <a:xfrm>
              <a:off x="22955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6" name="Line 1025"/>
            <p:cNvSpPr>
              <a:spLocks noChangeShapeType="1"/>
            </p:cNvSpPr>
            <p:nvPr/>
          </p:nvSpPr>
          <p:spPr bwMode="auto">
            <a:xfrm>
              <a:off x="23256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7" name="Line 1026"/>
            <p:cNvSpPr>
              <a:spLocks noChangeShapeType="1"/>
            </p:cNvSpPr>
            <p:nvPr/>
          </p:nvSpPr>
          <p:spPr bwMode="auto">
            <a:xfrm>
              <a:off x="23399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8" name="Line 1027"/>
            <p:cNvSpPr>
              <a:spLocks noChangeShapeType="1"/>
            </p:cNvSpPr>
            <p:nvPr/>
          </p:nvSpPr>
          <p:spPr bwMode="auto">
            <a:xfrm>
              <a:off x="23574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9" name="Line 1028"/>
            <p:cNvSpPr>
              <a:spLocks noChangeShapeType="1"/>
            </p:cNvSpPr>
            <p:nvPr/>
          </p:nvSpPr>
          <p:spPr bwMode="auto">
            <a:xfrm>
              <a:off x="2373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0" name="Line 1029"/>
            <p:cNvSpPr>
              <a:spLocks noChangeShapeType="1"/>
            </p:cNvSpPr>
            <p:nvPr/>
          </p:nvSpPr>
          <p:spPr bwMode="auto">
            <a:xfrm>
              <a:off x="24018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1" name="Line 1030"/>
            <p:cNvSpPr>
              <a:spLocks noChangeShapeType="1"/>
            </p:cNvSpPr>
            <p:nvPr/>
          </p:nvSpPr>
          <p:spPr bwMode="auto">
            <a:xfrm>
              <a:off x="24177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2" name="Line 1031"/>
            <p:cNvSpPr>
              <a:spLocks noChangeShapeType="1"/>
            </p:cNvSpPr>
            <p:nvPr/>
          </p:nvSpPr>
          <p:spPr bwMode="auto">
            <a:xfrm>
              <a:off x="24320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3" name="Line 1032"/>
            <p:cNvSpPr>
              <a:spLocks noChangeShapeType="1"/>
            </p:cNvSpPr>
            <p:nvPr/>
          </p:nvSpPr>
          <p:spPr bwMode="auto">
            <a:xfrm>
              <a:off x="2446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4" name="Line 1033"/>
            <p:cNvSpPr>
              <a:spLocks noChangeShapeType="1"/>
            </p:cNvSpPr>
            <p:nvPr/>
          </p:nvSpPr>
          <p:spPr bwMode="auto">
            <a:xfrm>
              <a:off x="24765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5" name="Line 1034"/>
            <p:cNvSpPr>
              <a:spLocks noChangeShapeType="1"/>
            </p:cNvSpPr>
            <p:nvPr/>
          </p:nvSpPr>
          <p:spPr bwMode="auto">
            <a:xfrm>
              <a:off x="24939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6" name="Line 1035"/>
            <p:cNvSpPr>
              <a:spLocks noChangeShapeType="1"/>
            </p:cNvSpPr>
            <p:nvPr/>
          </p:nvSpPr>
          <p:spPr bwMode="auto">
            <a:xfrm>
              <a:off x="25098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7" name="Line 1036"/>
            <p:cNvSpPr>
              <a:spLocks noChangeShapeType="1"/>
            </p:cNvSpPr>
            <p:nvPr/>
          </p:nvSpPr>
          <p:spPr bwMode="auto">
            <a:xfrm>
              <a:off x="25241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8" name="Line 1037"/>
            <p:cNvSpPr>
              <a:spLocks noChangeShapeType="1"/>
            </p:cNvSpPr>
            <p:nvPr/>
          </p:nvSpPr>
          <p:spPr bwMode="auto">
            <a:xfrm>
              <a:off x="2554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9" name="Line 1038"/>
            <p:cNvSpPr>
              <a:spLocks noChangeShapeType="1"/>
            </p:cNvSpPr>
            <p:nvPr/>
          </p:nvSpPr>
          <p:spPr bwMode="auto">
            <a:xfrm>
              <a:off x="25685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0" name="Line 1039"/>
            <p:cNvSpPr>
              <a:spLocks noChangeShapeType="1"/>
            </p:cNvSpPr>
            <p:nvPr/>
          </p:nvSpPr>
          <p:spPr bwMode="auto">
            <a:xfrm>
              <a:off x="25844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1" name="Line 1040"/>
            <p:cNvSpPr>
              <a:spLocks noChangeShapeType="1"/>
            </p:cNvSpPr>
            <p:nvPr/>
          </p:nvSpPr>
          <p:spPr bwMode="auto">
            <a:xfrm>
              <a:off x="25987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2" name="Line 1041"/>
            <p:cNvSpPr>
              <a:spLocks noChangeShapeType="1"/>
            </p:cNvSpPr>
            <p:nvPr/>
          </p:nvSpPr>
          <p:spPr bwMode="auto">
            <a:xfrm>
              <a:off x="26304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3" name="Line 1042"/>
            <p:cNvSpPr>
              <a:spLocks noChangeShapeType="1"/>
            </p:cNvSpPr>
            <p:nvPr/>
          </p:nvSpPr>
          <p:spPr bwMode="auto">
            <a:xfrm>
              <a:off x="26463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4" name="Line 1043"/>
            <p:cNvSpPr>
              <a:spLocks noChangeShapeType="1"/>
            </p:cNvSpPr>
            <p:nvPr/>
          </p:nvSpPr>
          <p:spPr bwMode="auto">
            <a:xfrm>
              <a:off x="26606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5" name="Line 1044"/>
            <p:cNvSpPr>
              <a:spLocks noChangeShapeType="1"/>
            </p:cNvSpPr>
            <p:nvPr/>
          </p:nvSpPr>
          <p:spPr bwMode="auto">
            <a:xfrm>
              <a:off x="26765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6" name="Line 1045"/>
            <p:cNvSpPr>
              <a:spLocks noChangeShapeType="1"/>
            </p:cNvSpPr>
            <p:nvPr/>
          </p:nvSpPr>
          <p:spPr bwMode="auto">
            <a:xfrm>
              <a:off x="27051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7" name="Line 1046"/>
            <p:cNvSpPr>
              <a:spLocks noChangeShapeType="1"/>
            </p:cNvSpPr>
            <p:nvPr/>
          </p:nvSpPr>
          <p:spPr bwMode="auto">
            <a:xfrm>
              <a:off x="27209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8" name="Line 1047"/>
            <p:cNvSpPr>
              <a:spLocks noChangeShapeType="1"/>
            </p:cNvSpPr>
            <p:nvPr/>
          </p:nvSpPr>
          <p:spPr bwMode="auto">
            <a:xfrm>
              <a:off x="27352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9" name="Line 1048"/>
            <p:cNvSpPr>
              <a:spLocks noChangeShapeType="1"/>
            </p:cNvSpPr>
            <p:nvPr/>
          </p:nvSpPr>
          <p:spPr bwMode="auto">
            <a:xfrm>
              <a:off x="27495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0" name="Line 1049"/>
            <p:cNvSpPr>
              <a:spLocks noChangeShapeType="1"/>
            </p:cNvSpPr>
            <p:nvPr/>
          </p:nvSpPr>
          <p:spPr bwMode="auto">
            <a:xfrm>
              <a:off x="27828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1" name="Line 1050"/>
            <p:cNvSpPr>
              <a:spLocks noChangeShapeType="1"/>
            </p:cNvSpPr>
            <p:nvPr/>
          </p:nvSpPr>
          <p:spPr bwMode="auto">
            <a:xfrm>
              <a:off x="27971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2" name="Line 1051"/>
            <p:cNvSpPr>
              <a:spLocks noChangeShapeType="1"/>
            </p:cNvSpPr>
            <p:nvPr/>
          </p:nvSpPr>
          <p:spPr bwMode="auto">
            <a:xfrm>
              <a:off x="28130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3" name="Line 1052"/>
            <p:cNvSpPr>
              <a:spLocks noChangeShapeType="1"/>
            </p:cNvSpPr>
            <p:nvPr/>
          </p:nvSpPr>
          <p:spPr bwMode="auto">
            <a:xfrm>
              <a:off x="2827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4" name="Line 1053"/>
            <p:cNvSpPr>
              <a:spLocks noChangeShapeType="1"/>
            </p:cNvSpPr>
            <p:nvPr/>
          </p:nvSpPr>
          <p:spPr bwMode="auto">
            <a:xfrm>
              <a:off x="28575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5" name="Line 1054"/>
            <p:cNvSpPr>
              <a:spLocks noChangeShapeType="1"/>
            </p:cNvSpPr>
            <p:nvPr/>
          </p:nvSpPr>
          <p:spPr bwMode="auto">
            <a:xfrm>
              <a:off x="28717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6" name="Line 1055"/>
            <p:cNvSpPr>
              <a:spLocks noChangeShapeType="1"/>
            </p:cNvSpPr>
            <p:nvPr/>
          </p:nvSpPr>
          <p:spPr bwMode="auto">
            <a:xfrm>
              <a:off x="28860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7" name="Line 1056"/>
            <p:cNvSpPr>
              <a:spLocks noChangeShapeType="1"/>
            </p:cNvSpPr>
            <p:nvPr/>
          </p:nvSpPr>
          <p:spPr bwMode="auto">
            <a:xfrm>
              <a:off x="290512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8" name="Line 1057"/>
            <p:cNvSpPr>
              <a:spLocks noChangeShapeType="1"/>
            </p:cNvSpPr>
            <p:nvPr/>
          </p:nvSpPr>
          <p:spPr bwMode="auto">
            <a:xfrm>
              <a:off x="29337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9" name="Line 1058"/>
            <p:cNvSpPr>
              <a:spLocks noChangeShapeType="1"/>
            </p:cNvSpPr>
            <p:nvPr/>
          </p:nvSpPr>
          <p:spPr bwMode="auto">
            <a:xfrm>
              <a:off x="29495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0" name="Line 1059"/>
            <p:cNvSpPr>
              <a:spLocks noChangeShapeType="1"/>
            </p:cNvSpPr>
            <p:nvPr/>
          </p:nvSpPr>
          <p:spPr bwMode="auto">
            <a:xfrm>
              <a:off x="29638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1" name="Line 1060"/>
            <p:cNvSpPr>
              <a:spLocks noChangeShapeType="1"/>
            </p:cNvSpPr>
            <p:nvPr/>
          </p:nvSpPr>
          <p:spPr bwMode="auto">
            <a:xfrm>
              <a:off x="29797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2" name="Line 1061"/>
            <p:cNvSpPr>
              <a:spLocks noChangeShapeType="1"/>
            </p:cNvSpPr>
            <p:nvPr/>
          </p:nvSpPr>
          <p:spPr bwMode="auto">
            <a:xfrm>
              <a:off x="3008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3" name="Line 1062"/>
            <p:cNvSpPr>
              <a:spLocks noChangeShapeType="1"/>
            </p:cNvSpPr>
            <p:nvPr/>
          </p:nvSpPr>
          <p:spPr bwMode="auto">
            <a:xfrm>
              <a:off x="30241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4" name="Line 1063"/>
            <p:cNvSpPr>
              <a:spLocks noChangeShapeType="1"/>
            </p:cNvSpPr>
            <p:nvPr/>
          </p:nvSpPr>
          <p:spPr bwMode="auto">
            <a:xfrm>
              <a:off x="30416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5" name="Line 1064"/>
            <p:cNvSpPr>
              <a:spLocks noChangeShapeType="1"/>
            </p:cNvSpPr>
            <p:nvPr/>
          </p:nvSpPr>
          <p:spPr bwMode="auto">
            <a:xfrm>
              <a:off x="30559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6" name="Line 1065"/>
            <p:cNvSpPr>
              <a:spLocks noChangeShapeType="1"/>
            </p:cNvSpPr>
            <p:nvPr/>
          </p:nvSpPr>
          <p:spPr bwMode="auto">
            <a:xfrm>
              <a:off x="30861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7" name="Line 1066"/>
            <p:cNvSpPr>
              <a:spLocks noChangeShapeType="1"/>
            </p:cNvSpPr>
            <p:nvPr/>
          </p:nvSpPr>
          <p:spPr bwMode="auto">
            <a:xfrm>
              <a:off x="31003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8" name="Line 1067"/>
            <p:cNvSpPr>
              <a:spLocks noChangeShapeType="1"/>
            </p:cNvSpPr>
            <p:nvPr/>
          </p:nvSpPr>
          <p:spPr bwMode="auto">
            <a:xfrm>
              <a:off x="31162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9" name="Line 1068"/>
            <p:cNvSpPr>
              <a:spLocks noChangeShapeType="1"/>
            </p:cNvSpPr>
            <p:nvPr/>
          </p:nvSpPr>
          <p:spPr bwMode="auto">
            <a:xfrm>
              <a:off x="313055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0" name="Line 1069"/>
            <p:cNvSpPr>
              <a:spLocks noChangeShapeType="1"/>
            </p:cNvSpPr>
            <p:nvPr/>
          </p:nvSpPr>
          <p:spPr bwMode="auto">
            <a:xfrm>
              <a:off x="31607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1" name="Line 1070"/>
            <p:cNvSpPr>
              <a:spLocks noChangeShapeType="1"/>
            </p:cNvSpPr>
            <p:nvPr/>
          </p:nvSpPr>
          <p:spPr bwMode="auto">
            <a:xfrm>
              <a:off x="31781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2" name="Line 1071"/>
            <p:cNvSpPr>
              <a:spLocks noChangeShapeType="1"/>
            </p:cNvSpPr>
            <p:nvPr/>
          </p:nvSpPr>
          <p:spPr bwMode="auto">
            <a:xfrm>
              <a:off x="31924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3" name="Line 1072"/>
            <p:cNvSpPr>
              <a:spLocks noChangeShapeType="1"/>
            </p:cNvSpPr>
            <p:nvPr/>
          </p:nvSpPr>
          <p:spPr bwMode="auto">
            <a:xfrm>
              <a:off x="3208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4" name="Line 1073"/>
            <p:cNvSpPr>
              <a:spLocks noChangeShapeType="1"/>
            </p:cNvSpPr>
            <p:nvPr/>
          </p:nvSpPr>
          <p:spPr bwMode="auto">
            <a:xfrm>
              <a:off x="32369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5" name="Line 1074"/>
            <p:cNvSpPr>
              <a:spLocks noChangeShapeType="1"/>
            </p:cNvSpPr>
            <p:nvPr/>
          </p:nvSpPr>
          <p:spPr bwMode="auto">
            <a:xfrm>
              <a:off x="32527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6" name="Line 1075"/>
            <p:cNvSpPr>
              <a:spLocks noChangeShapeType="1"/>
            </p:cNvSpPr>
            <p:nvPr/>
          </p:nvSpPr>
          <p:spPr bwMode="auto">
            <a:xfrm>
              <a:off x="3267075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7" name="Line 1076"/>
            <p:cNvSpPr>
              <a:spLocks noChangeShapeType="1"/>
            </p:cNvSpPr>
            <p:nvPr/>
          </p:nvSpPr>
          <p:spPr bwMode="auto">
            <a:xfrm>
              <a:off x="32813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8" name="Line 1077"/>
            <p:cNvSpPr>
              <a:spLocks noChangeShapeType="1"/>
            </p:cNvSpPr>
            <p:nvPr/>
          </p:nvSpPr>
          <p:spPr bwMode="auto">
            <a:xfrm>
              <a:off x="3314700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9" name="Line 1079"/>
            <p:cNvSpPr>
              <a:spLocks noChangeShapeType="1"/>
            </p:cNvSpPr>
            <p:nvPr/>
          </p:nvSpPr>
          <p:spPr bwMode="auto">
            <a:xfrm>
              <a:off x="33289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0" name="Line 1080"/>
            <p:cNvSpPr>
              <a:spLocks noChangeShapeType="1"/>
            </p:cNvSpPr>
            <p:nvPr/>
          </p:nvSpPr>
          <p:spPr bwMode="auto">
            <a:xfrm>
              <a:off x="33448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1" name="Line 1081"/>
            <p:cNvSpPr>
              <a:spLocks noChangeShapeType="1"/>
            </p:cNvSpPr>
            <p:nvPr/>
          </p:nvSpPr>
          <p:spPr bwMode="auto">
            <a:xfrm>
              <a:off x="335915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2" name="Line 1082"/>
            <p:cNvSpPr>
              <a:spLocks noChangeShapeType="1"/>
            </p:cNvSpPr>
            <p:nvPr/>
          </p:nvSpPr>
          <p:spPr bwMode="auto">
            <a:xfrm>
              <a:off x="33893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3" name="Line 1083"/>
            <p:cNvSpPr>
              <a:spLocks noChangeShapeType="1"/>
            </p:cNvSpPr>
            <p:nvPr/>
          </p:nvSpPr>
          <p:spPr bwMode="auto">
            <a:xfrm>
              <a:off x="34036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4" name="Line 1084"/>
            <p:cNvSpPr>
              <a:spLocks noChangeShapeType="1"/>
            </p:cNvSpPr>
            <p:nvPr/>
          </p:nvSpPr>
          <p:spPr bwMode="auto">
            <a:xfrm>
              <a:off x="34194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5" name="Line 1085"/>
            <p:cNvSpPr>
              <a:spLocks noChangeShapeType="1"/>
            </p:cNvSpPr>
            <p:nvPr/>
          </p:nvSpPr>
          <p:spPr bwMode="auto">
            <a:xfrm>
              <a:off x="34337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6" name="Line 1086"/>
            <p:cNvSpPr>
              <a:spLocks noChangeShapeType="1"/>
            </p:cNvSpPr>
            <p:nvPr/>
          </p:nvSpPr>
          <p:spPr bwMode="auto">
            <a:xfrm>
              <a:off x="34671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7" name="Line 1087"/>
            <p:cNvSpPr>
              <a:spLocks noChangeShapeType="1"/>
            </p:cNvSpPr>
            <p:nvPr/>
          </p:nvSpPr>
          <p:spPr bwMode="auto">
            <a:xfrm>
              <a:off x="34813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8" name="Line 1088"/>
            <p:cNvSpPr>
              <a:spLocks noChangeShapeType="1"/>
            </p:cNvSpPr>
            <p:nvPr/>
          </p:nvSpPr>
          <p:spPr bwMode="auto">
            <a:xfrm>
              <a:off x="34956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9" name="Line 1089"/>
            <p:cNvSpPr>
              <a:spLocks noChangeShapeType="1"/>
            </p:cNvSpPr>
            <p:nvPr/>
          </p:nvSpPr>
          <p:spPr bwMode="auto">
            <a:xfrm>
              <a:off x="351155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0" name="Line 1090"/>
            <p:cNvSpPr>
              <a:spLocks noChangeShapeType="1"/>
            </p:cNvSpPr>
            <p:nvPr/>
          </p:nvSpPr>
          <p:spPr bwMode="auto">
            <a:xfrm>
              <a:off x="35401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1" name="Line 1091"/>
            <p:cNvSpPr>
              <a:spLocks noChangeShapeType="1"/>
            </p:cNvSpPr>
            <p:nvPr/>
          </p:nvSpPr>
          <p:spPr bwMode="auto">
            <a:xfrm>
              <a:off x="35560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2" name="Line 1092"/>
            <p:cNvSpPr>
              <a:spLocks noChangeShapeType="1"/>
            </p:cNvSpPr>
            <p:nvPr/>
          </p:nvSpPr>
          <p:spPr bwMode="auto">
            <a:xfrm>
              <a:off x="3570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3" name="Line 1093"/>
            <p:cNvSpPr>
              <a:spLocks noChangeShapeType="1"/>
            </p:cNvSpPr>
            <p:nvPr/>
          </p:nvSpPr>
          <p:spPr bwMode="auto">
            <a:xfrm>
              <a:off x="358775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4" name="Line 1094"/>
            <p:cNvSpPr>
              <a:spLocks noChangeShapeType="1"/>
            </p:cNvSpPr>
            <p:nvPr/>
          </p:nvSpPr>
          <p:spPr bwMode="auto">
            <a:xfrm>
              <a:off x="36179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5" name="Line 1095"/>
            <p:cNvSpPr>
              <a:spLocks noChangeShapeType="1"/>
            </p:cNvSpPr>
            <p:nvPr/>
          </p:nvSpPr>
          <p:spPr bwMode="auto">
            <a:xfrm>
              <a:off x="36322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6" name="Line 1096"/>
            <p:cNvSpPr>
              <a:spLocks noChangeShapeType="1"/>
            </p:cNvSpPr>
            <p:nvPr/>
          </p:nvSpPr>
          <p:spPr bwMode="auto">
            <a:xfrm>
              <a:off x="36480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7" name="Line 1097"/>
            <p:cNvSpPr>
              <a:spLocks noChangeShapeType="1"/>
            </p:cNvSpPr>
            <p:nvPr/>
          </p:nvSpPr>
          <p:spPr bwMode="auto">
            <a:xfrm>
              <a:off x="36623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8" name="Line 1098"/>
            <p:cNvSpPr>
              <a:spLocks noChangeShapeType="1"/>
            </p:cNvSpPr>
            <p:nvPr/>
          </p:nvSpPr>
          <p:spPr bwMode="auto">
            <a:xfrm>
              <a:off x="36925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9" name="Line 1099"/>
            <p:cNvSpPr>
              <a:spLocks noChangeShapeType="1"/>
            </p:cNvSpPr>
            <p:nvPr/>
          </p:nvSpPr>
          <p:spPr bwMode="auto">
            <a:xfrm>
              <a:off x="37068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0" name="Line 1100"/>
            <p:cNvSpPr>
              <a:spLocks noChangeShapeType="1"/>
            </p:cNvSpPr>
            <p:nvPr/>
          </p:nvSpPr>
          <p:spPr bwMode="auto">
            <a:xfrm>
              <a:off x="37242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1" name="Line 1101"/>
            <p:cNvSpPr>
              <a:spLocks noChangeShapeType="1"/>
            </p:cNvSpPr>
            <p:nvPr/>
          </p:nvSpPr>
          <p:spPr bwMode="auto">
            <a:xfrm>
              <a:off x="374015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2" name="Line 1102"/>
            <p:cNvSpPr>
              <a:spLocks noChangeShapeType="1"/>
            </p:cNvSpPr>
            <p:nvPr/>
          </p:nvSpPr>
          <p:spPr bwMode="auto">
            <a:xfrm>
              <a:off x="37687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3" name="Line 1103"/>
            <p:cNvSpPr>
              <a:spLocks noChangeShapeType="1"/>
            </p:cNvSpPr>
            <p:nvPr/>
          </p:nvSpPr>
          <p:spPr bwMode="auto">
            <a:xfrm>
              <a:off x="37846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4" name="Line 1104"/>
            <p:cNvSpPr>
              <a:spLocks noChangeShapeType="1"/>
            </p:cNvSpPr>
            <p:nvPr/>
          </p:nvSpPr>
          <p:spPr bwMode="auto">
            <a:xfrm>
              <a:off x="37988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5" name="Line 1105"/>
            <p:cNvSpPr>
              <a:spLocks noChangeShapeType="1"/>
            </p:cNvSpPr>
            <p:nvPr/>
          </p:nvSpPr>
          <p:spPr bwMode="auto">
            <a:xfrm>
              <a:off x="38147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6" name="Line 1106"/>
            <p:cNvSpPr>
              <a:spLocks noChangeShapeType="1"/>
            </p:cNvSpPr>
            <p:nvPr/>
          </p:nvSpPr>
          <p:spPr bwMode="auto">
            <a:xfrm>
              <a:off x="3843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7" name="Line 1107"/>
            <p:cNvSpPr>
              <a:spLocks noChangeShapeType="1"/>
            </p:cNvSpPr>
            <p:nvPr/>
          </p:nvSpPr>
          <p:spPr bwMode="auto">
            <a:xfrm>
              <a:off x="38608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8" name="Line 1108"/>
            <p:cNvSpPr>
              <a:spLocks noChangeShapeType="1"/>
            </p:cNvSpPr>
            <p:nvPr/>
          </p:nvSpPr>
          <p:spPr bwMode="auto">
            <a:xfrm>
              <a:off x="38766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9" name="Line 1109"/>
            <p:cNvSpPr>
              <a:spLocks noChangeShapeType="1"/>
            </p:cNvSpPr>
            <p:nvPr/>
          </p:nvSpPr>
          <p:spPr bwMode="auto">
            <a:xfrm>
              <a:off x="38909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0" name="Line 1110"/>
            <p:cNvSpPr>
              <a:spLocks noChangeShapeType="1"/>
            </p:cNvSpPr>
            <p:nvPr/>
          </p:nvSpPr>
          <p:spPr bwMode="auto">
            <a:xfrm>
              <a:off x="39211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1" name="Line 1111"/>
            <p:cNvSpPr>
              <a:spLocks noChangeShapeType="1"/>
            </p:cNvSpPr>
            <p:nvPr/>
          </p:nvSpPr>
          <p:spPr bwMode="auto">
            <a:xfrm>
              <a:off x="39354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2" name="Line 1112"/>
            <p:cNvSpPr>
              <a:spLocks noChangeShapeType="1"/>
            </p:cNvSpPr>
            <p:nvPr/>
          </p:nvSpPr>
          <p:spPr bwMode="auto">
            <a:xfrm>
              <a:off x="39512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3" name="Line 1113"/>
            <p:cNvSpPr>
              <a:spLocks noChangeShapeType="1"/>
            </p:cNvSpPr>
            <p:nvPr/>
          </p:nvSpPr>
          <p:spPr bwMode="auto">
            <a:xfrm>
              <a:off x="39655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4" name="Line 1114"/>
            <p:cNvSpPr>
              <a:spLocks noChangeShapeType="1"/>
            </p:cNvSpPr>
            <p:nvPr/>
          </p:nvSpPr>
          <p:spPr bwMode="auto">
            <a:xfrm>
              <a:off x="39989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5" name="Line 1115"/>
            <p:cNvSpPr>
              <a:spLocks noChangeShapeType="1"/>
            </p:cNvSpPr>
            <p:nvPr/>
          </p:nvSpPr>
          <p:spPr bwMode="auto">
            <a:xfrm>
              <a:off x="40132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6" name="Line 1116"/>
            <p:cNvSpPr>
              <a:spLocks noChangeShapeType="1"/>
            </p:cNvSpPr>
            <p:nvPr/>
          </p:nvSpPr>
          <p:spPr bwMode="auto">
            <a:xfrm>
              <a:off x="40274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7" name="Line 1117"/>
            <p:cNvSpPr>
              <a:spLocks noChangeShapeType="1"/>
            </p:cNvSpPr>
            <p:nvPr/>
          </p:nvSpPr>
          <p:spPr bwMode="auto">
            <a:xfrm>
              <a:off x="40433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8" name="Line 1118"/>
            <p:cNvSpPr>
              <a:spLocks noChangeShapeType="1"/>
            </p:cNvSpPr>
            <p:nvPr/>
          </p:nvSpPr>
          <p:spPr bwMode="auto">
            <a:xfrm>
              <a:off x="40719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9" name="Line 1119"/>
            <p:cNvSpPr>
              <a:spLocks noChangeShapeType="1"/>
            </p:cNvSpPr>
            <p:nvPr/>
          </p:nvSpPr>
          <p:spPr bwMode="auto">
            <a:xfrm>
              <a:off x="40878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0" name="Line 1120"/>
            <p:cNvSpPr>
              <a:spLocks noChangeShapeType="1"/>
            </p:cNvSpPr>
            <p:nvPr/>
          </p:nvSpPr>
          <p:spPr bwMode="auto">
            <a:xfrm>
              <a:off x="4102101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1" name="Line 1121"/>
            <p:cNvSpPr>
              <a:spLocks noChangeShapeType="1"/>
            </p:cNvSpPr>
            <p:nvPr/>
          </p:nvSpPr>
          <p:spPr bwMode="auto">
            <a:xfrm>
              <a:off x="41195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2" name="Line 1122"/>
            <p:cNvSpPr>
              <a:spLocks noChangeShapeType="1"/>
            </p:cNvSpPr>
            <p:nvPr/>
          </p:nvSpPr>
          <p:spPr bwMode="auto">
            <a:xfrm>
              <a:off x="41497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3" name="Line 1123"/>
            <p:cNvSpPr>
              <a:spLocks noChangeShapeType="1"/>
            </p:cNvSpPr>
            <p:nvPr/>
          </p:nvSpPr>
          <p:spPr bwMode="auto">
            <a:xfrm>
              <a:off x="416401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4" name="Line 1124"/>
            <p:cNvSpPr>
              <a:spLocks noChangeShapeType="1"/>
            </p:cNvSpPr>
            <p:nvPr/>
          </p:nvSpPr>
          <p:spPr bwMode="auto">
            <a:xfrm>
              <a:off x="41798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5" name="Line 1125"/>
            <p:cNvSpPr>
              <a:spLocks noChangeShapeType="1"/>
            </p:cNvSpPr>
            <p:nvPr/>
          </p:nvSpPr>
          <p:spPr bwMode="auto">
            <a:xfrm>
              <a:off x="419417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6" name="Line 1126"/>
            <p:cNvSpPr>
              <a:spLocks noChangeShapeType="1"/>
            </p:cNvSpPr>
            <p:nvPr/>
          </p:nvSpPr>
          <p:spPr bwMode="auto">
            <a:xfrm>
              <a:off x="422433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7" name="Line 1127"/>
            <p:cNvSpPr>
              <a:spLocks noChangeShapeType="1"/>
            </p:cNvSpPr>
            <p:nvPr/>
          </p:nvSpPr>
          <p:spPr bwMode="auto">
            <a:xfrm>
              <a:off x="4238626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8" name="Line 1128"/>
            <p:cNvSpPr>
              <a:spLocks noChangeShapeType="1"/>
            </p:cNvSpPr>
            <p:nvPr/>
          </p:nvSpPr>
          <p:spPr bwMode="auto">
            <a:xfrm>
              <a:off x="4256088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9" name="Line 1129"/>
            <p:cNvSpPr>
              <a:spLocks noChangeShapeType="1"/>
            </p:cNvSpPr>
            <p:nvPr/>
          </p:nvSpPr>
          <p:spPr bwMode="auto">
            <a:xfrm>
              <a:off x="4271963" y="4502151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0" name="Line 1130"/>
            <p:cNvSpPr>
              <a:spLocks noChangeShapeType="1"/>
            </p:cNvSpPr>
            <p:nvPr/>
          </p:nvSpPr>
          <p:spPr bwMode="auto">
            <a:xfrm>
              <a:off x="639763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1" name="Rectangle 1131"/>
            <p:cNvSpPr>
              <a:spLocks noChangeArrowheads="1"/>
            </p:cNvSpPr>
            <p:nvPr/>
          </p:nvSpPr>
          <p:spPr bwMode="auto">
            <a:xfrm>
              <a:off x="571501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2" name="Line 1132"/>
            <p:cNvSpPr>
              <a:spLocks noChangeShapeType="1"/>
            </p:cNvSpPr>
            <p:nvPr/>
          </p:nvSpPr>
          <p:spPr bwMode="auto">
            <a:xfrm>
              <a:off x="942976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3" name="Rectangle 1133"/>
            <p:cNvSpPr>
              <a:spLocks noChangeArrowheads="1"/>
            </p:cNvSpPr>
            <p:nvPr/>
          </p:nvSpPr>
          <p:spPr bwMode="auto">
            <a:xfrm>
              <a:off x="874713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4" name="Line 1134"/>
            <p:cNvSpPr>
              <a:spLocks noChangeShapeType="1"/>
            </p:cNvSpPr>
            <p:nvPr/>
          </p:nvSpPr>
          <p:spPr bwMode="auto">
            <a:xfrm>
              <a:off x="1246188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5" name="Rectangle 1135"/>
            <p:cNvSpPr>
              <a:spLocks noChangeArrowheads="1"/>
            </p:cNvSpPr>
            <p:nvPr/>
          </p:nvSpPr>
          <p:spPr bwMode="auto">
            <a:xfrm>
              <a:off x="1177926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6" name="Line 1136"/>
            <p:cNvSpPr>
              <a:spLocks noChangeShapeType="1"/>
            </p:cNvSpPr>
            <p:nvPr/>
          </p:nvSpPr>
          <p:spPr bwMode="auto">
            <a:xfrm>
              <a:off x="1552576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7" name="Rectangle 1137"/>
            <p:cNvSpPr>
              <a:spLocks noChangeArrowheads="1"/>
            </p:cNvSpPr>
            <p:nvPr/>
          </p:nvSpPr>
          <p:spPr bwMode="auto">
            <a:xfrm>
              <a:off x="1484313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8" name="Line 1138"/>
            <p:cNvSpPr>
              <a:spLocks noChangeShapeType="1"/>
            </p:cNvSpPr>
            <p:nvPr/>
          </p:nvSpPr>
          <p:spPr bwMode="auto">
            <a:xfrm>
              <a:off x="1855788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9" name="Rectangle 1139"/>
            <p:cNvSpPr>
              <a:spLocks noChangeArrowheads="1"/>
            </p:cNvSpPr>
            <p:nvPr/>
          </p:nvSpPr>
          <p:spPr bwMode="auto">
            <a:xfrm>
              <a:off x="1787526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0" name="Line 1140"/>
            <p:cNvSpPr>
              <a:spLocks noChangeShapeType="1"/>
            </p:cNvSpPr>
            <p:nvPr/>
          </p:nvSpPr>
          <p:spPr bwMode="auto">
            <a:xfrm>
              <a:off x="2159001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1" name="Rectangle 1141"/>
            <p:cNvSpPr>
              <a:spLocks noChangeArrowheads="1"/>
            </p:cNvSpPr>
            <p:nvPr/>
          </p:nvSpPr>
          <p:spPr bwMode="auto">
            <a:xfrm>
              <a:off x="2090738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2" name="Line 1142"/>
            <p:cNvSpPr>
              <a:spLocks noChangeShapeType="1"/>
            </p:cNvSpPr>
            <p:nvPr/>
          </p:nvSpPr>
          <p:spPr bwMode="auto">
            <a:xfrm>
              <a:off x="2462213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3" name="Rectangle 1143"/>
            <p:cNvSpPr>
              <a:spLocks noChangeArrowheads="1"/>
            </p:cNvSpPr>
            <p:nvPr/>
          </p:nvSpPr>
          <p:spPr bwMode="auto">
            <a:xfrm>
              <a:off x="2393951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4" name="Line 1144"/>
            <p:cNvSpPr>
              <a:spLocks noChangeShapeType="1"/>
            </p:cNvSpPr>
            <p:nvPr/>
          </p:nvSpPr>
          <p:spPr bwMode="auto">
            <a:xfrm>
              <a:off x="2768601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5" name="Rectangle 1145"/>
            <p:cNvSpPr>
              <a:spLocks noChangeArrowheads="1"/>
            </p:cNvSpPr>
            <p:nvPr/>
          </p:nvSpPr>
          <p:spPr bwMode="auto">
            <a:xfrm>
              <a:off x="2700338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6" name="Line 1146"/>
            <p:cNvSpPr>
              <a:spLocks noChangeShapeType="1"/>
            </p:cNvSpPr>
            <p:nvPr/>
          </p:nvSpPr>
          <p:spPr bwMode="auto">
            <a:xfrm>
              <a:off x="3071813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7" name="Rectangle 1147"/>
            <p:cNvSpPr>
              <a:spLocks noChangeArrowheads="1"/>
            </p:cNvSpPr>
            <p:nvPr/>
          </p:nvSpPr>
          <p:spPr bwMode="auto">
            <a:xfrm>
              <a:off x="3003551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8" name="Line 1148"/>
            <p:cNvSpPr>
              <a:spLocks noChangeShapeType="1"/>
            </p:cNvSpPr>
            <p:nvPr/>
          </p:nvSpPr>
          <p:spPr bwMode="auto">
            <a:xfrm>
              <a:off x="3373438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9" name="Rectangle 1149"/>
            <p:cNvSpPr>
              <a:spLocks noChangeArrowheads="1"/>
            </p:cNvSpPr>
            <p:nvPr/>
          </p:nvSpPr>
          <p:spPr bwMode="auto">
            <a:xfrm>
              <a:off x="3305176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0" name="Line 1150"/>
            <p:cNvSpPr>
              <a:spLocks noChangeShapeType="1"/>
            </p:cNvSpPr>
            <p:nvPr/>
          </p:nvSpPr>
          <p:spPr bwMode="auto">
            <a:xfrm>
              <a:off x="3676651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1" name="Rectangle 1151"/>
            <p:cNvSpPr>
              <a:spLocks noChangeArrowheads="1"/>
            </p:cNvSpPr>
            <p:nvPr/>
          </p:nvSpPr>
          <p:spPr bwMode="auto">
            <a:xfrm>
              <a:off x="3608388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2" name="Line 1152"/>
            <p:cNvSpPr>
              <a:spLocks noChangeShapeType="1"/>
            </p:cNvSpPr>
            <p:nvPr/>
          </p:nvSpPr>
          <p:spPr bwMode="auto">
            <a:xfrm>
              <a:off x="3979863" y="4502151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3" name="Rectangle 1153"/>
            <p:cNvSpPr>
              <a:spLocks noChangeArrowheads="1"/>
            </p:cNvSpPr>
            <p:nvPr/>
          </p:nvSpPr>
          <p:spPr bwMode="auto">
            <a:xfrm>
              <a:off x="3911601" y="4516439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4" name="Rectangle 1154"/>
            <p:cNvSpPr>
              <a:spLocks noChangeArrowheads="1"/>
            </p:cNvSpPr>
            <p:nvPr/>
          </p:nvSpPr>
          <p:spPr bwMode="auto">
            <a:xfrm>
              <a:off x="2300230" y="4627572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5" name="Freeform 1280"/>
            <p:cNvSpPr>
              <a:spLocks/>
            </p:cNvSpPr>
            <p:nvPr/>
          </p:nvSpPr>
          <p:spPr bwMode="auto">
            <a:xfrm>
              <a:off x="485775" y="3373438"/>
              <a:ext cx="3794125" cy="1127125"/>
            </a:xfrm>
            <a:custGeom>
              <a:avLst/>
              <a:gdLst>
                <a:gd name="T0" fmla="*/ 26 w 1277"/>
                <a:gd name="T1" fmla="*/ 784 h 784"/>
                <a:gd name="T2" fmla="*/ 42 w 1277"/>
                <a:gd name="T3" fmla="*/ 784 h 784"/>
                <a:gd name="T4" fmla="*/ 53 w 1277"/>
                <a:gd name="T5" fmla="*/ 784 h 784"/>
                <a:gd name="T6" fmla="*/ 71 w 1277"/>
                <a:gd name="T7" fmla="*/ 784 h 784"/>
                <a:gd name="T8" fmla="*/ 83 w 1277"/>
                <a:gd name="T9" fmla="*/ 619 h 784"/>
                <a:gd name="T10" fmla="*/ 103 w 1277"/>
                <a:gd name="T11" fmla="*/ 783 h 784"/>
                <a:gd name="T12" fmla="*/ 124 w 1277"/>
                <a:gd name="T13" fmla="*/ 784 h 784"/>
                <a:gd name="T14" fmla="*/ 144 w 1277"/>
                <a:gd name="T15" fmla="*/ 784 h 784"/>
                <a:gd name="T16" fmla="*/ 159 w 1277"/>
                <a:gd name="T17" fmla="*/ 783 h 784"/>
                <a:gd name="T18" fmla="*/ 190 w 1277"/>
                <a:gd name="T19" fmla="*/ 784 h 784"/>
                <a:gd name="T20" fmla="*/ 210 w 1277"/>
                <a:gd name="T21" fmla="*/ 784 h 784"/>
                <a:gd name="T22" fmla="*/ 230 w 1277"/>
                <a:gd name="T23" fmla="*/ 784 h 784"/>
                <a:gd name="T24" fmla="*/ 247 w 1277"/>
                <a:gd name="T25" fmla="*/ 783 h 784"/>
                <a:gd name="T26" fmla="*/ 278 w 1277"/>
                <a:gd name="T27" fmla="*/ 784 h 784"/>
                <a:gd name="T28" fmla="*/ 297 w 1277"/>
                <a:gd name="T29" fmla="*/ 784 h 784"/>
                <a:gd name="T30" fmla="*/ 322 w 1277"/>
                <a:gd name="T31" fmla="*/ 784 h 784"/>
                <a:gd name="T32" fmla="*/ 337 w 1277"/>
                <a:gd name="T33" fmla="*/ 781 h 784"/>
                <a:gd name="T34" fmla="*/ 349 w 1277"/>
                <a:gd name="T35" fmla="*/ 784 h 784"/>
                <a:gd name="T36" fmla="*/ 373 w 1277"/>
                <a:gd name="T37" fmla="*/ 784 h 784"/>
                <a:gd name="T38" fmla="*/ 395 w 1277"/>
                <a:gd name="T39" fmla="*/ 784 h 784"/>
                <a:gd name="T40" fmla="*/ 414 w 1277"/>
                <a:gd name="T41" fmla="*/ 782 h 784"/>
                <a:gd name="T42" fmla="*/ 446 w 1277"/>
                <a:gd name="T43" fmla="*/ 783 h 784"/>
                <a:gd name="T44" fmla="*/ 475 w 1277"/>
                <a:gd name="T45" fmla="*/ 784 h 784"/>
                <a:gd name="T46" fmla="*/ 491 w 1277"/>
                <a:gd name="T47" fmla="*/ 784 h 784"/>
                <a:gd name="T48" fmla="*/ 507 w 1277"/>
                <a:gd name="T49" fmla="*/ 764 h 784"/>
                <a:gd name="T50" fmla="*/ 525 w 1277"/>
                <a:gd name="T51" fmla="*/ 784 h 784"/>
                <a:gd name="T52" fmla="*/ 548 w 1277"/>
                <a:gd name="T53" fmla="*/ 784 h 784"/>
                <a:gd name="T54" fmla="*/ 569 w 1277"/>
                <a:gd name="T55" fmla="*/ 784 h 784"/>
                <a:gd name="T56" fmla="*/ 596 w 1277"/>
                <a:gd name="T57" fmla="*/ 784 h 784"/>
                <a:gd name="T58" fmla="*/ 604 w 1277"/>
                <a:gd name="T59" fmla="*/ 783 h 784"/>
                <a:gd name="T60" fmla="*/ 630 w 1277"/>
                <a:gd name="T61" fmla="*/ 784 h 784"/>
                <a:gd name="T62" fmla="*/ 644 w 1277"/>
                <a:gd name="T63" fmla="*/ 784 h 784"/>
                <a:gd name="T64" fmla="*/ 664 w 1277"/>
                <a:gd name="T65" fmla="*/ 784 h 784"/>
                <a:gd name="T66" fmla="*/ 674 w 1277"/>
                <a:gd name="T67" fmla="*/ 784 h 784"/>
                <a:gd name="T68" fmla="*/ 706 w 1277"/>
                <a:gd name="T69" fmla="*/ 784 h 784"/>
                <a:gd name="T70" fmla="*/ 721 w 1277"/>
                <a:gd name="T71" fmla="*/ 784 h 784"/>
                <a:gd name="T72" fmla="*/ 746 w 1277"/>
                <a:gd name="T73" fmla="*/ 784 h 784"/>
                <a:gd name="T74" fmla="*/ 778 w 1277"/>
                <a:gd name="T75" fmla="*/ 711 h 784"/>
                <a:gd name="T76" fmla="*/ 798 w 1277"/>
                <a:gd name="T77" fmla="*/ 485 h 784"/>
                <a:gd name="T78" fmla="*/ 809 w 1277"/>
                <a:gd name="T79" fmla="*/ 768 h 784"/>
                <a:gd name="T80" fmla="*/ 834 w 1277"/>
                <a:gd name="T81" fmla="*/ 784 h 784"/>
                <a:gd name="T82" fmla="*/ 860 w 1277"/>
                <a:gd name="T83" fmla="*/ 784 h 784"/>
                <a:gd name="T84" fmla="*/ 891 w 1277"/>
                <a:gd name="T85" fmla="*/ 784 h 784"/>
                <a:gd name="T86" fmla="*/ 906 w 1277"/>
                <a:gd name="T87" fmla="*/ 699 h 784"/>
                <a:gd name="T88" fmla="*/ 920 w 1277"/>
                <a:gd name="T89" fmla="*/ 783 h 784"/>
                <a:gd name="T90" fmla="*/ 936 w 1277"/>
                <a:gd name="T91" fmla="*/ 784 h 784"/>
                <a:gd name="T92" fmla="*/ 952 w 1277"/>
                <a:gd name="T93" fmla="*/ 784 h 784"/>
                <a:gd name="T94" fmla="*/ 978 w 1277"/>
                <a:gd name="T95" fmla="*/ 784 h 784"/>
                <a:gd name="T96" fmla="*/ 1029 w 1277"/>
                <a:gd name="T97" fmla="*/ 784 h 784"/>
                <a:gd name="T98" fmla="*/ 1043 w 1277"/>
                <a:gd name="T99" fmla="*/ 784 h 784"/>
                <a:gd name="T100" fmla="*/ 1064 w 1277"/>
                <a:gd name="T101" fmla="*/ 784 h 784"/>
                <a:gd name="T102" fmla="*/ 1075 w 1277"/>
                <a:gd name="T103" fmla="*/ 784 h 784"/>
                <a:gd name="T104" fmla="*/ 1105 w 1277"/>
                <a:gd name="T105" fmla="*/ 784 h 784"/>
                <a:gd name="T106" fmla="*/ 1120 w 1277"/>
                <a:gd name="T107" fmla="*/ 784 h 784"/>
                <a:gd name="T108" fmla="*/ 1156 w 1277"/>
                <a:gd name="T109" fmla="*/ 784 h 784"/>
                <a:gd name="T110" fmla="*/ 1176 w 1277"/>
                <a:gd name="T111" fmla="*/ 784 h 784"/>
                <a:gd name="T112" fmla="*/ 1193 w 1277"/>
                <a:gd name="T113" fmla="*/ 784 h 784"/>
                <a:gd name="T114" fmla="*/ 1218 w 1277"/>
                <a:gd name="T115" fmla="*/ 784 h 784"/>
                <a:gd name="T116" fmla="*/ 1233 w 1277"/>
                <a:gd name="T117" fmla="*/ 784 h 784"/>
                <a:gd name="T118" fmla="*/ 1257 w 1277"/>
                <a:gd name="T119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6" y="784"/>
                  </a:lnTo>
                  <a:lnTo>
                    <a:pt x="6" y="784"/>
                  </a:lnTo>
                  <a:lnTo>
                    <a:pt x="6" y="784"/>
                  </a:lnTo>
                  <a:lnTo>
                    <a:pt x="16" y="784"/>
                  </a:lnTo>
                  <a:lnTo>
                    <a:pt x="16" y="783"/>
                  </a:lnTo>
                  <a:lnTo>
                    <a:pt x="16" y="784"/>
                  </a:lnTo>
                  <a:lnTo>
                    <a:pt x="20" y="784"/>
                  </a:lnTo>
                  <a:lnTo>
                    <a:pt x="20" y="783"/>
                  </a:lnTo>
                  <a:lnTo>
                    <a:pt x="20" y="784"/>
                  </a:lnTo>
                  <a:lnTo>
                    <a:pt x="25" y="784"/>
                  </a:lnTo>
                  <a:lnTo>
                    <a:pt x="25" y="782"/>
                  </a:lnTo>
                  <a:lnTo>
                    <a:pt x="25" y="784"/>
                  </a:lnTo>
                  <a:lnTo>
                    <a:pt x="26" y="784"/>
                  </a:lnTo>
                  <a:lnTo>
                    <a:pt x="26" y="783"/>
                  </a:lnTo>
                  <a:lnTo>
                    <a:pt x="27" y="782"/>
                  </a:lnTo>
                  <a:lnTo>
                    <a:pt x="27" y="784"/>
                  </a:lnTo>
                  <a:lnTo>
                    <a:pt x="31" y="784"/>
                  </a:lnTo>
                  <a:lnTo>
                    <a:pt x="31" y="784"/>
                  </a:lnTo>
                  <a:lnTo>
                    <a:pt x="31" y="784"/>
                  </a:lnTo>
                  <a:lnTo>
                    <a:pt x="32" y="753"/>
                  </a:lnTo>
                  <a:lnTo>
                    <a:pt x="32" y="784"/>
                  </a:lnTo>
                  <a:lnTo>
                    <a:pt x="37" y="784"/>
                  </a:lnTo>
                  <a:lnTo>
                    <a:pt x="37" y="781"/>
                  </a:lnTo>
                  <a:lnTo>
                    <a:pt x="37" y="784"/>
                  </a:lnTo>
                  <a:lnTo>
                    <a:pt x="42" y="784"/>
                  </a:lnTo>
                  <a:lnTo>
                    <a:pt x="42" y="784"/>
                  </a:lnTo>
                  <a:lnTo>
                    <a:pt x="42" y="784"/>
                  </a:lnTo>
                  <a:lnTo>
                    <a:pt x="45" y="784"/>
                  </a:lnTo>
                  <a:lnTo>
                    <a:pt x="45" y="783"/>
                  </a:lnTo>
                  <a:lnTo>
                    <a:pt x="45" y="784"/>
                  </a:lnTo>
                  <a:lnTo>
                    <a:pt x="46" y="784"/>
                  </a:lnTo>
                  <a:lnTo>
                    <a:pt x="46" y="784"/>
                  </a:lnTo>
                  <a:lnTo>
                    <a:pt x="47" y="782"/>
                  </a:lnTo>
                  <a:lnTo>
                    <a:pt x="47" y="784"/>
                  </a:lnTo>
                  <a:lnTo>
                    <a:pt x="50" y="784"/>
                  </a:lnTo>
                  <a:lnTo>
                    <a:pt x="50" y="784"/>
                  </a:lnTo>
                  <a:lnTo>
                    <a:pt x="50" y="784"/>
                  </a:lnTo>
                  <a:lnTo>
                    <a:pt x="52" y="784"/>
                  </a:lnTo>
                  <a:lnTo>
                    <a:pt x="52" y="782"/>
                  </a:lnTo>
                  <a:lnTo>
                    <a:pt x="52" y="784"/>
                  </a:lnTo>
                  <a:lnTo>
                    <a:pt x="53" y="784"/>
                  </a:lnTo>
                  <a:lnTo>
                    <a:pt x="57" y="784"/>
                  </a:lnTo>
                  <a:lnTo>
                    <a:pt x="57" y="781"/>
                  </a:lnTo>
                  <a:lnTo>
                    <a:pt x="57" y="784"/>
                  </a:lnTo>
                  <a:lnTo>
                    <a:pt x="61" y="784"/>
                  </a:lnTo>
                  <a:lnTo>
                    <a:pt x="61" y="690"/>
                  </a:lnTo>
                  <a:lnTo>
                    <a:pt x="61" y="784"/>
                  </a:lnTo>
                  <a:lnTo>
                    <a:pt x="62" y="784"/>
                  </a:lnTo>
                  <a:lnTo>
                    <a:pt x="66" y="784"/>
                  </a:lnTo>
                  <a:lnTo>
                    <a:pt x="66" y="784"/>
                  </a:lnTo>
                  <a:lnTo>
                    <a:pt x="66" y="719"/>
                  </a:lnTo>
                  <a:lnTo>
                    <a:pt x="67" y="784"/>
                  </a:lnTo>
                  <a:lnTo>
                    <a:pt x="67" y="784"/>
                  </a:lnTo>
                  <a:lnTo>
                    <a:pt x="71" y="784"/>
                  </a:lnTo>
                  <a:lnTo>
                    <a:pt x="71" y="784"/>
                  </a:lnTo>
                  <a:lnTo>
                    <a:pt x="71" y="760"/>
                  </a:lnTo>
                  <a:lnTo>
                    <a:pt x="72" y="757"/>
                  </a:lnTo>
                  <a:lnTo>
                    <a:pt x="72" y="784"/>
                  </a:lnTo>
                  <a:lnTo>
                    <a:pt x="76" y="784"/>
                  </a:lnTo>
                  <a:lnTo>
                    <a:pt x="76" y="784"/>
                  </a:lnTo>
                  <a:lnTo>
                    <a:pt x="76" y="784"/>
                  </a:lnTo>
                  <a:lnTo>
                    <a:pt x="77" y="784"/>
                  </a:lnTo>
                  <a:lnTo>
                    <a:pt x="77" y="779"/>
                  </a:lnTo>
                  <a:lnTo>
                    <a:pt x="78" y="783"/>
                  </a:lnTo>
                  <a:lnTo>
                    <a:pt x="78" y="784"/>
                  </a:lnTo>
                  <a:lnTo>
                    <a:pt x="82" y="784"/>
                  </a:lnTo>
                  <a:lnTo>
                    <a:pt x="82" y="784"/>
                  </a:lnTo>
                  <a:lnTo>
                    <a:pt x="82" y="668"/>
                  </a:lnTo>
                  <a:lnTo>
                    <a:pt x="83" y="619"/>
                  </a:lnTo>
                  <a:lnTo>
                    <a:pt x="83" y="784"/>
                  </a:lnTo>
                  <a:lnTo>
                    <a:pt x="87" y="784"/>
                  </a:lnTo>
                  <a:lnTo>
                    <a:pt x="87" y="784"/>
                  </a:lnTo>
                  <a:lnTo>
                    <a:pt x="87" y="784"/>
                  </a:lnTo>
                  <a:lnTo>
                    <a:pt x="88" y="743"/>
                  </a:lnTo>
                  <a:lnTo>
                    <a:pt x="88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98" y="784"/>
                  </a:lnTo>
                  <a:lnTo>
                    <a:pt x="98" y="783"/>
                  </a:lnTo>
                  <a:lnTo>
                    <a:pt x="98" y="784"/>
                  </a:lnTo>
                  <a:lnTo>
                    <a:pt x="103" y="784"/>
                  </a:lnTo>
                  <a:lnTo>
                    <a:pt x="103" y="783"/>
                  </a:lnTo>
                  <a:lnTo>
                    <a:pt x="103" y="784"/>
                  </a:lnTo>
                  <a:lnTo>
                    <a:pt x="113" y="784"/>
                  </a:lnTo>
                  <a:lnTo>
                    <a:pt x="113" y="784"/>
                  </a:lnTo>
                  <a:lnTo>
                    <a:pt x="113" y="781"/>
                  </a:lnTo>
                  <a:lnTo>
                    <a:pt x="114" y="782"/>
                  </a:lnTo>
                  <a:lnTo>
                    <a:pt x="114" y="784"/>
                  </a:lnTo>
                  <a:lnTo>
                    <a:pt x="118" y="784"/>
                  </a:lnTo>
                  <a:lnTo>
                    <a:pt x="118" y="784"/>
                  </a:lnTo>
                  <a:lnTo>
                    <a:pt x="118" y="784"/>
                  </a:lnTo>
                  <a:lnTo>
                    <a:pt x="119" y="781"/>
                  </a:lnTo>
                  <a:lnTo>
                    <a:pt x="119" y="784"/>
                  </a:lnTo>
                  <a:lnTo>
                    <a:pt x="124" y="784"/>
                  </a:lnTo>
                  <a:lnTo>
                    <a:pt x="124" y="784"/>
                  </a:lnTo>
                  <a:lnTo>
                    <a:pt x="124" y="784"/>
                  </a:lnTo>
                  <a:lnTo>
                    <a:pt x="127" y="784"/>
                  </a:lnTo>
                  <a:lnTo>
                    <a:pt x="127" y="784"/>
                  </a:lnTo>
                  <a:lnTo>
                    <a:pt x="127" y="784"/>
                  </a:lnTo>
                  <a:lnTo>
                    <a:pt x="128" y="784"/>
                  </a:lnTo>
                  <a:lnTo>
                    <a:pt x="128" y="784"/>
                  </a:lnTo>
                  <a:lnTo>
                    <a:pt x="129" y="783"/>
                  </a:lnTo>
                  <a:lnTo>
                    <a:pt x="129" y="784"/>
                  </a:lnTo>
                  <a:lnTo>
                    <a:pt x="139" y="784"/>
                  </a:lnTo>
                  <a:lnTo>
                    <a:pt x="139" y="783"/>
                  </a:lnTo>
                  <a:lnTo>
                    <a:pt x="139" y="784"/>
                  </a:lnTo>
                  <a:lnTo>
                    <a:pt x="143" y="784"/>
                  </a:lnTo>
                  <a:lnTo>
                    <a:pt x="143" y="778"/>
                  </a:lnTo>
                  <a:lnTo>
                    <a:pt x="143" y="784"/>
                  </a:lnTo>
                  <a:lnTo>
                    <a:pt x="144" y="784"/>
                  </a:lnTo>
                  <a:lnTo>
                    <a:pt x="144" y="784"/>
                  </a:lnTo>
                  <a:lnTo>
                    <a:pt x="148" y="784"/>
                  </a:lnTo>
                  <a:lnTo>
                    <a:pt x="148" y="782"/>
                  </a:lnTo>
                  <a:lnTo>
                    <a:pt x="148" y="784"/>
                  </a:lnTo>
                  <a:lnTo>
                    <a:pt x="149" y="749"/>
                  </a:lnTo>
                  <a:lnTo>
                    <a:pt x="149" y="784"/>
                  </a:lnTo>
                  <a:lnTo>
                    <a:pt x="153" y="784"/>
                  </a:lnTo>
                  <a:lnTo>
                    <a:pt x="153" y="782"/>
                  </a:lnTo>
                  <a:lnTo>
                    <a:pt x="153" y="784"/>
                  </a:lnTo>
                  <a:lnTo>
                    <a:pt x="154" y="774"/>
                  </a:lnTo>
                  <a:lnTo>
                    <a:pt x="154" y="784"/>
                  </a:lnTo>
                  <a:lnTo>
                    <a:pt x="159" y="784"/>
                  </a:lnTo>
                  <a:lnTo>
                    <a:pt x="159" y="784"/>
                  </a:lnTo>
                  <a:lnTo>
                    <a:pt x="159" y="783"/>
                  </a:lnTo>
                  <a:lnTo>
                    <a:pt x="160" y="783"/>
                  </a:lnTo>
                  <a:lnTo>
                    <a:pt x="160" y="784"/>
                  </a:lnTo>
                  <a:lnTo>
                    <a:pt x="169" y="784"/>
                  </a:lnTo>
                  <a:lnTo>
                    <a:pt x="169" y="783"/>
                  </a:lnTo>
                  <a:lnTo>
                    <a:pt x="169" y="784"/>
                  </a:lnTo>
                  <a:lnTo>
                    <a:pt x="170" y="783"/>
                  </a:lnTo>
                  <a:lnTo>
                    <a:pt x="170" y="784"/>
                  </a:lnTo>
                  <a:lnTo>
                    <a:pt x="175" y="784"/>
                  </a:lnTo>
                  <a:lnTo>
                    <a:pt x="175" y="784"/>
                  </a:lnTo>
                  <a:lnTo>
                    <a:pt x="175" y="784"/>
                  </a:lnTo>
                  <a:lnTo>
                    <a:pt x="180" y="784"/>
                  </a:lnTo>
                  <a:lnTo>
                    <a:pt x="180" y="784"/>
                  </a:lnTo>
                  <a:lnTo>
                    <a:pt x="180" y="784"/>
                  </a:lnTo>
                  <a:lnTo>
                    <a:pt x="190" y="784"/>
                  </a:lnTo>
                  <a:lnTo>
                    <a:pt x="190" y="783"/>
                  </a:lnTo>
                  <a:lnTo>
                    <a:pt x="190" y="784"/>
                  </a:lnTo>
                  <a:lnTo>
                    <a:pt x="204" y="784"/>
                  </a:lnTo>
                  <a:lnTo>
                    <a:pt x="204" y="784"/>
                  </a:lnTo>
                  <a:lnTo>
                    <a:pt x="204" y="784"/>
                  </a:lnTo>
                  <a:lnTo>
                    <a:pt x="205" y="784"/>
                  </a:lnTo>
                  <a:lnTo>
                    <a:pt x="205" y="783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9" y="784"/>
                  </a:lnTo>
                  <a:lnTo>
                    <a:pt x="209" y="782"/>
                  </a:lnTo>
                  <a:lnTo>
                    <a:pt x="209" y="784"/>
                  </a:lnTo>
                  <a:lnTo>
                    <a:pt x="210" y="784"/>
                  </a:lnTo>
                  <a:lnTo>
                    <a:pt x="210" y="784"/>
                  </a:lnTo>
                  <a:lnTo>
                    <a:pt x="211" y="783"/>
                  </a:lnTo>
                  <a:lnTo>
                    <a:pt x="211" y="784"/>
                  </a:lnTo>
                  <a:lnTo>
                    <a:pt x="214" y="784"/>
                  </a:lnTo>
                  <a:lnTo>
                    <a:pt x="214" y="784"/>
                  </a:lnTo>
                  <a:lnTo>
                    <a:pt x="214" y="784"/>
                  </a:lnTo>
                  <a:lnTo>
                    <a:pt x="215" y="784"/>
                  </a:lnTo>
                  <a:lnTo>
                    <a:pt x="215" y="784"/>
                  </a:lnTo>
                  <a:lnTo>
                    <a:pt x="221" y="784"/>
                  </a:lnTo>
                  <a:lnTo>
                    <a:pt x="221" y="784"/>
                  </a:lnTo>
                  <a:lnTo>
                    <a:pt x="221" y="784"/>
                  </a:lnTo>
                  <a:lnTo>
                    <a:pt x="225" y="784"/>
                  </a:lnTo>
                  <a:lnTo>
                    <a:pt x="225" y="766"/>
                  </a:lnTo>
                  <a:lnTo>
                    <a:pt x="225" y="784"/>
                  </a:lnTo>
                  <a:lnTo>
                    <a:pt x="230" y="784"/>
                  </a:lnTo>
                  <a:lnTo>
                    <a:pt x="230" y="784"/>
                  </a:lnTo>
                  <a:lnTo>
                    <a:pt x="230" y="708"/>
                  </a:lnTo>
                  <a:lnTo>
                    <a:pt x="231" y="762"/>
                  </a:lnTo>
                  <a:lnTo>
                    <a:pt x="231" y="784"/>
                  </a:lnTo>
                  <a:lnTo>
                    <a:pt x="235" y="784"/>
                  </a:lnTo>
                  <a:lnTo>
                    <a:pt x="235" y="784"/>
                  </a:lnTo>
                  <a:lnTo>
                    <a:pt x="235" y="783"/>
                  </a:lnTo>
                  <a:lnTo>
                    <a:pt x="236" y="772"/>
                  </a:lnTo>
                  <a:lnTo>
                    <a:pt x="236" y="784"/>
                  </a:lnTo>
                  <a:lnTo>
                    <a:pt x="241" y="784"/>
                  </a:lnTo>
                  <a:lnTo>
                    <a:pt x="241" y="782"/>
                  </a:lnTo>
                  <a:lnTo>
                    <a:pt x="241" y="784"/>
                  </a:lnTo>
                  <a:lnTo>
                    <a:pt x="247" y="784"/>
                  </a:lnTo>
                  <a:lnTo>
                    <a:pt x="247" y="783"/>
                  </a:lnTo>
                  <a:lnTo>
                    <a:pt x="247" y="784"/>
                  </a:lnTo>
                  <a:lnTo>
                    <a:pt x="251" y="784"/>
                  </a:lnTo>
                  <a:lnTo>
                    <a:pt x="251" y="784"/>
                  </a:lnTo>
                  <a:lnTo>
                    <a:pt x="251" y="784"/>
                  </a:lnTo>
                  <a:lnTo>
                    <a:pt x="252" y="783"/>
                  </a:lnTo>
                  <a:lnTo>
                    <a:pt x="252" y="784"/>
                  </a:lnTo>
                  <a:lnTo>
                    <a:pt x="262" y="784"/>
                  </a:lnTo>
                  <a:lnTo>
                    <a:pt x="262" y="783"/>
                  </a:lnTo>
                  <a:lnTo>
                    <a:pt x="262" y="784"/>
                  </a:lnTo>
                  <a:lnTo>
                    <a:pt x="272" y="784"/>
                  </a:lnTo>
                  <a:lnTo>
                    <a:pt x="272" y="783"/>
                  </a:lnTo>
                  <a:lnTo>
                    <a:pt x="272" y="784"/>
                  </a:lnTo>
                  <a:lnTo>
                    <a:pt x="277" y="784"/>
                  </a:lnTo>
                  <a:lnTo>
                    <a:pt x="278" y="784"/>
                  </a:lnTo>
                  <a:lnTo>
                    <a:pt x="278" y="784"/>
                  </a:lnTo>
                  <a:lnTo>
                    <a:pt x="282" y="784"/>
                  </a:lnTo>
                  <a:lnTo>
                    <a:pt x="282" y="783"/>
                  </a:lnTo>
                  <a:lnTo>
                    <a:pt x="282" y="784"/>
                  </a:lnTo>
                  <a:lnTo>
                    <a:pt x="287" y="784"/>
                  </a:lnTo>
                  <a:lnTo>
                    <a:pt x="287" y="771"/>
                  </a:lnTo>
                  <a:lnTo>
                    <a:pt x="287" y="784"/>
                  </a:lnTo>
                  <a:lnTo>
                    <a:pt x="292" y="784"/>
                  </a:lnTo>
                  <a:lnTo>
                    <a:pt x="292" y="784"/>
                  </a:lnTo>
                  <a:lnTo>
                    <a:pt x="292" y="783"/>
                  </a:lnTo>
                  <a:lnTo>
                    <a:pt x="293" y="784"/>
                  </a:lnTo>
                  <a:lnTo>
                    <a:pt x="293" y="784"/>
                  </a:lnTo>
                  <a:lnTo>
                    <a:pt x="297" y="784"/>
                  </a:lnTo>
                  <a:lnTo>
                    <a:pt x="297" y="784"/>
                  </a:lnTo>
                  <a:lnTo>
                    <a:pt x="297" y="783"/>
                  </a:lnTo>
                  <a:lnTo>
                    <a:pt x="298" y="782"/>
                  </a:lnTo>
                  <a:lnTo>
                    <a:pt x="298" y="784"/>
                  </a:lnTo>
                  <a:lnTo>
                    <a:pt x="308" y="784"/>
                  </a:lnTo>
                  <a:lnTo>
                    <a:pt x="308" y="783"/>
                  </a:lnTo>
                  <a:lnTo>
                    <a:pt x="308" y="784"/>
                  </a:lnTo>
                  <a:lnTo>
                    <a:pt x="316" y="784"/>
                  </a:lnTo>
                  <a:lnTo>
                    <a:pt x="316" y="784"/>
                  </a:lnTo>
                  <a:lnTo>
                    <a:pt x="316" y="784"/>
                  </a:lnTo>
                  <a:lnTo>
                    <a:pt x="317" y="778"/>
                  </a:lnTo>
                  <a:lnTo>
                    <a:pt x="317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3" y="783"/>
                  </a:lnTo>
                  <a:lnTo>
                    <a:pt x="323" y="784"/>
                  </a:lnTo>
                  <a:lnTo>
                    <a:pt x="327" y="784"/>
                  </a:lnTo>
                  <a:lnTo>
                    <a:pt x="327" y="784"/>
                  </a:lnTo>
                  <a:lnTo>
                    <a:pt x="327" y="784"/>
                  </a:lnTo>
                  <a:lnTo>
                    <a:pt x="332" y="784"/>
                  </a:lnTo>
                  <a:lnTo>
                    <a:pt x="332" y="784"/>
                  </a:lnTo>
                  <a:lnTo>
                    <a:pt x="332" y="784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34" y="784"/>
                  </a:lnTo>
                  <a:lnTo>
                    <a:pt x="334" y="784"/>
                  </a:lnTo>
                  <a:lnTo>
                    <a:pt x="337" y="784"/>
                  </a:lnTo>
                  <a:lnTo>
                    <a:pt x="337" y="781"/>
                  </a:lnTo>
                  <a:lnTo>
                    <a:pt x="337" y="784"/>
                  </a:lnTo>
                  <a:lnTo>
                    <a:pt x="338" y="784"/>
                  </a:lnTo>
                  <a:lnTo>
                    <a:pt x="338" y="783"/>
                  </a:lnTo>
                  <a:lnTo>
                    <a:pt x="339" y="783"/>
                  </a:lnTo>
                  <a:lnTo>
                    <a:pt x="339" y="784"/>
                  </a:lnTo>
                  <a:lnTo>
                    <a:pt x="343" y="784"/>
                  </a:lnTo>
                  <a:lnTo>
                    <a:pt x="343" y="783"/>
                  </a:lnTo>
                  <a:lnTo>
                    <a:pt x="343" y="784"/>
                  </a:lnTo>
                  <a:lnTo>
                    <a:pt x="344" y="784"/>
                  </a:lnTo>
                  <a:lnTo>
                    <a:pt x="344" y="784"/>
                  </a:lnTo>
                  <a:lnTo>
                    <a:pt x="348" y="784"/>
                  </a:lnTo>
                  <a:lnTo>
                    <a:pt x="348" y="784"/>
                  </a:lnTo>
                  <a:lnTo>
                    <a:pt x="348" y="784"/>
                  </a:lnTo>
                  <a:lnTo>
                    <a:pt x="349" y="784"/>
                  </a:lnTo>
                  <a:lnTo>
                    <a:pt x="349" y="784"/>
                  </a:lnTo>
                  <a:lnTo>
                    <a:pt x="358" y="784"/>
                  </a:lnTo>
                  <a:lnTo>
                    <a:pt x="358" y="705"/>
                  </a:lnTo>
                  <a:lnTo>
                    <a:pt x="358" y="784"/>
                  </a:lnTo>
                  <a:lnTo>
                    <a:pt x="363" y="784"/>
                  </a:lnTo>
                  <a:lnTo>
                    <a:pt x="363" y="725"/>
                  </a:lnTo>
                  <a:lnTo>
                    <a:pt x="363" y="784"/>
                  </a:lnTo>
                  <a:lnTo>
                    <a:pt x="364" y="784"/>
                  </a:lnTo>
                  <a:lnTo>
                    <a:pt x="368" y="784"/>
                  </a:lnTo>
                  <a:lnTo>
                    <a:pt x="368" y="784"/>
                  </a:lnTo>
                  <a:lnTo>
                    <a:pt x="368" y="581"/>
                  </a:lnTo>
                  <a:lnTo>
                    <a:pt x="369" y="775"/>
                  </a:lnTo>
                  <a:lnTo>
                    <a:pt x="369" y="784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3" y="630"/>
                  </a:lnTo>
                  <a:lnTo>
                    <a:pt x="374" y="767"/>
                  </a:lnTo>
                  <a:lnTo>
                    <a:pt x="374" y="784"/>
                  </a:lnTo>
                  <a:lnTo>
                    <a:pt x="378" y="784"/>
                  </a:lnTo>
                  <a:lnTo>
                    <a:pt x="378" y="722"/>
                  </a:lnTo>
                  <a:lnTo>
                    <a:pt x="378" y="784"/>
                  </a:lnTo>
                  <a:lnTo>
                    <a:pt x="379" y="781"/>
                  </a:lnTo>
                  <a:lnTo>
                    <a:pt x="379" y="784"/>
                  </a:lnTo>
                  <a:lnTo>
                    <a:pt x="383" y="784"/>
                  </a:lnTo>
                  <a:lnTo>
                    <a:pt x="383" y="775"/>
                  </a:lnTo>
                  <a:lnTo>
                    <a:pt x="383" y="784"/>
                  </a:lnTo>
                  <a:lnTo>
                    <a:pt x="384" y="784"/>
                  </a:lnTo>
                  <a:lnTo>
                    <a:pt x="395" y="784"/>
                  </a:lnTo>
                  <a:lnTo>
                    <a:pt x="395" y="783"/>
                  </a:lnTo>
                  <a:lnTo>
                    <a:pt x="395" y="784"/>
                  </a:lnTo>
                  <a:lnTo>
                    <a:pt x="404" y="784"/>
                  </a:lnTo>
                  <a:lnTo>
                    <a:pt x="404" y="765"/>
                  </a:lnTo>
                  <a:lnTo>
                    <a:pt x="404" y="784"/>
                  </a:lnTo>
                  <a:lnTo>
                    <a:pt x="405" y="784"/>
                  </a:lnTo>
                  <a:lnTo>
                    <a:pt x="405" y="784"/>
                  </a:lnTo>
                  <a:lnTo>
                    <a:pt x="409" y="784"/>
                  </a:lnTo>
                  <a:lnTo>
                    <a:pt x="409" y="784"/>
                  </a:lnTo>
                  <a:lnTo>
                    <a:pt x="409" y="774"/>
                  </a:lnTo>
                  <a:lnTo>
                    <a:pt x="410" y="784"/>
                  </a:lnTo>
                  <a:lnTo>
                    <a:pt x="410" y="784"/>
                  </a:lnTo>
                  <a:lnTo>
                    <a:pt x="414" y="784"/>
                  </a:lnTo>
                  <a:lnTo>
                    <a:pt x="414" y="782"/>
                  </a:lnTo>
                  <a:lnTo>
                    <a:pt x="414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39" y="778"/>
                  </a:lnTo>
                  <a:lnTo>
                    <a:pt x="440" y="773"/>
                  </a:lnTo>
                  <a:lnTo>
                    <a:pt x="440" y="784"/>
                  </a:lnTo>
                  <a:lnTo>
                    <a:pt x="441" y="784"/>
                  </a:lnTo>
                  <a:lnTo>
                    <a:pt x="441" y="784"/>
                  </a:lnTo>
                  <a:lnTo>
                    <a:pt x="444" y="784"/>
                  </a:lnTo>
                  <a:lnTo>
                    <a:pt x="444" y="780"/>
                  </a:lnTo>
                  <a:lnTo>
                    <a:pt x="444" y="784"/>
                  </a:lnTo>
                  <a:lnTo>
                    <a:pt x="445" y="778"/>
                  </a:lnTo>
                  <a:lnTo>
                    <a:pt x="445" y="784"/>
                  </a:lnTo>
                  <a:lnTo>
                    <a:pt x="446" y="783"/>
                  </a:lnTo>
                  <a:lnTo>
                    <a:pt x="446" y="784"/>
                  </a:lnTo>
                  <a:lnTo>
                    <a:pt x="465" y="784"/>
                  </a:lnTo>
                  <a:lnTo>
                    <a:pt x="465" y="784"/>
                  </a:lnTo>
                  <a:lnTo>
                    <a:pt x="465" y="784"/>
                  </a:lnTo>
                  <a:lnTo>
                    <a:pt x="466" y="784"/>
                  </a:lnTo>
                  <a:lnTo>
                    <a:pt x="466" y="783"/>
                  </a:lnTo>
                  <a:lnTo>
                    <a:pt x="467" y="784"/>
                  </a:lnTo>
                  <a:lnTo>
                    <a:pt x="467" y="784"/>
                  </a:lnTo>
                  <a:lnTo>
                    <a:pt x="470" y="784"/>
                  </a:lnTo>
                  <a:lnTo>
                    <a:pt x="470" y="784"/>
                  </a:lnTo>
                  <a:lnTo>
                    <a:pt x="470" y="781"/>
                  </a:lnTo>
                  <a:lnTo>
                    <a:pt x="471" y="781"/>
                  </a:lnTo>
                  <a:lnTo>
                    <a:pt x="471" y="784"/>
                  </a:lnTo>
                  <a:lnTo>
                    <a:pt x="475" y="784"/>
                  </a:lnTo>
                  <a:lnTo>
                    <a:pt x="475" y="784"/>
                  </a:lnTo>
                  <a:lnTo>
                    <a:pt x="475" y="784"/>
                  </a:lnTo>
                  <a:lnTo>
                    <a:pt x="476" y="734"/>
                  </a:lnTo>
                  <a:lnTo>
                    <a:pt x="476" y="784"/>
                  </a:lnTo>
                  <a:lnTo>
                    <a:pt x="477" y="784"/>
                  </a:lnTo>
                  <a:lnTo>
                    <a:pt x="481" y="784"/>
                  </a:lnTo>
                  <a:lnTo>
                    <a:pt x="481" y="780"/>
                  </a:lnTo>
                  <a:lnTo>
                    <a:pt x="481" y="784"/>
                  </a:lnTo>
                  <a:lnTo>
                    <a:pt x="486" y="784"/>
                  </a:lnTo>
                  <a:lnTo>
                    <a:pt x="486" y="711"/>
                  </a:lnTo>
                  <a:lnTo>
                    <a:pt x="486" y="784"/>
                  </a:lnTo>
                  <a:lnTo>
                    <a:pt x="491" y="784"/>
                  </a:lnTo>
                  <a:lnTo>
                    <a:pt x="491" y="740"/>
                  </a:lnTo>
                  <a:lnTo>
                    <a:pt x="491" y="784"/>
                  </a:lnTo>
                  <a:lnTo>
                    <a:pt x="492" y="784"/>
                  </a:lnTo>
                  <a:lnTo>
                    <a:pt x="492" y="784"/>
                  </a:lnTo>
                  <a:lnTo>
                    <a:pt x="496" y="784"/>
                  </a:lnTo>
                  <a:lnTo>
                    <a:pt x="496" y="760"/>
                  </a:lnTo>
                  <a:lnTo>
                    <a:pt x="496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1" y="740"/>
                  </a:lnTo>
                  <a:lnTo>
                    <a:pt x="502" y="774"/>
                  </a:lnTo>
                  <a:lnTo>
                    <a:pt x="502" y="784"/>
                  </a:lnTo>
                  <a:lnTo>
                    <a:pt x="506" y="784"/>
                  </a:lnTo>
                  <a:lnTo>
                    <a:pt x="506" y="784"/>
                  </a:lnTo>
                  <a:lnTo>
                    <a:pt x="506" y="776"/>
                  </a:lnTo>
                  <a:lnTo>
                    <a:pt x="507" y="764"/>
                  </a:lnTo>
                  <a:lnTo>
                    <a:pt x="507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11" y="784"/>
                  </a:lnTo>
                  <a:lnTo>
                    <a:pt x="511" y="784"/>
                  </a:lnTo>
                  <a:lnTo>
                    <a:pt x="511" y="784"/>
                  </a:lnTo>
                  <a:lnTo>
                    <a:pt x="512" y="780"/>
                  </a:lnTo>
                  <a:lnTo>
                    <a:pt x="512" y="784"/>
                  </a:lnTo>
                  <a:lnTo>
                    <a:pt x="513" y="784"/>
                  </a:lnTo>
                  <a:lnTo>
                    <a:pt x="513" y="784"/>
                  </a:lnTo>
                  <a:lnTo>
                    <a:pt x="517" y="784"/>
                  </a:lnTo>
                  <a:lnTo>
                    <a:pt x="517" y="783"/>
                  </a:lnTo>
                  <a:lnTo>
                    <a:pt x="517" y="784"/>
                  </a:lnTo>
                  <a:lnTo>
                    <a:pt x="525" y="784"/>
                  </a:lnTo>
                  <a:lnTo>
                    <a:pt x="525" y="784"/>
                  </a:lnTo>
                  <a:lnTo>
                    <a:pt x="525" y="784"/>
                  </a:lnTo>
                  <a:lnTo>
                    <a:pt x="533" y="784"/>
                  </a:lnTo>
                  <a:lnTo>
                    <a:pt x="533" y="784"/>
                  </a:lnTo>
                  <a:lnTo>
                    <a:pt x="533" y="784"/>
                  </a:lnTo>
                  <a:lnTo>
                    <a:pt x="542" y="784"/>
                  </a:lnTo>
                  <a:lnTo>
                    <a:pt x="542" y="783"/>
                  </a:lnTo>
                  <a:lnTo>
                    <a:pt x="542" y="784"/>
                  </a:lnTo>
                  <a:lnTo>
                    <a:pt x="543" y="775"/>
                  </a:lnTo>
                  <a:lnTo>
                    <a:pt x="543" y="784"/>
                  </a:lnTo>
                  <a:lnTo>
                    <a:pt x="545" y="784"/>
                  </a:lnTo>
                  <a:lnTo>
                    <a:pt x="545" y="784"/>
                  </a:lnTo>
                  <a:lnTo>
                    <a:pt x="545" y="784"/>
                  </a:lnTo>
                  <a:lnTo>
                    <a:pt x="548" y="784"/>
                  </a:lnTo>
                  <a:lnTo>
                    <a:pt x="548" y="784"/>
                  </a:lnTo>
                  <a:lnTo>
                    <a:pt x="548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53" y="784"/>
                  </a:lnTo>
                  <a:lnTo>
                    <a:pt x="553" y="783"/>
                  </a:lnTo>
                  <a:lnTo>
                    <a:pt x="554" y="784"/>
                  </a:lnTo>
                  <a:lnTo>
                    <a:pt x="554" y="784"/>
                  </a:lnTo>
                  <a:lnTo>
                    <a:pt x="568" y="784"/>
                  </a:lnTo>
                  <a:lnTo>
                    <a:pt x="568" y="784"/>
                  </a:lnTo>
                  <a:lnTo>
                    <a:pt x="568" y="783"/>
                  </a:lnTo>
                  <a:lnTo>
                    <a:pt x="569" y="783"/>
                  </a:lnTo>
                  <a:lnTo>
                    <a:pt x="569" y="784"/>
                  </a:lnTo>
                  <a:lnTo>
                    <a:pt x="573" y="784"/>
                  </a:lnTo>
                  <a:lnTo>
                    <a:pt x="573" y="784"/>
                  </a:lnTo>
                  <a:lnTo>
                    <a:pt x="573" y="784"/>
                  </a:lnTo>
                  <a:lnTo>
                    <a:pt x="574" y="783"/>
                  </a:lnTo>
                  <a:lnTo>
                    <a:pt x="574" y="784"/>
                  </a:lnTo>
                  <a:lnTo>
                    <a:pt x="584" y="784"/>
                  </a:lnTo>
                  <a:lnTo>
                    <a:pt x="584" y="784"/>
                  </a:lnTo>
                  <a:lnTo>
                    <a:pt x="584" y="784"/>
                  </a:lnTo>
                  <a:lnTo>
                    <a:pt x="593" y="784"/>
                  </a:lnTo>
                  <a:lnTo>
                    <a:pt x="593" y="784"/>
                  </a:lnTo>
                  <a:lnTo>
                    <a:pt x="593" y="729"/>
                  </a:lnTo>
                  <a:lnTo>
                    <a:pt x="594" y="621"/>
                  </a:lnTo>
                  <a:lnTo>
                    <a:pt x="594" y="784"/>
                  </a:lnTo>
                  <a:lnTo>
                    <a:pt x="596" y="784"/>
                  </a:lnTo>
                  <a:lnTo>
                    <a:pt x="596" y="784"/>
                  </a:lnTo>
                  <a:lnTo>
                    <a:pt x="596" y="784"/>
                  </a:lnTo>
                  <a:lnTo>
                    <a:pt x="597" y="783"/>
                  </a:lnTo>
                  <a:lnTo>
                    <a:pt x="597" y="784"/>
                  </a:lnTo>
                  <a:lnTo>
                    <a:pt x="598" y="752"/>
                  </a:lnTo>
                  <a:lnTo>
                    <a:pt x="598" y="784"/>
                  </a:lnTo>
                  <a:lnTo>
                    <a:pt x="599" y="744"/>
                  </a:lnTo>
                  <a:lnTo>
                    <a:pt x="599" y="784"/>
                  </a:lnTo>
                  <a:lnTo>
                    <a:pt x="600" y="784"/>
                  </a:lnTo>
                  <a:lnTo>
                    <a:pt x="600" y="784"/>
                  </a:lnTo>
                  <a:lnTo>
                    <a:pt x="603" y="784"/>
                  </a:lnTo>
                  <a:lnTo>
                    <a:pt x="603" y="771"/>
                  </a:lnTo>
                  <a:lnTo>
                    <a:pt x="603" y="784"/>
                  </a:lnTo>
                  <a:lnTo>
                    <a:pt x="604" y="783"/>
                  </a:lnTo>
                  <a:lnTo>
                    <a:pt x="604" y="784"/>
                  </a:lnTo>
                  <a:lnTo>
                    <a:pt x="608" y="784"/>
                  </a:lnTo>
                  <a:lnTo>
                    <a:pt x="608" y="782"/>
                  </a:lnTo>
                  <a:lnTo>
                    <a:pt x="608" y="784"/>
                  </a:lnTo>
                  <a:lnTo>
                    <a:pt x="609" y="784"/>
                  </a:lnTo>
                  <a:lnTo>
                    <a:pt x="609" y="784"/>
                  </a:lnTo>
                  <a:lnTo>
                    <a:pt x="614" y="784"/>
                  </a:lnTo>
                  <a:lnTo>
                    <a:pt x="615" y="784"/>
                  </a:lnTo>
                  <a:lnTo>
                    <a:pt x="615" y="784"/>
                  </a:lnTo>
                  <a:lnTo>
                    <a:pt x="625" y="784"/>
                  </a:lnTo>
                  <a:lnTo>
                    <a:pt x="625" y="783"/>
                  </a:lnTo>
                  <a:lnTo>
                    <a:pt x="625" y="784"/>
                  </a:lnTo>
                  <a:lnTo>
                    <a:pt x="629" y="784"/>
                  </a:lnTo>
                  <a:lnTo>
                    <a:pt x="630" y="784"/>
                  </a:lnTo>
                  <a:lnTo>
                    <a:pt x="630" y="784"/>
                  </a:lnTo>
                  <a:lnTo>
                    <a:pt x="634" y="784"/>
                  </a:lnTo>
                  <a:lnTo>
                    <a:pt x="634" y="784"/>
                  </a:lnTo>
                  <a:lnTo>
                    <a:pt x="634" y="780"/>
                  </a:lnTo>
                  <a:lnTo>
                    <a:pt x="635" y="784"/>
                  </a:lnTo>
                  <a:lnTo>
                    <a:pt x="635" y="784"/>
                  </a:lnTo>
                  <a:lnTo>
                    <a:pt x="639" y="784"/>
                  </a:lnTo>
                  <a:lnTo>
                    <a:pt x="639" y="784"/>
                  </a:lnTo>
                  <a:lnTo>
                    <a:pt x="639" y="784"/>
                  </a:lnTo>
                  <a:lnTo>
                    <a:pt x="640" y="783"/>
                  </a:lnTo>
                  <a:lnTo>
                    <a:pt x="640" y="784"/>
                  </a:lnTo>
                  <a:lnTo>
                    <a:pt x="644" y="784"/>
                  </a:lnTo>
                  <a:lnTo>
                    <a:pt x="644" y="784"/>
                  </a:lnTo>
                  <a:lnTo>
                    <a:pt x="644" y="784"/>
                  </a:lnTo>
                  <a:lnTo>
                    <a:pt x="645" y="705"/>
                  </a:lnTo>
                  <a:lnTo>
                    <a:pt x="645" y="784"/>
                  </a:lnTo>
                  <a:lnTo>
                    <a:pt x="650" y="784"/>
                  </a:lnTo>
                  <a:lnTo>
                    <a:pt x="650" y="726"/>
                  </a:lnTo>
                  <a:lnTo>
                    <a:pt x="650" y="784"/>
                  </a:lnTo>
                  <a:lnTo>
                    <a:pt x="655" y="784"/>
                  </a:lnTo>
                  <a:lnTo>
                    <a:pt x="655" y="766"/>
                  </a:lnTo>
                  <a:lnTo>
                    <a:pt x="655" y="784"/>
                  </a:lnTo>
                  <a:lnTo>
                    <a:pt x="660" y="784"/>
                  </a:lnTo>
                  <a:lnTo>
                    <a:pt x="660" y="769"/>
                  </a:lnTo>
                  <a:lnTo>
                    <a:pt x="660" y="784"/>
                  </a:lnTo>
                  <a:lnTo>
                    <a:pt x="661" y="784"/>
                  </a:lnTo>
                  <a:lnTo>
                    <a:pt x="661" y="784"/>
                  </a:lnTo>
                  <a:lnTo>
                    <a:pt x="664" y="784"/>
                  </a:lnTo>
                  <a:lnTo>
                    <a:pt x="664" y="784"/>
                  </a:lnTo>
                  <a:lnTo>
                    <a:pt x="664" y="782"/>
                  </a:lnTo>
                  <a:lnTo>
                    <a:pt x="665" y="776"/>
                  </a:lnTo>
                  <a:lnTo>
                    <a:pt x="665" y="784"/>
                  </a:lnTo>
                  <a:lnTo>
                    <a:pt x="666" y="784"/>
                  </a:lnTo>
                  <a:lnTo>
                    <a:pt x="666" y="784"/>
                  </a:lnTo>
                  <a:lnTo>
                    <a:pt x="669" y="784"/>
                  </a:lnTo>
                  <a:lnTo>
                    <a:pt x="669" y="784"/>
                  </a:lnTo>
                  <a:lnTo>
                    <a:pt x="669" y="782"/>
                  </a:lnTo>
                  <a:lnTo>
                    <a:pt x="670" y="780"/>
                  </a:lnTo>
                  <a:lnTo>
                    <a:pt x="670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4" y="784"/>
                  </a:lnTo>
                  <a:lnTo>
                    <a:pt x="674" y="784"/>
                  </a:lnTo>
                  <a:lnTo>
                    <a:pt x="674" y="784"/>
                  </a:lnTo>
                  <a:lnTo>
                    <a:pt x="675" y="783"/>
                  </a:lnTo>
                  <a:lnTo>
                    <a:pt x="675" y="784"/>
                  </a:lnTo>
                  <a:lnTo>
                    <a:pt x="681" y="784"/>
                  </a:lnTo>
                  <a:lnTo>
                    <a:pt x="681" y="784"/>
                  </a:lnTo>
                  <a:lnTo>
                    <a:pt x="681" y="784"/>
                  </a:lnTo>
                  <a:lnTo>
                    <a:pt x="691" y="784"/>
                  </a:lnTo>
                  <a:lnTo>
                    <a:pt x="691" y="784"/>
                  </a:lnTo>
                  <a:lnTo>
                    <a:pt x="691" y="784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696" y="784"/>
                  </a:lnTo>
                  <a:lnTo>
                    <a:pt x="706" y="784"/>
                  </a:lnTo>
                  <a:lnTo>
                    <a:pt x="706" y="783"/>
                  </a:lnTo>
                  <a:lnTo>
                    <a:pt x="706" y="784"/>
                  </a:lnTo>
                  <a:lnTo>
                    <a:pt x="712" y="784"/>
                  </a:lnTo>
                  <a:lnTo>
                    <a:pt x="712" y="784"/>
                  </a:lnTo>
                  <a:lnTo>
                    <a:pt x="712" y="784"/>
                  </a:lnTo>
                  <a:lnTo>
                    <a:pt x="715" y="784"/>
                  </a:lnTo>
                  <a:lnTo>
                    <a:pt x="715" y="784"/>
                  </a:lnTo>
                  <a:lnTo>
                    <a:pt x="715" y="783"/>
                  </a:lnTo>
                  <a:lnTo>
                    <a:pt x="716" y="784"/>
                  </a:lnTo>
                  <a:lnTo>
                    <a:pt x="716" y="768"/>
                  </a:lnTo>
                  <a:lnTo>
                    <a:pt x="717" y="784"/>
                  </a:lnTo>
                  <a:lnTo>
                    <a:pt x="717" y="784"/>
                  </a:lnTo>
                  <a:lnTo>
                    <a:pt x="721" y="784"/>
                  </a:lnTo>
                  <a:lnTo>
                    <a:pt x="721" y="784"/>
                  </a:lnTo>
                  <a:lnTo>
                    <a:pt x="721" y="775"/>
                  </a:lnTo>
                  <a:lnTo>
                    <a:pt x="722" y="774"/>
                  </a:lnTo>
                  <a:lnTo>
                    <a:pt x="722" y="784"/>
                  </a:lnTo>
                  <a:lnTo>
                    <a:pt x="726" y="784"/>
                  </a:lnTo>
                  <a:lnTo>
                    <a:pt x="726" y="784"/>
                  </a:lnTo>
                  <a:lnTo>
                    <a:pt x="726" y="784"/>
                  </a:lnTo>
                  <a:lnTo>
                    <a:pt x="727" y="784"/>
                  </a:lnTo>
                  <a:lnTo>
                    <a:pt x="727" y="784"/>
                  </a:lnTo>
                  <a:lnTo>
                    <a:pt x="741" y="784"/>
                  </a:lnTo>
                  <a:lnTo>
                    <a:pt x="741" y="784"/>
                  </a:lnTo>
                  <a:lnTo>
                    <a:pt x="741" y="767"/>
                  </a:lnTo>
                  <a:lnTo>
                    <a:pt x="742" y="714"/>
                  </a:lnTo>
                  <a:lnTo>
                    <a:pt x="742" y="784"/>
                  </a:lnTo>
                  <a:lnTo>
                    <a:pt x="746" y="784"/>
                  </a:lnTo>
                  <a:lnTo>
                    <a:pt x="746" y="784"/>
                  </a:lnTo>
                  <a:lnTo>
                    <a:pt x="746" y="784"/>
                  </a:lnTo>
                  <a:lnTo>
                    <a:pt x="747" y="777"/>
                  </a:lnTo>
                  <a:lnTo>
                    <a:pt x="747" y="784"/>
                  </a:lnTo>
                  <a:lnTo>
                    <a:pt x="757" y="784"/>
                  </a:lnTo>
                  <a:lnTo>
                    <a:pt x="757" y="782"/>
                  </a:lnTo>
                  <a:lnTo>
                    <a:pt x="757" y="784"/>
                  </a:lnTo>
                  <a:lnTo>
                    <a:pt x="762" y="784"/>
                  </a:lnTo>
                  <a:lnTo>
                    <a:pt x="762" y="782"/>
                  </a:lnTo>
                  <a:lnTo>
                    <a:pt x="762" y="784"/>
                  </a:lnTo>
                  <a:lnTo>
                    <a:pt x="777" y="784"/>
                  </a:lnTo>
                  <a:lnTo>
                    <a:pt x="777" y="784"/>
                  </a:lnTo>
                  <a:lnTo>
                    <a:pt x="777" y="784"/>
                  </a:lnTo>
                  <a:lnTo>
                    <a:pt x="778" y="711"/>
                  </a:lnTo>
                  <a:lnTo>
                    <a:pt x="778" y="784"/>
                  </a:lnTo>
                  <a:lnTo>
                    <a:pt x="782" y="784"/>
                  </a:lnTo>
                  <a:lnTo>
                    <a:pt x="782" y="784"/>
                  </a:lnTo>
                  <a:lnTo>
                    <a:pt x="782" y="784"/>
                  </a:lnTo>
                  <a:lnTo>
                    <a:pt x="783" y="729"/>
                  </a:lnTo>
                  <a:lnTo>
                    <a:pt x="783" y="784"/>
                  </a:lnTo>
                  <a:lnTo>
                    <a:pt x="788" y="784"/>
                  </a:lnTo>
                  <a:lnTo>
                    <a:pt x="788" y="0"/>
                  </a:lnTo>
                  <a:lnTo>
                    <a:pt x="788" y="784"/>
                  </a:lnTo>
                  <a:lnTo>
                    <a:pt x="793" y="784"/>
                  </a:lnTo>
                  <a:lnTo>
                    <a:pt x="793" y="64"/>
                  </a:lnTo>
                  <a:lnTo>
                    <a:pt x="793" y="784"/>
                  </a:lnTo>
                  <a:lnTo>
                    <a:pt x="798" y="784"/>
                  </a:lnTo>
                  <a:lnTo>
                    <a:pt x="798" y="485"/>
                  </a:lnTo>
                  <a:lnTo>
                    <a:pt x="798" y="784"/>
                  </a:lnTo>
                  <a:lnTo>
                    <a:pt x="799" y="784"/>
                  </a:lnTo>
                  <a:lnTo>
                    <a:pt x="799" y="784"/>
                  </a:lnTo>
                  <a:lnTo>
                    <a:pt x="803" y="784"/>
                  </a:lnTo>
                  <a:lnTo>
                    <a:pt x="803" y="784"/>
                  </a:lnTo>
                  <a:lnTo>
                    <a:pt x="803" y="688"/>
                  </a:lnTo>
                  <a:lnTo>
                    <a:pt x="804" y="782"/>
                  </a:lnTo>
                  <a:lnTo>
                    <a:pt x="804" y="784"/>
                  </a:lnTo>
                  <a:lnTo>
                    <a:pt x="805" y="783"/>
                  </a:lnTo>
                  <a:lnTo>
                    <a:pt x="805" y="784"/>
                  </a:lnTo>
                  <a:lnTo>
                    <a:pt x="808" y="784"/>
                  </a:lnTo>
                  <a:lnTo>
                    <a:pt x="808" y="784"/>
                  </a:lnTo>
                  <a:lnTo>
                    <a:pt x="808" y="770"/>
                  </a:lnTo>
                  <a:lnTo>
                    <a:pt x="809" y="768"/>
                  </a:lnTo>
                  <a:lnTo>
                    <a:pt x="809" y="784"/>
                  </a:lnTo>
                  <a:lnTo>
                    <a:pt x="818" y="784"/>
                  </a:lnTo>
                  <a:lnTo>
                    <a:pt x="818" y="770"/>
                  </a:lnTo>
                  <a:lnTo>
                    <a:pt x="818" y="784"/>
                  </a:lnTo>
                  <a:lnTo>
                    <a:pt x="823" y="784"/>
                  </a:lnTo>
                  <a:lnTo>
                    <a:pt x="823" y="770"/>
                  </a:lnTo>
                  <a:lnTo>
                    <a:pt x="823" y="784"/>
                  </a:lnTo>
                  <a:lnTo>
                    <a:pt x="828" y="784"/>
                  </a:lnTo>
                  <a:lnTo>
                    <a:pt x="828" y="783"/>
                  </a:lnTo>
                  <a:lnTo>
                    <a:pt x="828" y="784"/>
                  </a:lnTo>
                  <a:lnTo>
                    <a:pt x="829" y="784"/>
                  </a:lnTo>
                  <a:lnTo>
                    <a:pt x="834" y="784"/>
                  </a:lnTo>
                  <a:lnTo>
                    <a:pt x="834" y="784"/>
                  </a:lnTo>
                  <a:lnTo>
                    <a:pt x="834" y="784"/>
                  </a:lnTo>
                  <a:lnTo>
                    <a:pt x="835" y="784"/>
                  </a:lnTo>
                  <a:lnTo>
                    <a:pt x="835" y="784"/>
                  </a:lnTo>
                  <a:lnTo>
                    <a:pt x="849" y="784"/>
                  </a:lnTo>
                  <a:lnTo>
                    <a:pt x="849" y="784"/>
                  </a:lnTo>
                  <a:lnTo>
                    <a:pt x="849" y="784"/>
                  </a:lnTo>
                  <a:lnTo>
                    <a:pt x="850" y="783"/>
                  </a:lnTo>
                  <a:lnTo>
                    <a:pt x="850" y="784"/>
                  </a:lnTo>
                  <a:lnTo>
                    <a:pt x="858" y="784"/>
                  </a:lnTo>
                  <a:lnTo>
                    <a:pt x="858" y="784"/>
                  </a:lnTo>
                  <a:lnTo>
                    <a:pt x="858" y="783"/>
                  </a:lnTo>
                  <a:lnTo>
                    <a:pt x="859" y="783"/>
                  </a:lnTo>
                  <a:lnTo>
                    <a:pt x="859" y="784"/>
                  </a:lnTo>
                  <a:lnTo>
                    <a:pt x="860" y="782"/>
                  </a:lnTo>
                  <a:lnTo>
                    <a:pt x="860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85" y="784"/>
                  </a:lnTo>
                  <a:lnTo>
                    <a:pt x="885" y="783"/>
                  </a:lnTo>
                  <a:lnTo>
                    <a:pt x="885" y="784"/>
                  </a:lnTo>
                  <a:lnTo>
                    <a:pt x="886" y="784"/>
                  </a:lnTo>
                  <a:lnTo>
                    <a:pt x="889" y="784"/>
                  </a:lnTo>
                  <a:lnTo>
                    <a:pt x="889" y="784"/>
                  </a:lnTo>
                  <a:lnTo>
                    <a:pt x="889" y="782"/>
                  </a:lnTo>
                  <a:lnTo>
                    <a:pt x="890" y="784"/>
                  </a:lnTo>
                  <a:lnTo>
                    <a:pt x="890" y="784"/>
                  </a:lnTo>
                  <a:lnTo>
                    <a:pt x="891" y="784"/>
                  </a:lnTo>
                  <a:lnTo>
                    <a:pt x="891" y="784"/>
                  </a:lnTo>
                  <a:lnTo>
                    <a:pt x="895" y="784"/>
                  </a:lnTo>
                  <a:lnTo>
                    <a:pt x="895" y="784"/>
                  </a:lnTo>
                  <a:lnTo>
                    <a:pt x="895" y="783"/>
                  </a:lnTo>
                  <a:lnTo>
                    <a:pt x="896" y="782"/>
                  </a:lnTo>
                  <a:lnTo>
                    <a:pt x="896" y="784"/>
                  </a:lnTo>
                  <a:lnTo>
                    <a:pt x="900" y="784"/>
                  </a:lnTo>
                  <a:lnTo>
                    <a:pt x="900" y="784"/>
                  </a:lnTo>
                  <a:lnTo>
                    <a:pt x="900" y="670"/>
                  </a:lnTo>
                  <a:lnTo>
                    <a:pt x="901" y="783"/>
                  </a:lnTo>
                  <a:lnTo>
                    <a:pt x="901" y="784"/>
                  </a:lnTo>
                  <a:lnTo>
                    <a:pt x="905" y="784"/>
                  </a:lnTo>
                  <a:lnTo>
                    <a:pt x="905" y="784"/>
                  </a:lnTo>
                  <a:lnTo>
                    <a:pt x="905" y="699"/>
                  </a:lnTo>
                  <a:lnTo>
                    <a:pt x="906" y="699"/>
                  </a:lnTo>
                  <a:lnTo>
                    <a:pt x="906" y="784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10" y="765"/>
                  </a:lnTo>
                  <a:lnTo>
                    <a:pt x="911" y="738"/>
                  </a:lnTo>
                  <a:lnTo>
                    <a:pt x="911" y="784"/>
                  </a:lnTo>
                  <a:lnTo>
                    <a:pt x="915" y="784"/>
                  </a:lnTo>
                  <a:lnTo>
                    <a:pt x="915" y="784"/>
                  </a:lnTo>
                  <a:lnTo>
                    <a:pt x="915" y="770"/>
                  </a:lnTo>
                  <a:lnTo>
                    <a:pt x="916" y="772"/>
                  </a:lnTo>
                  <a:lnTo>
                    <a:pt x="916" y="784"/>
                  </a:lnTo>
                  <a:lnTo>
                    <a:pt x="920" y="784"/>
                  </a:lnTo>
                  <a:lnTo>
                    <a:pt x="920" y="784"/>
                  </a:lnTo>
                  <a:lnTo>
                    <a:pt x="920" y="783"/>
                  </a:lnTo>
                  <a:lnTo>
                    <a:pt x="921" y="346"/>
                  </a:lnTo>
                  <a:lnTo>
                    <a:pt x="921" y="784"/>
                  </a:lnTo>
                  <a:lnTo>
                    <a:pt x="926" y="784"/>
                  </a:lnTo>
                  <a:lnTo>
                    <a:pt x="926" y="784"/>
                  </a:lnTo>
                  <a:lnTo>
                    <a:pt x="926" y="437"/>
                  </a:lnTo>
                  <a:lnTo>
                    <a:pt x="927" y="784"/>
                  </a:lnTo>
                  <a:lnTo>
                    <a:pt x="927" y="784"/>
                  </a:lnTo>
                  <a:lnTo>
                    <a:pt x="931" y="784"/>
                  </a:lnTo>
                  <a:lnTo>
                    <a:pt x="931" y="496"/>
                  </a:lnTo>
                  <a:lnTo>
                    <a:pt x="931" y="784"/>
                  </a:lnTo>
                  <a:lnTo>
                    <a:pt x="932" y="784"/>
                  </a:lnTo>
                  <a:lnTo>
                    <a:pt x="932" y="784"/>
                  </a:lnTo>
                  <a:lnTo>
                    <a:pt x="936" y="784"/>
                  </a:lnTo>
                  <a:lnTo>
                    <a:pt x="936" y="784"/>
                  </a:lnTo>
                  <a:lnTo>
                    <a:pt x="936" y="600"/>
                  </a:lnTo>
                  <a:lnTo>
                    <a:pt x="937" y="736"/>
                  </a:lnTo>
                  <a:lnTo>
                    <a:pt x="937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41" y="760"/>
                  </a:lnTo>
                  <a:lnTo>
                    <a:pt x="942" y="717"/>
                  </a:lnTo>
                  <a:lnTo>
                    <a:pt x="942" y="784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7" y="739"/>
                  </a:lnTo>
                  <a:lnTo>
                    <a:pt x="947" y="784"/>
                  </a:lnTo>
                  <a:lnTo>
                    <a:pt x="952" y="784"/>
                  </a:lnTo>
                  <a:lnTo>
                    <a:pt x="952" y="763"/>
                  </a:lnTo>
                  <a:lnTo>
                    <a:pt x="952" y="784"/>
                  </a:lnTo>
                  <a:lnTo>
                    <a:pt x="957" y="784"/>
                  </a:lnTo>
                  <a:lnTo>
                    <a:pt x="957" y="783"/>
                  </a:lnTo>
                  <a:lnTo>
                    <a:pt x="957" y="784"/>
                  </a:lnTo>
                  <a:lnTo>
                    <a:pt x="967" y="784"/>
                  </a:lnTo>
                  <a:lnTo>
                    <a:pt x="967" y="783"/>
                  </a:lnTo>
                  <a:lnTo>
                    <a:pt x="967" y="784"/>
                  </a:lnTo>
                  <a:lnTo>
                    <a:pt x="968" y="784"/>
                  </a:lnTo>
                  <a:lnTo>
                    <a:pt x="977" y="784"/>
                  </a:lnTo>
                  <a:lnTo>
                    <a:pt x="977" y="784"/>
                  </a:lnTo>
                  <a:lnTo>
                    <a:pt x="977" y="784"/>
                  </a:lnTo>
                  <a:lnTo>
                    <a:pt x="978" y="784"/>
                  </a:lnTo>
                  <a:lnTo>
                    <a:pt x="978" y="784"/>
                  </a:lnTo>
                  <a:lnTo>
                    <a:pt x="987" y="784"/>
                  </a:lnTo>
                  <a:lnTo>
                    <a:pt x="987" y="781"/>
                  </a:lnTo>
                  <a:lnTo>
                    <a:pt x="987" y="784"/>
                  </a:lnTo>
                  <a:lnTo>
                    <a:pt x="997" y="784"/>
                  </a:lnTo>
                  <a:lnTo>
                    <a:pt x="997" y="725"/>
                  </a:lnTo>
                  <a:lnTo>
                    <a:pt x="997" y="784"/>
                  </a:lnTo>
                  <a:lnTo>
                    <a:pt x="1002" y="784"/>
                  </a:lnTo>
                  <a:lnTo>
                    <a:pt x="1002" y="775"/>
                  </a:lnTo>
                  <a:lnTo>
                    <a:pt x="1002" y="784"/>
                  </a:lnTo>
                  <a:lnTo>
                    <a:pt x="1003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9" y="784"/>
                  </a:lnTo>
                  <a:lnTo>
                    <a:pt x="1029" y="784"/>
                  </a:lnTo>
                  <a:lnTo>
                    <a:pt x="1033" y="784"/>
                  </a:lnTo>
                  <a:lnTo>
                    <a:pt x="1033" y="784"/>
                  </a:lnTo>
                  <a:lnTo>
                    <a:pt x="1033" y="727"/>
                  </a:lnTo>
                  <a:lnTo>
                    <a:pt x="1034" y="784"/>
                  </a:lnTo>
                  <a:lnTo>
                    <a:pt x="1034" y="784"/>
                  </a:lnTo>
                  <a:lnTo>
                    <a:pt x="1038" y="784"/>
                  </a:lnTo>
                  <a:lnTo>
                    <a:pt x="1038" y="784"/>
                  </a:lnTo>
                  <a:lnTo>
                    <a:pt x="1038" y="731"/>
                  </a:lnTo>
                  <a:lnTo>
                    <a:pt x="1039" y="743"/>
                  </a:lnTo>
                  <a:lnTo>
                    <a:pt x="1039" y="784"/>
                  </a:lnTo>
                  <a:lnTo>
                    <a:pt x="1043" y="784"/>
                  </a:lnTo>
                  <a:lnTo>
                    <a:pt x="1043" y="784"/>
                  </a:lnTo>
                  <a:lnTo>
                    <a:pt x="1043" y="784"/>
                  </a:lnTo>
                  <a:lnTo>
                    <a:pt x="1044" y="741"/>
                  </a:lnTo>
                  <a:lnTo>
                    <a:pt x="1044" y="784"/>
                  </a:lnTo>
                  <a:lnTo>
                    <a:pt x="1048" y="784"/>
                  </a:lnTo>
                  <a:lnTo>
                    <a:pt x="1049" y="757"/>
                  </a:lnTo>
                  <a:lnTo>
                    <a:pt x="1049" y="784"/>
                  </a:lnTo>
                  <a:lnTo>
                    <a:pt x="1053" y="784"/>
                  </a:lnTo>
                  <a:lnTo>
                    <a:pt x="1053" y="784"/>
                  </a:lnTo>
                  <a:lnTo>
                    <a:pt x="1053" y="784"/>
                  </a:lnTo>
                  <a:lnTo>
                    <a:pt x="1054" y="656"/>
                  </a:lnTo>
                  <a:lnTo>
                    <a:pt x="1054" y="784"/>
                  </a:lnTo>
                  <a:lnTo>
                    <a:pt x="1059" y="784"/>
                  </a:lnTo>
                  <a:lnTo>
                    <a:pt x="1059" y="668"/>
                  </a:lnTo>
                  <a:lnTo>
                    <a:pt x="1059" y="784"/>
                  </a:lnTo>
                  <a:lnTo>
                    <a:pt x="1064" y="784"/>
                  </a:lnTo>
                  <a:lnTo>
                    <a:pt x="1064" y="707"/>
                  </a:lnTo>
                  <a:lnTo>
                    <a:pt x="1064" y="784"/>
                  </a:lnTo>
                  <a:lnTo>
                    <a:pt x="1065" y="784"/>
                  </a:lnTo>
                  <a:lnTo>
                    <a:pt x="1065" y="784"/>
                  </a:lnTo>
                  <a:lnTo>
                    <a:pt x="1069" y="784"/>
                  </a:lnTo>
                  <a:lnTo>
                    <a:pt x="1069" y="784"/>
                  </a:lnTo>
                  <a:lnTo>
                    <a:pt x="1069" y="737"/>
                  </a:lnTo>
                  <a:lnTo>
                    <a:pt x="1070" y="780"/>
                  </a:lnTo>
                  <a:lnTo>
                    <a:pt x="1070" y="784"/>
                  </a:lnTo>
                  <a:lnTo>
                    <a:pt x="1074" y="784"/>
                  </a:lnTo>
                  <a:lnTo>
                    <a:pt x="1074" y="784"/>
                  </a:lnTo>
                  <a:lnTo>
                    <a:pt x="1074" y="776"/>
                  </a:lnTo>
                  <a:lnTo>
                    <a:pt x="1075" y="758"/>
                  </a:lnTo>
                  <a:lnTo>
                    <a:pt x="1075" y="784"/>
                  </a:lnTo>
                  <a:lnTo>
                    <a:pt x="1079" y="784"/>
                  </a:lnTo>
                  <a:lnTo>
                    <a:pt x="1079" y="784"/>
                  </a:lnTo>
                  <a:lnTo>
                    <a:pt x="1079" y="784"/>
                  </a:lnTo>
                  <a:lnTo>
                    <a:pt x="1080" y="759"/>
                  </a:lnTo>
                  <a:lnTo>
                    <a:pt x="1080" y="784"/>
                  </a:lnTo>
                  <a:lnTo>
                    <a:pt x="1085" y="784"/>
                  </a:lnTo>
                  <a:lnTo>
                    <a:pt x="1085" y="775"/>
                  </a:lnTo>
                  <a:lnTo>
                    <a:pt x="1085" y="784"/>
                  </a:lnTo>
                  <a:lnTo>
                    <a:pt x="1100" y="784"/>
                  </a:lnTo>
                  <a:lnTo>
                    <a:pt x="1100" y="784"/>
                  </a:lnTo>
                  <a:lnTo>
                    <a:pt x="1100" y="784"/>
                  </a:lnTo>
                  <a:lnTo>
                    <a:pt x="1104" y="784"/>
                  </a:lnTo>
                  <a:lnTo>
                    <a:pt x="1105" y="649"/>
                  </a:lnTo>
                  <a:lnTo>
                    <a:pt x="1105" y="784"/>
                  </a:lnTo>
                  <a:lnTo>
                    <a:pt x="1110" y="784"/>
                  </a:lnTo>
                  <a:lnTo>
                    <a:pt x="1110" y="754"/>
                  </a:lnTo>
                  <a:lnTo>
                    <a:pt x="1110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5" y="784"/>
                  </a:lnTo>
                  <a:lnTo>
                    <a:pt x="1115" y="784"/>
                  </a:lnTo>
                  <a:lnTo>
                    <a:pt x="1115" y="784"/>
                  </a:lnTo>
                  <a:lnTo>
                    <a:pt x="1116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20" y="784"/>
                  </a:lnTo>
                  <a:lnTo>
                    <a:pt x="1120" y="784"/>
                  </a:lnTo>
                  <a:lnTo>
                    <a:pt x="1120" y="784"/>
                  </a:lnTo>
                  <a:lnTo>
                    <a:pt x="1121" y="783"/>
                  </a:lnTo>
                  <a:lnTo>
                    <a:pt x="1121" y="784"/>
                  </a:lnTo>
                  <a:lnTo>
                    <a:pt x="1130" y="784"/>
                  </a:lnTo>
                  <a:lnTo>
                    <a:pt x="1130" y="784"/>
                  </a:lnTo>
                  <a:lnTo>
                    <a:pt x="1130" y="782"/>
                  </a:lnTo>
                  <a:lnTo>
                    <a:pt x="1131" y="784"/>
                  </a:lnTo>
                  <a:lnTo>
                    <a:pt x="1131" y="784"/>
                  </a:lnTo>
                  <a:lnTo>
                    <a:pt x="1141" y="784"/>
                  </a:lnTo>
                  <a:lnTo>
                    <a:pt x="1141" y="784"/>
                  </a:lnTo>
                  <a:lnTo>
                    <a:pt x="1141" y="784"/>
                  </a:lnTo>
                  <a:lnTo>
                    <a:pt x="1156" y="784"/>
                  </a:lnTo>
                  <a:lnTo>
                    <a:pt x="1156" y="783"/>
                  </a:lnTo>
                  <a:lnTo>
                    <a:pt x="1156" y="784"/>
                  </a:lnTo>
                  <a:lnTo>
                    <a:pt x="1157" y="784"/>
                  </a:lnTo>
                  <a:lnTo>
                    <a:pt x="1157" y="784"/>
                  </a:lnTo>
                  <a:lnTo>
                    <a:pt x="1166" y="784"/>
                  </a:lnTo>
                  <a:lnTo>
                    <a:pt x="1166" y="782"/>
                  </a:lnTo>
                  <a:lnTo>
                    <a:pt x="1166" y="784"/>
                  </a:lnTo>
                  <a:lnTo>
                    <a:pt x="1167" y="783"/>
                  </a:lnTo>
                  <a:lnTo>
                    <a:pt x="1167" y="784"/>
                  </a:lnTo>
                  <a:lnTo>
                    <a:pt x="1171" y="784"/>
                  </a:lnTo>
                  <a:lnTo>
                    <a:pt x="1171" y="784"/>
                  </a:lnTo>
                  <a:lnTo>
                    <a:pt x="1171" y="773"/>
                  </a:lnTo>
                  <a:lnTo>
                    <a:pt x="1172" y="780"/>
                  </a:lnTo>
                  <a:lnTo>
                    <a:pt x="1172" y="784"/>
                  </a:lnTo>
                  <a:lnTo>
                    <a:pt x="1176" y="784"/>
                  </a:lnTo>
                  <a:lnTo>
                    <a:pt x="1176" y="784"/>
                  </a:lnTo>
                  <a:lnTo>
                    <a:pt x="1176" y="780"/>
                  </a:lnTo>
                  <a:lnTo>
                    <a:pt x="1177" y="782"/>
                  </a:lnTo>
                  <a:lnTo>
                    <a:pt x="1177" y="784"/>
                  </a:lnTo>
                  <a:lnTo>
                    <a:pt x="1182" y="784"/>
                  </a:lnTo>
                  <a:lnTo>
                    <a:pt x="1182" y="783"/>
                  </a:lnTo>
                  <a:lnTo>
                    <a:pt x="1182" y="784"/>
                  </a:lnTo>
                  <a:lnTo>
                    <a:pt x="1187" y="784"/>
                  </a:lnTo>
                  <a:lnTo>
                    <a:pt x="1187" y="776"/>
                  </a:lnTo>
                  <a:lnTo>
                    <a:pt x="1187" y="784"/>
                  </a:lnTo>
                  <a:lnTo>
                    <a:pt x="1192" y="784"/>
                  </a:lnTo>
                  <a:lnTo>
                    <a:pt x="1192" y="774"/>
                  </a:lnTo>
                  <a:lnTo>
                    <a:pt x="1192" y="784"/>
                  </a:lnTo>
                  <a:lnTo>
                    <a:pt x="1193" y="784"/>
                  </a:lnTo>
                  <a:lnTo>
                    <a:pt x="1193" y="784"/>
                  </a:lnTo>
                  <a:lnTo>
                    <a:pt x="1197" y="784"/>
                  </a:lnTo>
                  <a:lnTo>
                    <a:pt x="1197" y="782"/>
                  </a:lnTo>
                  <a:lnTo>
                    <a:pt x="1197" y="784"/>
                  </a:lnTo>
                  <a:lnTo>
                    <a:pt x="1207" y="784"/>
                  </a:lnTo>
                  <a:lnTo>
                    <a:pt x="1207" y="784"/>
                  </a:lnTo>
                  <a:lnTo>
                    <a:pt x="1207" y="784"/>
                  </a:lnTo>
                  <a:lnTo>
                    <a:pt x="1208" y="784"/>
                  </a:lnTo>
                  <a:lnTo>
                    <a:pt x="1208" y="784"/>
                  </a:lnTo>
                  <a:lnTo>
                    <a:pt x="1212" y="784"/>
                  </a:lnTo>
                  <a:lnTo>
                    <a:pt x="1212" y="784"/>
                  </a:lnTo>
                  <a:lnTo>
                    <a:pt x="1212" y="783"/>
                  </a:lnTo>
                  <a:lnTo>
                    <a:pt x="1213" y="783"/>
                  </a:lnTo>
                  <a:lnTo>
                    <a:pt x="1213" y="784"/>
                  </a:lnTo>
                  <a:lnTo>
                    <a:pt x="1218" y="784"/>
                  </a:lnTo>
                  <a:lnTo>
                    <a:pt x="1218" y="779"/>
                  </a:lnTo>
                  <a:lnTo>
                    <a:pt x="1218" y="784"/>
                  </a:lnTo>
                  <a:lnTo>
                    <a:pt x="1222" y="784"/>
                  </a:lnTo>
                  <a:lnTo>
                    <a:pt x="1222" y="784"/>
                  </a:lnTo>
                  <a:lnTo>
                    <a:pt x="1222" y="784"/>
                  </a:lnTo>
                  <a:lnTo>
                    <a:pt x="1223" y="783"/>
                  </a:lnTo>
                  <a:lnTo>
                    <a:pt x="1223" y="784"/>
                  </a:lnTo>
                  <a:lnTo>
                    <a:pt x="1228" y="784"/>
                  </a:lnTo>
                  <a:lnTo>
                    <a:pt x="1228" y="783"/>
                  </a:lnTo>
                  <a:lnTo>
                    <a:pt x="1228" y="784"/>
                  </a:lnTo>
                  <a:lnTo>
                    <a:pt x="1232" y="784"/>
                  </a:lnTo>
                  <a:lnTo>
                    <a:pt x="1232" y="784"/>
                  </a:lnTo>
                  <a:lnTo>
                    <a:pt x="1232" y="784"/>
                  </a:lnTo>
                  <a:lnTo>
                    <a:pt x="1233" y="784"/>
                  </a:lnTo>
                  <a:lnTo>
                    <a:pt x="1233" y="784"/>
                  </a:lnTo>
                  <a:lnTo>
                    <a:pt x="1248" y="784"/>
                  </a:lnTo>
                  <a:lnTo>
                    <a:pt x="1248" y="780"/>
                  </a:lnTo>
                  <a:lnTo>
                    <a:pt x="1248" y="784"/>
                  </a:lnTo>
                  <a:lnTo>
                    <a:pt x="1252" y="784"/>
                  </a:lnTo>
                  <a:lnTo>
                    <a:pt x="1252" y="784"/>
                  </a:lnTo>
                  <a:lnTo>
                    <a:pt x="1252" y="784"/>
                  </a:lnTo>
                  <a:lnTo>
                    <a:pt x="1253" y="784"/>
                  </a:lnTo>
                  <a:lnTo>
                    <a:pt x="1253" y="755"/>
                  </a:lnTo>
                  <a:lnTo>
                    <a:pt x="1254" y="784"/>
                  </a:lnTo>
                  <a:lnTo>
                    <a:pt x="1254" y="784"/>
                  </a:lnTo>
                  <a:lnTo>
                    <a:pt x="1257" y="784"/>
                  </a:lnTo>
                  <a:lnTo>
                    <a:pt x="1257" y="784"/>
                  </a:lnTo>
                  <a:lnTo>
                    <a:pt x="1257" y="784"/>
                  </a:lnTo>
                  <a:lnTo>
                    <a:pt x="1258" y="782"/>
                  </a:lnTo>
                  <a:lnTo>
                    <a:pt x="1258" y="784"/>
                  </a:lnTo>
                  <a:lnTo>
                    <a:pt x="1263" y="784"/>
                  </a:lnTo>
                  <a:lnTo>
                    <a:pt x="1263" y="784"/>
                  </a:lnTo>
                  <a:lnTo>
                    <a:pt x="1263" y="784"/>
                  </a:lnTo>
                  <a:lnTo>
                    <a:pt x="1264" y="784"/>
                  </a:lnTo>
                  <a:lnTo>
                    <a:pt x="1264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6" name="Rectangle 1281"/>
            <p:cNvSpPr>
              <a:spLocks noChangeArrowheads="1"/>
            </p:cNvSpPr>
            <p:nvPr/>
          </p:nvSpPr>
          <p:spPr bwMode="auto">
            <a:xfrm>
              <a:off x="2655888" y="3205164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7" name="Rectangle 1282"/>
            <p:cNvSpPr>
              <a:spLocks noChangeArrowheads="1"/>
            </p:cNvSpPr>
            <p:nvPr/>
          </p:nvSpPr>
          <p:spPr bwMode="auto">
            <a:xfrm>
              <a:off x="3055937" y="370363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1430.0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8" name="Rectangle 1287"/>
            <p:cNvSpPr>
              <a:spLocks noChangeArrowheads="1"/>
            </p:cNvSpPr>
            <p:nvPr/>
          </p:nvSpPr>
          <p:spPr bwMode="auto">
            <a:xfrm>
              <a:off x="2889250" y="421163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1425.9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9" name="Rectangle 1289"/>
            <p:cNvSpPr>
              <a:spLocks noChangeArrowheads="1"/>
            </p:cNvSpPr>
            <p:nvPr/>
          </p:nvSpPr>
          <p:spPr bwMode="auto">
            <a:xfrm>
              <a:off x="2268538" y="4248150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1375.9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810" name="Group 809"/>
          <p:cNvGrpSpPr/>
          <p:nvPr/>
        </p:nvGrpSpPr>
        <p:grpSpPr>
          <a:xfrm>
            <a:off x="1615647" y="5836745"/>
            <a:ext cx="3872055" cy="1452460"/>
            <a:chOff x="503238" y="4894264"/>
            <a:chExt cx="3794125" cy="1525673"/>
          </a:xfrm>
        </p:grpSpPr>
        <p:sp>
          <p:nvSpPr>
            <p:cNvPr id="811" name="Line 1325"/>
            <p:cNvSpPr>
              <a:spLocks noChangeShapeType="1"/>
            </p:cNvSpPr>
            <p:nvPr/>
          </p:nvSpPr>
          <p:spPr bwMode="auto">
            <a:xfrm>
              <a:off x="503238" y="6162676"/>
              <a:ext cx="37941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2" name="Line 1326"/>
            <p:cNvSpPr>
              <a:spLocks noChangeShapeType="1"/>
            </p:cNvSpPr>
            <p:nvPr/>
          </p:nvSpPr>
          <p:spPr bwMode="auto">
            <a:xfrm>
              <a:off x="57150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3" name="Line 1327"/>
            <p:cNvSpPr>
              <a:spLocks noChangeShapeType="1"/>
            </p:cNvSpPr>
            <p:nvPr/>
          </p:nvSpPr>
          <p:spPr bwMode="auto">
            <a:xfrm>
              <a:off x="7254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4" name="Line 1328"/>
            <p:cNvSpPr>
              <a:spLocks noChangeShapeType="1"/>
            </p:cNvSpPr>
            <p:nvPr/>
          </p:nvSpPr>
          <p:spPr bwMode="auto">
            <a:xfrm>
              <a:off x="80010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5" name="Line 1329"/>
            <p:cNvSpPr>
              <a:spLocks noChangeShapeType="1"/>
            </p:cNvSpPr>
            <p:nvPr/>
          </p:nvSpPr>
          <p:spPr bwMode="auto">
            <a:xfrm>
              <a:off x="8778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6" name="Line 1330"/>
            <p:cNvSpPr>
              <a:spLocks noChangeShapeType="1"/>
            </p:cNvSpPr>
            <p:nvPr/>
          </p:nvSpPr>
          <p:spPr bwMode="auto">
            <a:xfrm>
              <a:off x="102870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7" name="Line 1331"/>
            <p:cNvSpPr>
              <a:spLocks noChangeShapeType="1"/>
            </p:cNvSpPr>
            <p:nvPr/>
          </p:nvSpPr>
          <p:spPr bwMode="auto">
            <a:xfrm>
              <a:off x="110331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8" name="Line 1332"/>
            <p:cNvSpPr>
              <a:spLocks noChangeShapeType="1"/>
            </p:cNvSpPr>
            <p:nvPr/>
          </p:nvSpPr>
          <p:spPr bwMode="auto">
            <a:xfrm>
              <a:off x="118110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9" name="Line 1333"/>
            <p:cNvSpPr>
              <a:spLocks noChangeShapeType="1"/>
            </p:cNvSpPr>
            <p:nvPr/>
          </p:nvSpPr>
          <p:spPr bwMode="auto">
            <a:xfrm>
              <a:off x="133191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0" name="Line 1334"/>
            <p:cNvSpPr>
              <a:spLocks noChangeShapeType="1"/>
            </p:cNvSpPr>
            <p:nvPr/>
          </p:nvSpPr>
          <p:spPr bwMode="auto">
            <a:xfrm>
              <a:off x="140652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1" name="Line 1335"/>
            <p:cNvSpPr>
              <a:spLocks noChangeShapeType="1"/>
            </p:cNvSpPr>
            <p:nvPr/>
          </p:nvSpPr>
          <p:spPr bwMode="auto">
            <a:xfrm>
              <a:off x="148431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2" name="Line 1336"/>
            <p:cNvSpPr>
              <a:spLocks noChangeShapeType="1"/>
            </p:cNvSpPr>
            <p:nvPr/>
          </p:nvSpPr>
          <p:spPr bwMode="auto">
            <a:xfrm>
              <a:off x="163512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3" name="Line 1337"/>
            <p:cNvSpPr>
              <a:spLocks noChangeShapeType="1"/>
            </p:cNvSpPr>
            <p:nvPr/>
          </p:nvSpPr>
          <p:spPr bwMode="auto">
            <a:xfrm>
              <a:off x="171291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4" name="Line 1338"/>
            <p:cNvSpPr>
              <a:spLocks noChangeShapeType="1"/>
            </p:cNvSpPr>
            <p:nvPr/>
          </p:nvSpPr>
          <p:spPr bwMode="auto">
            <a:xfrm>
              <a:off x="178752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5" name="Line 1339"/>
            <p:cNvSpPr>
              <a:spLocks noChangeShapeType="1"/>
            </p:cNvSpPr>
            <p:nvPr/>
          </p:nvSpPr>
          <p:spPr bwMode="auto">
            <a:xfrm>
              <a:off x="193833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6" name="Line 1340"/>
            <p:cNvSpPr>
              <a:spLocks noChangeShapeType="1"/>
            </p:cNvSpPr>
            <p:nvPr/>
          </p:nvSpPr>
          <p:spPr bwMode="auto">
            <a:xfrm>
              <a:off x="201612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7" name="Line 1341"/>
            <p:cNvSpPr>
              <a:spLocks noChangeShapeType="1"/>
            </p:cNvSpPr>
            <p:nvPr/>
          </p:nvSpPr>
          <p:spPr bwMode="auto">
            <a:xfrm>
              <a:off x="209073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8" name="Line 1342"/>
            <p:cNvSpPr>
              <a:spLocks noChangeShapeType="1"/>
            </p:cNvSpPr>
            <p:nvPr/>
          </p:nvSpPr>
          <p:spPr bwMode="auto">
            <a:xfrm>
              <a:off x="224472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9" name="Line 1343"/>
            <p:cNvSpPr>
              <a:spLocks noChangeShapeType="1"/>
            </p:cNvSpPr>
            <p:nvPr/>
          </p:nvSpPr>
          <p:spPr bwMode="auto">
            <a:xfrm>
              <a:off x="231933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0" name="Line 1344"/>
            <p:cNvSpPr>
              <a:spLocks noChangeShapeType="1"/>
            </p:cNvSpPr>
            <p:nvPr/>
          </p:nvSpPr>
          <p:spPr bwMode="auto">
            <a:xfrm>
              <a:off x="239553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1" name="Line 1345"/>
            <p:cNvSpPr>
              <a:spLocks noChangeShapeType="1"/>
            </p:cNvSpPr>
            <p:nvPr/>
          </p:nvSpPr>
          <p:spPr bwMode="auto">
            <a:xfrm>
              <a:off x="254793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2" name="Line 1346"/>
            <p:cNvSpPr>
              <a:spLocks noChangeShapeType="1"/>
            </p:cNvSpPr>
            <p:nvPr/>
          </p:nvSpPr>
          <p:spPr bwMode="auto">
            <a:xfrm>
              <a:off x="262255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3" name="Line 1347"/>
            <p:cNvSpPr>
              <a:spLocks noChangeShapeType="1"/>
            </p:cNvSpPr>
            <p:nvPr/>
          </p:nvSpPr>
          <p:spPr bwMode="auto">
            <a:xfrm>
              <a:off x="269875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4" name="Line 1348"/>
            <p:cNvSpPr>
              <a:spLocks noChangeShapeType="1"/>
            </p:cNvSpPr>
            <p:nvPr/>
          </p:nvSpPr>
          <p:spPr bwMode="auto">
            <a:xfrm>
              <a:off x="285115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5" name="Line 1349"/>
            <p:cNvSpPr>
              <a:spLocks noChangeShapeType="1"/>
            </p:cNvSpPr>
            <p:nvPr/>
          </p:nvSpPr>
          <p:spPr bwMode="auto">
            <a:xfrm>
              <a:off x="292576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6" name="Line 1350"/>
            <p:cNvSpPr>
              <a:spLocks noChangeShapeType="1"/>
            </p:cNvSpPr>
            <p:nvPr/>
          </p:nvSpPr>
          <p:spPr bwMode="auto">
            <a:xfrm>
              <a:off x="300196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7" name="Line 1351"/>
            <p:cNvSpPr>
              <a:spLocks noChangeShapeType="1"/>
            </p:cNvSpPr>
            <p:nvPr/>
          </p:nvSpPr>
          <p:spPr bwMode="auto">
            <a:xfrm>
              <a:off x="315436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8" name="Line 1352"/>
            <p:cNvSpPr>
              <a:spLocks noChangeShapeType="1"/>
            </p:cNvSpPr>
            <p:nvPr/>
          </p:nvSpPr>
          <p:spPr bwMode="auto">
            <a:xfrm>
              <a:off x="3230563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9" name="Line 1353"/>
            <p:cNvSpPr>
              <a:spLocks noChangeShapeType="1"/>
            </p:cNvSpPr>
            <p:nvPr/>
          </p:nvSpPr>
          <p:spPr bwMode="auto">
            <a:xfrm>
              <a:off x="330517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0" name="Line 1354"/>
            <p:cNvSpPr>
              <a:spLocks noChangeShapeType="1"/>
            </p:cNvSpPr>
            <p:nvPr/>
          </p:nvSpPr>
          <p:spPr bwMode="auto">
            <a:xfrm>
              <a:off x="345757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1" name="Line 1355"/>
            <p:cNvSpPr>
              <a:spLocks noChangeShapeType="1"/>
            </p:cNvSpPr>
            <p:nvPr/>
          </p:nvSpPr>
          <p:spPr bwMode="auto">
            <a:xfrm>
              <a:off x="353377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2" name="Line 1356"/>
            <p:cNvSpPr>
              <a:spLocks noChangeShapeType="1"/>
            </p:cNvSpPr>
            <p:nvPr/>
          </p:nvSpPr>
          <p:spPr bwMode="auto">
            <a:xfrm>
              <a:off x="36083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3" name="Line 1357"/>
            <p:cNvSpPr>
              <a:spLocks noChangeShapeType="1"/>
            </p:cNvSpPr>
            <p:nvPr/>
          </p:nvSpPr>
          <p:spPr bwMode="auto">
            <a:xfrm>
              <a:off x="37607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4" name="Line 1358"/>
            <p:cNvSpPr>
              <a:spLocks noChangeShapeType="1"/>
            </p:cNvSpPr>
            <p:nvPr/>
          </p:nvSpPr>
          <p:spPr bwMode="auto">
            <a:xfrm>
              <a:off x="38369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5" name="Line 1359"/>
            <p:cNvSpPr>
              <a:spLocks noChangeShapeType="1"/>
            </p:cNvSpPr>
            <p:nvPr/>
          </p:nvSpPr>
          <p:spPr bwMode="auto">
            <a:xfrm>
              <a:off x="3914776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6" name="Line 1360"/>
            <p:cNvSpPr>
              <a:spLocks noChangeShapeType="1"/>
            </p:cNvSpPr>
            <p:nvPr/>
          </p:nvSpPr>
          <p:spPr bwMode="auto">
            <a:xfrm>
              <a:off x="40655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7" name="Line 1361"/>
            <p:cNvSpPr>
              <a:spLocks noChangeShapeType="1"/>
            </p:cNvSpPr>
            <p:nvPr/>
          </p:nvSpPr>
          <p:spPr bwMode="auto">
            <a:xfrm>
              <a:off x="4140201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8" name="Line 1362"/>
            <p:cNvSpPr>
              <a:spLocks noChangeShapeType="1"/>
            </p:cNvSpPr>
            <p:nvPr/>
          </p:nvSpPr>
          <p:spPr bwMode="auto">
            <a:xfrm>
              <a:off x="4217988" y="6162676"/>
              <a:ext cx="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9" name="Line 1365"/>
            <p:cNvSpPr>
              <a:spLocks noChangeShapeType="1"/>
            </p:cNvSpPr>
            <p:nvPr/>
          </p:nvSpPr>
          <p:spPr bwMode="auto">
            <a:xfrm>
              <a:off x="5413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0" name="Line 1366"/>
            <p:cNvSpPr>
              <a:spLocks noChangeShapeType="1"/>
            </p:cNvSpPr>
            <p:nvPr/>
          </p:nvSpPr>
          <p:spPr bwMode="auto">
            <a:xfrm>
              <a:off x="5572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1" name="Line 1367"/>
            <p:cNvSpPr>
              <a:spLocks noChangeShapeType="1"/>
            </p:cNvSpPr>
            <p:nvPr/>
          </p:nvSpPr>
          <p:spPr bwMode="auto">
            <a:xfrm>
              <a:off x="5889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2" name="Line 1368"/>
            <p:cNvSpPr>
              <a:spLocks noChangeShapeType="1"/>
            </p:cNvSpPr>
            <p:nvPr/>
          </p:nvSpPr>
          <p:spPr bwMode="auto">
            <a:xfrm>
              <a:off x="604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3" name="Line 1369"/>
            <p:cNvSpPr>
              <a:spLocks noChangeShapeType="1"/>
            </p:cNvSpPr>
            <p:nvPr/>
          </p:nvSpPr>
          <p:spPr bwMode="auto">
            <a:xfrm>
              <a:off x="6191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4" name="Line 1370"/>
            <p:cNvSpPr>
              <a:spLocks noChangeShapeType="1"/>
            </p:cNvSpPr>
            <p:nvPr/>
          </p:nvSpPr>
          <p:spPr bwMode="auto">
            <a:xfrm>
              <a:off x="633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5" name="Line 1371"/>
            <p:cNvSpPr>
              <a:spLocks noChangeShapeType="1"/>
            </p:cNvSpPr>
            <p:nvPr/>
          </p:nvSpPr>
          <p:spPr bwMode="auto">
            <a:xfrm>
              <a:off x="6635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6" name="Line 1372"/>
            <p:cNvSpPr>
              <a:spLocks noChangeShapeType="1"/>
            </p:cNvSpPr>
            <p:nvPr/>
          </p:nvSpPr>
          <p:spPr bwMode="auto">
            <a:xfrm>
              <a:off x="677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7" name="Line 1373"/>
            <p:cNvSpPr>
              <a:spLocks noChangeShapeType="1"/>
            </p:cNvSpPr>
            <p:nvPr/>
          </p:nvSpPr>
          <p:spPr bwMode="auto">
            <a:xfrm>
              <a:off x="6937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8" name="Line 1374"/>
            <p:cNvSpPr>
              <a:spLocks noChangeShapeType="1"/>
            </p:cNvSpPr>
            <p:nvPr/>
          </p:nvSpPr>
          <p:spPr bwMode="auto">
            <a:xfrm>
              <a:off x="7080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9" name="Line 1375"/>
            <p:cNvSpPr>
              <a:spLocks noChangeShapeType="1"/>
            </p:cNvSpPr>
            <p:nvPr/>
          </p:nvSpPr>
          <p:spPr bwMode="auto">
            <a:xfrm>
              <a:off x="7413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0" name="Line 1376"/>
            <p:cNvSpPr>
              <a:spLocks noChangeShapeType="1"/>
            </p:cNvSpPr>
            <p:nvPr/>
          </p:nvSpPr>
          <p:spPr bwMode="auto">
            <a:xfrm>
              <a:off x="755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1" name="Line 1377"/>
            <p:cNvSpPr>
              <a:spLocks noChangeShapeType="1"/>
            </p:cNvSpPr>
            <p:nvPr/>
          </p:nvSpPr>
          <p:spPr bwMode="auto">
            <a:xfrm>
              <a:off x="7699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2" name="Line 1378"/>
            <p:cNvSpPr>
              <a:spLocks noChangeShapeType="1"/>
            </p:cNvSpPr>
            <p:nvPr/>
          </p:nvSpPr>
          <p:spPr bwMode="auto">
            <a:xfrm>
              <a:off x="7858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3" name="Line 1379"/>
            <p:cNvSpPr>
              <a:spLocks noChangeShapeType="1"/>
            </p:cNvSpPr>
            <p:nvPr/>
          </p:nvSpPr>
          <p:spPr bwMode="auto">
            <a:xfrm>
              <a:off x="8159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4" name="Line 1380"/>
            <p:cNvSpPr>
              <a:spLocks noChangeShapeType="1"/>
            </p:cNvSpPr>
            <p:nvPr/>
          </p:nvSpPr>
          <p:spPr bwMode="auto">
            <a:xfrm>
              <a:off x="8302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5" name="Line 1381"/>
            <p:cNvSpPr>
              <a:spLocks noChangeShapeType="1"/>
            </p:cNvSpPr>
            <p:nvPr/>
          </p:nvSpPr>
          <p:spPr bwMode="auto">
            <a:xfrm>
              <a:off x="8445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6" name="Line 1382"/>
            <p:cNvSpPr>
              <a:spLocks noChangeShapeType="1"/>
            </p:cNvSpPr>
            <p:nvPr/>
          </p:nvSpPr>
          <p:spPr bwMode="auto">
            <a:xfrm>
              <a:off x="8620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7" name="Line 1383"/>
            <p:cNvSpPr>
              <a:spLocks noChangeShapeType="1"/>
            </p:cNvSpPr>
            <p:nvPr/>
          </p:nvSpPr>
          <p:spPr bwMode="auto">
            <a:xfrm>
              <a:off x="8921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8" name="Line 1384"/>
            <p:cNvSpPr>
              <a:spLocks noChangeShapeType="1"/>
            </p:cNvSpPr>
            <p:nvPr/>
          </p:nvSpPr>
          <p:spPr bwMode="auto">
            <a:xfrm>
              <a:off x="9080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9" name="Line 1385"/>
            <p:cNvSpPr>
              <a:spLocks noChangeShapeType="1"/>
            </p:cNvSpPr>
            <p:nvPr/>
          </p:nvSpPr>
          <p:spPr bwMode="auto">
            <a:xfrm>
              <a:off x="9223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0" name="Line 1386"/>
            <p:cNvSpPr>
              <a:spLocks noChangeShapeType="1"/>
            </p:cNvSpPr>
            <p:nvPr/>
          </p:nvSpPr>
          <p:spPr bwMode="auto">
            <a:xfrm>
              <a:off x="936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1" name="Line 1387"/>
            <p:cNvSpPr>
              <a:spLocks noChangeShapeType="1"/>
            </p:cNvSpPr>
            <p:nvPr/>
          </p:nvSpPr>
          <p:spPr bwMode="auto">
            <a:xfrm>
              <a:off x="9667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2" name="Line 1388"/>
            <p:cNvSpPr>
              <a:spLocks noChangeShapeType="1"/>
            </p:cNvSpPr>
            <p:nvPr/>
          </p:nvSpPr>
          <p:spPr bwMode="auto">
            <a:xfrm>
              <a:off x="981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3" name="Line 1389"/>
            <p:cNvSpPr>
              <a:spLocks noChangeShapeType="1"/>
            </p:cNvSpPr>
            <p:nvPr/>
          </p:nvSpPr>
          <p:spPr bwMode="auto">
            <a:xfrm>
              <a:off x="10001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4" name="Line 1390"/>
            <p:cNvSpPr>
              <a:spLocks noChangeShapeType="1"/>
            </p:cNvSpPr>
            <p:nvPr/>
          </p:nvSpPr>
          <p:spPr bwMode="auto">
            <a:xfrm>
              <a:off x="1014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5" name="Line 1391"/>
            <p:cNvSpPr>
              <a:spLocks noChangeShapeType="1"/>
            </p:cNvSpPr>
            <p:nvPr/>
          </p:nvSpPr>
          <p:spPr bwMode="auto">
            <a:xfrm>
              <a:off x="10445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6" name="Line 1392"/>
            <p:cNvSpPr>
              <a:spLocks noChangeShapeType="1"/>
            </p:cNvSpPr>
            <p:nvPr/>
          </p:nvSpPr>
          <p:spPr bwMode="auto">
            <a:xfrm>
              <a:off x="1058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7" name="Line 1393"/>
            <p:cNvSpPr>
              <a:spLocks noChangeShapeType="1"/>
            </p:cNvSpPr>
            <p:nvPr/>
          </p:nvSpPr>
          <p:spPr bwMode="auto">
            <a:xfrm>
              <a:off x="10731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8" name="Line 1394"/>
            <p:cNvSpPr>
              <a:spLocks noChangeShapeType="1"/>
            </p:cNvSpPr>
            <p:nvPr/>
          </p:nvSpPr>
          <p:spPr bwMode="auto">
            <a:xfrm>
              <a:off x="10890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9" name="Line 1395"/>
            <p:cNvSpPr>
              <a:spLocks noChangeShapeType="1"/>
            </p:cNvSpPr>
            <p:nvPr/>
          </p:nvSpPr>
          <p:spPr bwMode="auto">
            <a:xfrm>
              <a:off x="11176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0" name="Line 1396"/>
            <p:cNvSpPr>
              <a:spLocks noChangeShapeType="1"/>
            </p:cNvSpPr>
            <p:nvPr/>
          </p:nvSpPr>
          <p:spPr bwMode="auto">
            <a:xfrm>
              <a:off x="1136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1" name="Line 1397"/>
            <p:cNvSpPr>
              <a:spLocks noChangeShapeType="1"/>
            </p:cNvSpPr>
            <p:nvPr/>
          </p:nvSpPr>
          <p:spPr bwMode="auto">
            <a:xfrm>
              <a:off x="11509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2" name="Line 1398"/>
            <p:cNvSpPr>
              <a:spLocks noChangeShapeType="1"/>
            </p:cNvSpPr>
            <p:nvPr/>
          </p:nvSpPr>
          <p:spPr bwMode="auto">
            <a:xfrm>
              <a:off x="11652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3" name="Line 1399"/>
            <p:cNvSpPr>
              <a:spLocks noChangeShapeType="1"/>
            </p:cNvSpPr>
            <p:nvPr/>
          </p:nvSpPr>
          <p:spPr bwMode="auto">
            <a:xfrm>
              <a:off x="11953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4" name="Line 1400"/>
            <p:cNvSpPr>
              <a:spLocks noChangeShapeType="1"/>
            </p:cNvSpPr>
            <p:nvPr/>
          </p:nvSpPr>
          <p:spPr bwMode="auto">
            <a:xfrm>
              <a:off x="1209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5" name="Line 1401"/>
            <p:cNvSpPr>
              <a:spLocks noChangeShapeType="1"/>
            </p:cNvSpPr>
            <p:nvPr/>
          </p:nvSpPr>
          <p:spPr bwMode="auto">
            <a:xfrm>
              <a:off x="12255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6" name="Line 1402"/>
            <p:cNvSpPr>
              <a:spLocks noChangeShapeType="1"/>
            </p:cNvSpPr>
            <p:nvPr/>
          </p:nvSpPr>
          <p:spPr bwMode="auto">
            <a:xfrm>
              <a:off x="1239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7" name="Line 1403"/>
            <p:cNvSpPr>
              <a:spLocks noChangeShapeType="1"/>
            </p:cNvSpPr>
            <p:nvPr/>
          </p:nvSpPr>
          <p:spPr bwMode="auto">
            <a:xfrm>
              <a:off x="12700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8" name="Line 1404"/>
            <p:cNvSpPr>
              <a:spLocks noChangeShapeType="1"/>
            </p:cNvSpPr>
            <p:nvPr/>
          </p:nvSpPr>
          <p:spPr bwMode="auto">
            <a:xfrm>
              <a:off x="12874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9" name="Line 1405"/>
            <p:cNvSpPr>
              <a:spLocks noChangeShapeType="1"/>
            </p:cNvSpPr>
            <p:nvPr/>
          </p:nvSpPr>
          <p:spPr bwMode="auto">
            <a:xfrm>
              <a:off x="13033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0" name="Line 1406"/>
            <p:cNvSpPr>
              <a:spLocks noChangeShapeType="1"/>
            </p:cNvSpPr>
            <p:nvPr/>
          </p:nvSpPr>
          <p:spPr bwMode="auto">
            <a:xfrm>
              <a:off x="1317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1" name="Line 1407"/>
            <p:cNvSpPr>
              <a:spLocks noChangeShapeType="1"/>
            </p:cNvSpPr>
            <p:nvPr/>
          </p:nvSpPr>
          <p:spPr bwMode="auto">
            <a:xfrm>
              <a:off x="13477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2" name="Line 1408"/>
            <p:cNvSpPr>
              <a:spLocks noChangeShapeType="1"/>
            </p:cNvSpPr>
            <p:nvPr/>
          </p:nvSpPr>
          <p:spPr bwMode="auto">
            <a:xfrm>
              <a:off x="1362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3" name="Line 1409"/>
            <p:cNvSpPr>
              <a:spLocks noChangeShapeType="1"/>
            </p:cNvSpPr>
            <p:nvPr/>
          </p:nvSpPr>
          <p:spPr bwMode="auto">
            <a:xfrm>
              <a:off x="13763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4" name="Line 1410"/>
            <p:cNvSpPr>
              <a:spLocks noChangeShapeType="1"/>
            </p:cNvSpPr>
            <p:nvPr/>
          </p:nvSpPr>
          <p:spPr bwMode="auto">
            <a:xfrm>
              <a:off x="13922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5" name="Line 1411"/>
            <p:cNvSpPr>
              <a:spLocks noChangeShapeType="1"/>
            </p:cNvSpPr>
            <p:nvPr/>
          </p:nvSpPr>
          <p:spPr bwMode="auto">
            <a:xfrm>
              <a:off x="14239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6" name="Line 1412"/>
            <p:cNvSpPr>
              <a:spLocks noChangeShapeType="1"/>
            </p:cNvSpPr>
            <p:nvPr/>
          </p:nvSpPr>
          <p:spPr bwMode="auto">
            <a:xfrm>
              <a:off x="1439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7" name="Line 1413"/>
            <p:cNvSpPr>
              <a:spLocks noChangeShapeType="1"/>
            </p:cNvSpPr>
            <p:nvPr/>
          </p:nvSpPr>
          <p:spPr bwMode="auto">
            <a:xfrm>
              <a:off x="14541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8" name="Line 1414"/>
            <p:cNvSpPr>
              <a:spLocks noChangeShapeType="1"/>
            </p:cNvSpPr>
            <p:nvPr/>
          </p:nvSpPr>
          <p:spPr bwMode="auto">
            <a:xfrm>
              <a:off x="1468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9" name="Line 1415"/>
            <p:cNvSpPr>
              <a:spLocks noChangeShapeType="1"/>
            </p:cNvSpPr>
            <p:nvPr/>
          </p:nvSpPr>
          <p:spPr bwMode="auto">
            <a:xfrm>
              <a:off x="14986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0" name="Line 1416"/>
            <p:cNvSpPr>
              <a:spLocks noChangeShapeType="1"/>
            </p:cNvSpPr>
            <p:nvPr/>
          </p:nvSpPr>
          <p:spPr bwMode="auto">
            <a:xfrm>
              <a:off x="15128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1" name="Line 1417"/>
            <p:cNvSpPr>
              <a:spLocks noChangeShapeType="1"/>
            </p:cNvSpPr>
            <p:nvPr/>
          </p:nvSpPr>
          <p:spPr bwMode="auto">
            <a:xfrm>
              <a:off x="15287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2" name="Line 1418"/>
            <p:cNvSpPr>
              <a:spLocks noChangeShapeType="1"/>
            </p:cNvSpPr>
            <p:nvPr/>
          </p:nvSpPr>
          <p:spPr bwMode="auto">
            <a:xfrm>
              <a:off x="15430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3" name="Line 1419"/>
            <p:cNvSpPr>
              <a:spLocks noChangeShapeType="1"/>
            </p:cNvSpPr>
            <p:nvPr/>
          </p:nvSpPr>
          <p:spPr bwMode="auto">
            <a:xfrm>
              <a:off x="15763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4" name="Line 1420"/>
            <p:cNvSpPr>
              <a:spLocks noChangeShapeType="1"/>
            </p:cNvSpPr>
            <p:nvPr/>
          </p:nvSpPr>
          <p:spPr bwMode="auto">
            <a:xfrm>
              <a:off x="1590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5" name="Line 1421"/>
            <p:cNvSpPr>
              <a:spLocks noChangeShapeType="1"/>
            </p:cNvSpPr>
            <p:nvPr/>
          </p:nvSpPr>
          <p:spPr bwMode="auto">
            <a:xfrm>
              <a:off x="16049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6" name="Line 1422"/>
            <p:cNvSpPr>
              <a:spLocks noChangeShapeType="1"/>
            </p:cNvSpPr>
            <p:nvPr/>
          </p:nvSpPr>
          <p:spPr bwMode="auto">
            <a:xfrm>
              <a:off x="1620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7" name="Line 1423"/>
            <p:cNvSpPr>
              <a:spLocks noChangeShapeType="1"/>
            </p:cNvSpPr>
            <p:nvPr/>
          </p:nvSpPr>
          <p:spPr bwMode="auto">
            <a:xfrm>
              <a:off x="16510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8" name="Line 1424"/>
            <p:cNvSpPr>
              <a:spLocks noChangeShapeType="1"/>
            </p:cNvSpPr>
            <p:nvPr/>
          </p:nvSpPr>
          <p:spPr bwMode="auto">
            <a:xfrm>
              <a:off x="16652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9" name="Line 1425"/>
            <p:cNvSpPr>
              <a:spLocks noChangeShapeType="1"/>
            </p:cNvSpPr>
            <p:nvPr/>
          </p:nvSpPr>
          <p:spPr bwMode="auto">
            <a:xfrm>
              <a:off x="16795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0" name="Line 1426"/>
            <p:cNvSpPr>
              <a:spLocks noChangeShapeType="1"/>
            </p:cNvSpPr>
            <p:nvPr/>
          </p:nvSpPr>
          <p:spPr bwMode="auto">
            <a:xfrm>
              <a:off x="16970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1" name="Line 1427"/>
            <p:cNvSpPr>
              <a:spLocks noChangeShapeType="1"/>
            </p:cNvSpPr>
            <p:nvPr/>
          </p:nvSpPr>
          <p:spPr bwMode="auto">
            <a:xfrm>
              <a:off x="17272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2" name="Line 1428"/>
            <p:cNvSpPr>
              <a:spLocks noChangeShapeType="1"/>
            </p:cNvSpPr>
            <p:nvPr/>
          </p:nvSpPr>
          <p:spPr bwMode="auto">
            <a:xfrm>
              <a:off x="1743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3" name="Line 1429"/>
            <p:cNvSpPr>
              <a:spLocks noChangeShapeType="1"/>
            </p:cNvSpPr>
            <p:nvPr/>
          </p:nvSpPr>
          <p:spPr bwMode="auto">
            <a:xfrm>
              <a:off x="17573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4" name="Line 1430"/>
            <p:cNvSpPr>
              <a:spLocks noChangeShapeType="1"/>
            </p:cNvSpPr>
            <p:nvPr/>
          </p:nvSpPr>
          <p:spPr bwMode="auto">
            <a:xfrm>
              <a:off x="1771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5" name="Line 1431"/>
            <p:cNvSpPr>
              <a:spLocks noChangeShapeType="1"/>
            </p:cNvSpPr>
            <p:nvPr/>
          </p:nvSpPr>
          <p:spPr bwMode="auto">
            <a:xfrm>
              <a:off x="18018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6" name="Line 1432"/>
            <p:cNvSpPr>
              <a:spLocks noChangeShapeType="1"/>
            </p:cNvSpPr>
            <p:nvPr/>
          </p:nvSpPr>
          <p:spPr bwMode="auto">
            <a:xfrm>
              <a:off x="18161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7" name="Line 1433"/>
            <p:cNvSpPr>
              <a:spLocks noChangeShapeType="1"/>
            </p:cNvSpPr>
            <p:nvPr/>
          </p:nvSpPr>
          <p:spPr bwMode="auto">
            <a:xfrm>
              <a:off x="18351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8" name="Line 1434"/>
            <p:cNvSpPr>
              <a:spLocks noChangeShapeType="1"/>
            </p:cNvSpPr>
            <p:nvPr/>
          </p:nvSpPr>
          <p:spPr bwMode="auto">
            <a:xfrm>
              <a:off x="1849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9" name="Line 1435"/>
            <p:cNvSpPr>
              <a:spLocks noChangeShapeType="1"/>
            </p:cNvSpPr>
            <p:nvPr/>
          </p:nvSpPr>
          <p:spPr bwMode="auto">
            <a:xfrm>
              <a:off x="18796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0" name="Line 1436"/>
            <p:cNvSpPr>
              <a:spLocks noChangeShapeType="1"/>
            </p:cNvSpPr>
            <p:nvPr/>
          </p:nvSpPr>
          <p:spPr bwMode="auto">
            <a:xfrm>
              <a:off x="18938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1" name="Line 1437"/>
            <p:cNvSpPr>
              <a:spLocks noChangeShapeType="1"/>
            </p:cNvSpPr>
            <p:nvPr/>
          </p:nvSpPr>
          <p:spPr bwMode="auto">
            <a:xfrm>
              <a:off x="19081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2" name="Line 1438"/>
            <p:cNvSpPr>
              <a:spLocks noChangeShapeType="1"/>
            </p:cNvSpPr>
            <p:nvPr/>
          </p:nvSpPr>
          <p:spPr bwMode="auto">
            <a:xfrm>
              <a:off x="19240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3" name="Line 1439"/>
            <p:cNvSpPr>
              <a:spLocks noChangeShapeType="1"/>
            </p:cNvSpPr>
            <p:nvPr/>
          </p:nvSpPr>
          <p:spPr bwMode="auto">
            <a:xfrm>
              <a:off x="1952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4" name="Line 1440"/>
            <p:cNvSpPr>
              <a:spLocks noChangeShapeType="1"/>
            </p:cNvSpPr>
            <p:nvPr/>
          </p:nvSpPr>
          <p:spPr bwMode="auto">
            <a:xfrm>
              <a:off x="1971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5" name="Line 1441"/>
            <p:cNvSpPr>
              <a:spLocks noChangeShapeType="1"/>
            </p:cNvSpPr>
            <p:nvPr/>
          </p:nvSpPr>
          <p:spPr bwMode="auto">
            <a:xfrm>
              <a:off x="19859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6" name="Line 1442"/>
            <p:cNvSpPr>
              <a:spLocks noChangeShapeType="1"/>
            </p:cNvSpPr>
            <p:nvPr/>
          </p:nvSpPr>
          <p:spPr bwMode="auto">
            <a:xfrm>
              <a:off x="20002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7" name="Line 1443"/>
            <p:cNvSpPr>
              <a:spLocks noChangeShapeType="1"/>
            </p:cNvSpPr>
            <p:nvPr/>
          </p:nvSpPr>
          <p:spPr bwMode="auto">
            <a:xfrm>
              <a:off x="2030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8" name="Line 1444"/>
            <p:cNvSpPr>
              <a:spLocks noChangeShapeType="1"/>
            </p:cNvSpPr>
            <p:nvPr/>
          </p:nvSpPr>
          <p:spPr bwMode="auto">
            <a:xfrm>
              <a:off x="2044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9" name="Line 1445"/>
            <p:cNvSpPr>
              <a:spLocks noChangeShapeType="1"/>
            </p:cNvSpPr>
            <p:nvPr/>
          </p:nvSpPr>
          <p:spPr bwMode="auto">
            <a:xfrm>
              <a:off x="20605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0" name="Line 1446"/>
            <p:cNvSpPr>
              <a:spLocks noChangeShapeType="1"/>
            </p:cNvSpPr>
            <p:nvPr/>
          </p:nvSpPr>
          <p:spPr bwMode="auto">
            <a:xfrm>
              <a:off x="2074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1" name="Line 1447"/>
            <p:cNvSpPr>
              <a:spLocks noChangeShapeType="1"/>
            </p:cNvSpPr>
            <p:nvPr/>
          </p:nvSpPr>
          <p:spPr bwMode="auto">
            <a:xfrm>
              <a:off x="21082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2" name="Line 1448"/>
            <p:cNvSpPr>
              <a:spLocks noChangeShapeType="1"/>
            </p:cNvSpPr>
            <p:nvPr/>
          </p:nvSpPr>
          <p:spPr bwMode="auto">
            <a:xfrm>
              <a:off x="21224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3" name="Line 1449"/>
            <p:cNvSpPr>
              <a:spLocks noChangeShapeType="1"/>
            </p:cNvSpPr>
            <p:nvPr/>
          </p:nvSpPr>
          <p:spPr bwMode="auto">
            <a:xfrm>
              <a:off x="21383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4" name="Line 1450"/>
            <p:cNvSpPr>
              <a:spLocks noChangeShapeType="1"/>
            </p:cNvSpPr>
            <p:nvPr/>
          </p:nvSpPr>
          <p:spPr bwMode="auto">
            <a:xfrm>
              <a:off x="2152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5" name="Line 1451"/>
            <p:cNvSpPr>
              <a:spLocks noChangeShapeType="1"/>
            </p:cNvSpPr>
            <p:nvPr/>
          </p:nvSpPr>
          <p:spPr bwMode="auto">
            <a:xfrm>
              <a:off x="21828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6" name="Line 1452"/>
            <p:cNvSpPr>
              <a:spLocks noChangeShapeType="1"/>
            </p:cNvSpPr>
            <p:nvPr/>
          </p:nvSpPr>
          <p:spPr bwMode="auto">
            <a:xfrm>
              <a:off x="21971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7" name="Line 1453"/>
            <p:cNvSpPr>
              <a:spLocks noChangeShapeType="1"/>
            </p:cNvSpPr>
            <p:nvPr/>
          </p:nvSpPr>
          <p:spPr bwMode="auto">
            <a:xfrm>
              <a:off x="22113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8" name="Line 1454"/>
            <p:cNvSpPr>
              <a:spLocks noChangeShapeType="1"/>
            </p:cNvSpPr>
            <p:nvPr/>
          </p:nvSpPr>
          <p:spPr bwMode="auto">
            <a:xfrm>
              <a:off x="22272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9" name="Line 1455"/>
            <p:cNvSpPr>
              <a:spLocks noChangeShapeType="1"/>
            </p:cNvSpPr>
            <p:nvPr/>
          </p:nvSpPr>
          <p:spPr bwMode="auto">
            <a:xfrm>
              <a:off x="22590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0" name="Line 1456"/>
            <p:cNvSpPr>
              <a:spLocks noChangeShapeType="1"/>
            </p:cNvSpPr>
            <p:nvPr/>
          </p:nvSpPr>
          <p:spPr bwMode="auto">
            <a:xfrm>
              <a:off x="22748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1" name="Line 1457"/>
            <p:cNvSpPr>
              <a:spLocks noChangeShapeType="1"/>
            </p:cNvSpPr>
            <p:nvPr/>
          </p:nvSpPr>
          <p:spPr bwMode="auto">
            <a:xfrm>
              <a:off x="22891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2" name="Line 1458"/>
            <p:cNvSpPr>
              <a:spLocks noChangeShapeType="1"/>
            </p:cNvSpPr>
            <p:nvPr/>
          </p:nvSpPr>
          <p:spPr bwMode="auto">
            <a:xfrm>
              <a:off x="23034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3" name="Line 1459"/>
            <p:cNvSpPr>
              <a:spLocks noChangeShapeType="1"/>
            </p:cNvSpPr>
            <p:nvPr/>
          </p:nvSpPr>
          <p:spPr bwMode="auto">
            <a:xfrm>
              <a:off x="2333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4" name="Line 1460"/>
            <p:cNvSpPr>
              <a:spLocks noChangeShapeType="1"/>
            </p:cNvSpPr>
            <p:nvPr/>
          </p:nvSpPr>
          <p:spPr bwMode="auto">
            <a:xfrm>
              <a:off x="23479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5" name="Line 1461"/>
            <p:cNvSpPr>
              <a:spLocks noChangeShapeType="1"/>
            </p:cNvSpPr>
            <p:nvPr/>
          </p:nvSpPr>
          <p:spPr bwMode="auto">
            <a:xfrm>
              <a:off x="23637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6" name="Line 1462"/>
            <p:cNvSpPr>
              <a:spLocks noChangeShapeType="1"/>
            </p:cNvSpPr>
            <p:nvPr/>
          </p:nvSpPr>
          <p:spPr bwMode="auto">
            <a:xfrm>
              <a:off x="2378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7" name="Line 1463"/>
            <p:cNvSpPr>
              <a:spLocks noChangeShapeType="1"/>
            </p:cNvSpPr>
            <p:nvPr/>
          </p:nvSpPr>
          <p:spPr bwMode="auto">
            <a:xfrm>
              <a:off x="2411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8" name="Line 1464"/>
            <p:cNvSpPr>
              <a:spLocks noChangeShapeType="1"/>
            </p:cNvSpPr>
            <p:nvPr/>
          </p:nvSpPr>
          <p:spPr bwMode="auto">
            <a:xfrm>
              <a:off x="2425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9" name="Line 1465"/>
            <p:cNvSpPr>
              <a:spLocks noChangeShapeType="1"/>
            </p:cNvSpPr>
            <p:nvPr/>
          </p:nvSpPr>
          <p:spPr bwMode="auto">
            <a:xfrm>
              <a:off x="24399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0" name="Line 1466"/>
            <p:cNvSpPr>
              <a:spLocks noChangeShapeType="1"/>
            </p:cNvSpPr>
            <p:nvPr/>
          </p:nvSpPr>
          <p:spPr bwMode="auto">
            <a:xfrm>
              <a:off x="2455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1" name="Line 1467"/>
            <p:cNvSpPr>
              <a:spLocks noChangeShapeType="1"/>
            </p:cNvSpPr>
            <p:nvPr/>
          </p:nvSpPr>
          <p:spPr bwMode="auto">
            <a:xfrm>
              <a:off x="24860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2" name="Line 1468"/>
            <p:cNvSpPr>
              <a:spLocks noChangeShapeType="1"/>
            </p:cNvSpPr>
            <p:nvPr/>
          </p:nvSpPr>
          <p:spPr bwMode="auto">
            <a:xfrm>
              <a:off x="25003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3" name="Line 1469"/>
            <p:cNvSpPr>
              <a:spLocks noChangeShapeType="1"/>
            </p:cNvSpPr>
            <p:nvPr/>
          </p:nvSpPr>
          <p:spPr bwMode="auto">
            <a:xfrm>
              <a:off x="25146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4" name="Line 1470"/>
            <p:cNvSpPr>
              <a:spLocks noChangeShapeType="1"/>
            </p:cNvSpPr>
            <p:nvPr/>
          </p:nvSpPr>
          <p:spPr bwMode="auto">
            <a:xfrm>
              <a:off x="25320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5" name="Line 1471"/>
            <p:cNvSpPr>
              <a:spLocks noChangeShapeType="1"/>
            </p:cNvSpPr>
            <p:nvPr/>
          </p:nvSpPr>
          <p:spPr bwMode="auto">
            <a:xfrm>
              <a:off x="25622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6" name="Line 1472"/>
            <p:cNvSpPr>
              <a:spLocks noChangeShapeType="1"/>
            </p:cNvSpPr>
            <p:nvPr/>
          </p:nvSpPr>
          <p:spPr bwMode="auto">
            <a:xfrm>
              <a:off x="25781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7" name="Line 1473"/>
            <p:cNvSpPr>
              <a:spLocks noChangeShapeType="1"/>
            </p:cNvSpPr>
            <p:nvPr/>
          </p:nvSpPr>
          <p:spPr bwMode="auto">
            <a:xfrm>
              <a:off x="25923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8" name="Line 1474"/>
            <p:cNvSpPr>
              <a:spLocks noChangeShapeType="1"/>
            </p:cNvSpPr>
            <p:nvPr/>
          </p:nvSpPr>
          <p:spPr bwMode="auto">
            <a:xfrm>
              <a:off x="2606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9" name="Line 1475"/>
            <p:cNvSpPr>
              <a:spLocks noChangeShapeType="1"/>
            </p:cNvSpPr>
            <p:nvPr/>
          </p:nvSpPr>
          <p:spPr bwMode="auto">
            <a:xfrm>
              <a:off x="2636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0" name="Line 1476"/>
            <p:cNvSpPr>
              <a:spLocks noChangeShapeType="1"/>
            </p:cNvSpPr>
            <p:nvPr/>
          </p:nvSpPr>
          <p:spPr bwMode="auto">
            <a:xfrm>
              <a:off x="26511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1" name="Line 1477"/>
            <p:cNvSpPr>
              <a:spLocks noChangeShapeType="1"/>
            </p:cNvSpPr>
            <p:nvPr/>
          </p:nvSpPr>
          <p:spPr bwMode="auto">
            <a:xfrm>
              <a:off x="26701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2" name="Line 1478"/>
            <p:cNvSpPr>
              <a:spLocks noChangeShapeType="1"/>
            </p:cNvSpPr>
            <p:nvPr/>
          </p:nvSpPr>
          <p:spPr bwMode="auto">
            <a:xfrm>
              <a:off x="26844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3" name="Line 1479"/>
            <p:cNvSpPr>
              <a:spLocks noChangeShapeType="1"/>
            </p:cNvSpPr>
            <p:nvPr/>
          </p:nvSpPr>
          <p:spPr bwMode="auto">
            <a:xfrm>
              <a:off x="2714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4" name="Line 1480"/>
            <p:cNvSpPr>
              <a:spLocks noChangeShapeType="1"/>
            </p:cNvSpPr>
            <p:nvPr/>
          </p:nvSpPr>
          <p:spPr bwMode="auto">
            <a:xfrm>
              <a:off x="27289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5" name="Line 1481"/>
            <p:cNvSpPr>
              <a:spLocks noChangeShapeType="1"/>
            </p:cNvSpPr>
            <p:nvPr/>
          </p:nvSpPr>
          <p:spPr bwMode="auto">
            <a:xfrm>
              <a:off x="27432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6" name="Line 1482"/>
            <p:cNvSpPr>
              <a:spLocks noChangeShapeType="1"/>
            </p:cNvSpPr>
            <p:nvPr/>
          </p:nvSpPr>
          <p:spPr bwMode="auto">
            <a:xfrm>
              <a:off x="2759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7" name="Line 1483"/>
            <p:cNvSpPr>
              <a:spLocks noChangeShapeType="1"/>
            </p:cNvSpPr>
            <p:nvPr/>
          </p:nvSpPr>
          <p:spPr bwMode="auto">
            <a:xfrm>
              <a:off x="2787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8" name="Line 1484"/>
            <p:cNvSpPr>
              <a:spLocks noChangeShapeType="1"/>
            </p:cNvSpPr>
            <p:nvPr/>
          </p:nvSpPr>
          <p:spPr bwMode="auto">
            <a:xfrm>
              <a:off x="2806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9" name="Line 1485"/>
            <p:cNvSpPr>
              <a:spLocks noChangeShapeType="1"/>
            </p:cNvSpPr>
            <p:nvPr/>
          </p:nvSpPr>
          <p:spPr bwMode="auto">
            <a:xfrm>
              <a:off x="28209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0" name="Line 1486"/>
            <p:cNvSpPr>
              <a:spLocks noChangeShapeType="1"/>
            </p:cNvSpPr>
            <p:nvPr/>
          </p:nvSpPr>
          <p:spPr bwMode="auto">
            <a:xfrm>
              <a:off x="28352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1" name="Line 1487"/>
            <p:cNvSpPr>
              <a:spLocks noChangeShapeType="1"/>
            </p:cNvSpPr>
            <p:nvPr/>
          </p:nvSpPr>
          <p:spPr bwMode="auto">
            <a:xfrm>
              <a:off x="2865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2" name="Line 1488"/>
            <p:cNvSpPr>
              <a:spLocks noChangeShapeType="1"/>
            </p:cNvSpPr>
            <p:nvPr/>
          </p:nvSpPr>
          <p:spPr bwMode="auto">
            <a:xfrm>
              <a:off x="28813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3" name="Line 1489"/>
            <p:cNvSpPr>
              <a:spLocks noChangeShapeType="1"/>
            </p:cNvSpPr>
            <p:nvPr/>
          </p:nvSpPr>
          <p:spPr bwMode="auto">
            <a:xfrm>
              <a:off x="28956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4" name="Line 1490"/>
            <p:cNvSpPr>
              <a:spLocks noChangeShapeType="1"/>
            </p:cNvSpPr>
            <p:nvPr/>
          </p:nvSpPr>
          <p:spPr bwMode="auto">
            <a:xfrm>
              <a:off x="29098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5" name="Line 1491"/>
            <p:cNvSpPr>
              <a:spLocks noChangeShapeType="1"/>
            </p:cNvSpPr>
            <p:nvPr/>
          </p:nvSpPr>
          <p:spPr bwMode="auto">
            <a:xfrm>
              <a:off x="29432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6" name="Line 1492"/>
            <p:cNvSpPr>
              <a:spLocks noChangeShapeType="1"/>
            </p:cNvSpPr>
            <p:nvPr/>
          </p:nvSpPr>
          <p:spPr bwMode="auto">
            <a:xfrm>
              <a:off x="29575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7" name="Line 1493"/>
            <p:cNvSpPr>
              <a:spLocks noChangeShapeType="1"/>
            </p:cNvSpPr>
            <p:nvPr/>
          </p:nvSpPr>
          <p:spPr bwMode="auto">
            <a:xfrm>
              <a:off x="29733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8" name="Line 1494"/>
            <p:cNvSpPr>
              <a:spLocks noChangeShapeType="1"/>
            </p:cNvSpPr>
            <p:nvPr/>
          </p:nvSpPr>
          <p:spPr bwMode="auto">
            <a:xfrm>
              <a:off x="2987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9" name="Line 1495"/>
            <p:cNvSpPr>
              <a:spLocks noChangeShapeType="1"/>
            </p:cNvSpPr>
            <p:nvPr/>
          </p:nvSpPr>
          <p:spPr bwMode="auto">
            <a:xfrm>
              <a:off x="3017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0" name="Line 1496"/>
            <p:cNvSpPr>
              <a:spLocks noChangeShapeType="1"/>
            </p:cNvSpPr>
            <p:nvPr/>
          </p:nvSpPr>
          <p:spPr bwMode="auto">
            <a:xfrm>
              <a:off x="30321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1" name="Line 1497"/>
            <p:cNvSpPr>
              <a:spLocks noChangeShapeType="1"/>
            </p:cNvSpPr>
            <p:nvPr/>
          </p:nvSpPr>
          <p:spPr bwMode="auto">
            <a:xfrm>
              <a:off x="3046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2" name="Line 1498"/>
            <p:cNvSpPr>
              <a:spLocks noChangeShapeType="1"/>
            </p:cNvSpPr>
            <p:nvPr/>
          </p:nvSpPr>
          <p:spPr bwMode="auto">
            <a:xfrm>
              <a:off x="30622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3" name="Line 1499"/>
            <p:cNvSpPr>
              <a:spLocks noChangeShapeType="1"/>
            </p:cNvSpPr>
            <p:nvPr/>
          </p:nvSpPr>
          <p:spPr bwMode="auto">
            <a:xfrm>
              <a:off x="30940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4" name="Line 1500"/>
            <p:cNvSpPr>
              <a:spLocks noChangeShapeType="1"/>
            </p:cNvSpPr>
            <p:nvPr/>
          </p:nvSpPr>
          <p:spPr bwMode="auto">
            <a:xfrm>
              <a:off x="31099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5" name="Line 1501"/>
            <p:cNvSpPr>
              <a:spLocks noChangeShapeType="1"/>
            </p:cNvSpPr>
            <p:nvPr/>
          </p:nvSpPr>
          <p:spPr bwMode="auto">
            <a:xfrm>
              <a:off x="31242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6" name="Line 1502"/>
            <p:cNvSpPr>
              <a:spLocks noChangeShapeType="1"/>
            </p:cNvSpPr>
            <p:nvPr/>
          </p:nvSpPr>
          <p:spPr bwMode="auto">
            <a:xfrm>
              <a:off x="31384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7" name="Line 1503"/>
            <p:cNvSpPr>
              <a:spLocks noChangeShapeType="1"/>
            </p:cNvSpPr>
            <p:nvPr/>
          </p:nvSpPr>
          <p:spPr bwMode="auto">
            <a:xfrm>
              <a:off x="3168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8" name="Line 1504"/>
            <p:cNvSpPr>
              <a:spLocks noChangeShapeType="1"/>
            </p:cNvSpPr>
            <p:nvPr/>
          </p:nvSpPr>
          <p:spPr bwMode="auto">
            <a:xfrm>
              <a:off x="31829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9" name="Line 1505"/>
            <p:cNvSpPr>
              <a:spLocks noChangeShapeType="1"/>
            </p:cNvSpPr>
            <p:nvPr/>
          </p:nvSpPr>
          <p:spPr bwMode="auto">
            <a:xfrm>
              <a:off x="31988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0" name="Line 1506"/>
            <p:cNvSpPr>
              <a:spLocks noChangeShapeType="1"/>
            </p:cNvSpPr>
            <p:nvPr/>
          </p:nvSpPr>
          <p:spPr bwMode="auto">
            <a:xfrm>
              <a:off x="32162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1" name="Line 1507"/>
            <p:cNvSpPr>
              <a:spLocks noChangeShapeType="1"/>
            </p:cNvSpPr>
            <p:nvPr/>
          </p:nvSpPr>
          <p:spPr bwMode="auto">
            <a:xfrm>
              <a:off x="3246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2" name="Line 1508"/>
            <p:cNvSpPr>
              <a:spLocks noChangeShapeType="1"/>
            </p:cNvSpPr>
            <p:nvPr/>
          </p:nvSpPr>
          <p:spPr bwMode="auto">
            <a:xfrm>
              <a:off x="32607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3" name="Line 1509"/>
            <p:cNvSpPr>
              <a:spLocks noChangeShapeType="1"/>
            </p:cNvSpPr>
            <p:nvPr/>
          </p:nvSpPr>
          <p:spPr bwMode="auto">
            <a:xfrm>
              <a:off x="32750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4" name="Line 1510"/>
            <p:cNvSpPr>
              <a:spLocks noChangeShapeType="1"/>
            </p:cNvSpPr>
            <p:nvPr/>
          </p:nvSpPr>
          <p:spPr bwMode="auto">
            <a:xfrm>
              <a:off x="32908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5" name="Line 1511"/>
            <p:cNvSpPr>
              <a:spLocks noChangeShapeType="1"/>
            </p:cNvSpPr>
            <p:nvPr/>
          </p:nvSpPr>
          <p:spPr bwMode="auto">
            <a:xfrm>
              <a:off x="33210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6" name="Line 1512"/>
            <p:cNvSpPr>
              <a:spLocks noChangeShapeType="1"/>
            </p:cNvSpPr>
            <p:nvPr/>
          </p:nvSpPr>
          <p:spPr bwMode="auto">
            <a:xfrm>
              <a:off x="33353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7" name="Line 1514"/>
            <p:cNvSpPr>
              <a:spLocks noChangeShapeType="1"/>
            </p:cNvSpPr>
            <p:nvPr/>
          </p:nvSpPr>
          <p:spPr bwMode="auto">
            <a:xfrm>
              <a:off x="33528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8" name="Line 1515"/>
            <p:cNvSpPr>
              <a:spLocks noChangeShapeType="1"/>
            </p:cNvSpPr>
            <p:nvPr/>
          </p:nvSpPr>
          <p:spPr bwMode="auto">
            <a:xfrm>
              <a:off x="3368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9" name="Line 1516"/>
            <p:cNvSpPr>
              <a:spLocks noChangeShapeType="1"/>
            </p:cNvSpPr>
            <p:nvPr/>
          </p:nvSpPr>
          <p:spPr bwMode="auto">
            <a:xfrm>
              <a:off x="33972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0" name="Line 1517"/>
            <p:cNvSpPr>
              <a:spLocks noChangeShapeType="1"/>
            </p:cNvSpPr>
            <p:nvPr/>
          </p:nvSpPr>
          <p:spPr bwMode="auto">
            <a:xfrm>
              <a:off x="34131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1" name="Line 1518"/>
            <p:cNvSpPr>
              <a:spLocks noChangeShapeType="1"/>
            </p:cNvSpPr>
            <p:nvPr/>
          </p:nvSpPr>
          <p:spPr bwMode="auto">
            <a:xfrm>
              <a:off x="3427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2" name="Line 1519"/>
            <p:cNvSpPr>
              <a:spLocks noChangeShapeType="1"/>
            </p:cNvSpPr>
            <p:nvPr/>
          </p:nvSpPr>
          <p:spPr bwMode="auto">
            <a:xfrm>
              <a:off x="3441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3" name="Line 1520"/>
            <p:cNvSpPr>
              <a:spLocks noChangeShapeType="1"/>
            </p:cNvSpPr>
            <p:nvPr/>
          </p:nvSpPr>
          <p:spPr bwMode="auto">
            <a:xfrm>
              <a:off x="3471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4" name="Line 1521"/>
            <p:cNvSpPr>
              <a:spLocks noChangeShapeType="1"/>
            </p:cNvSpPr>
            <p:nvPr/>
          </p:nvSpPr>
          <p:spPr bwMode="auto">
            <a:xfrm>
              <a:off x="34893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5" name="Line 1522"/>
            <p:cNvSpPr>
              <a:spLocks noChangeShapeType="1"/>
            </p:cNvSpPr>
            <p:nvPr/>
          </p:nvSpPr>
          <p:spPr bwMode="auto">
            <a:xfrm>
              <a:off x="35052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6" name="Line 1523"/>
            <p:cNvSpPr>
              <a:spLocks noChangeShapeType="1"/>
            </p:cNvSpPr>
            <p:nvPr/>
          </p:nvSpPr>
          <p:spPr bwMode="auto">
            <a:xfrm>
              <a:off x="351948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7" name="Line 1524"/>
            <p:cNvSpPr>
              <a:spLocks noChangeShapeType="1"/>
            </p:cNvSpPr>
            <p:nvPr/>
          </p:nvSpPr>
          <p:spPr bwMode="auto">
            <a:xfrm>
              <a:off x="35496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8" name="Line 1525"/>
            <p:cNvSpPr>
              <a:spLocks noChangeShapeType="1"/>
            </p:cNvSpPr>
            <p:nvPr/>
          </p:nvSpPr>
          <p:spPr bwMode="auto">
            <a:xfrm>
              <a:off x="35639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9" name="Line 1526"/>
            <p:cNvSpPr>
              <a:spLocks noChangeShapeType="1"/>
            </p:cNvSpPr>
            <p:nvPr/>
          </p:nvSpPr>
          <p:spPr bwMode="auto">
            <a:xfrm>
              <a:off x="35782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0" name="Line 1527"/>
            <p:cNvSpPr>
              <a:spLocks noChangeShapeType="1"/>
            </p:cNvSpPr>
            <p:nvPr/>
          </p:nvSpPr>
          <p:spPr bwMode="auto">
            <a:xfrm>
              <a:off x="35941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1" name="Line 1528"/>
            <p:cNvSpPr>
              <a:spLocks noChangeShapeType="1"/>
            </p:cNvSpPr>
            <p:nvPr/>
          </p:nvSpPr>
          <p:spPr bwMode="auto">
            <a:xfrm>
              <a:off x="3622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2" name="Line 1529"/>
            <p:cNvSpPr>
              <a:spLocks noChangeShapeType="1"/>
            </p:cNvSpPr>
            <p:nvPr/>
          </p:nvSpPr>
          <p:spPr bwMode="auto">
            <a:xfrm>
              <a:off x="36417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3" name="Line 1530"/>
            <p:cNvSpPr>
              <a:spLocks noChangeShapeType="1"/>
            </p:cNvSpPr>
            <p:nvPr/>
          </p:nvSpPr>
          <p:spPr bwMode="auto">
            <a:xfrm>
              <a:off x="36560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4" name="Line 1531"/>
            <p:cNvSpPr>
              <a:spLocks noChangeShapeType="1"/>
            </p:cNvSpPr>
            <p:nvPr/>
          </p:nvSpPr>
          <p:spPr bwMode="auto">
            <a:xfrm>
              <a:off x="36703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5" name="Line 1532"/>
            <p:cNvSpPr>
              <a:spLocks noChangeShapeType="1"/>
            </p:cNvSpPr>
            <p:nvPr/>
          </p:nvSpPr>
          <p:spPr bwMode="auto">
            <a:xfrm>
              <a:off x="37004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6" name="Line 1533"/>
            <p:cNvSpPr>
              <a:spLocks noChangeShapeType="1"/>
            </p:cNvSpPr>
            <p:nvPr/>
          </p:nvSpPr>
          <p:spPr bwMode="auto">
            <a:xfrm>
              <a:off x="37163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7" name="Line 1534"/>
            <p:cNvSpPr>
              <a:spLocks noChangeShapeType="1"/>
            </p:cNvSpPr>
            <p:nvPr/>
          </p:nvSpPr>
          <p:spPr bwMode="auto">
            <a:xfrm>
              <a:off x="37306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8" name="Line 1535"/>
            <p:cNvSpPr>
              <a:spLocks noChangeShapeType="1"/>
            </p:cNvSpPr>
            <p:nvPr/>
          </p:nvSpPr>
          <p:spPr bwMode="auto">
            <a:xfrm>
              <a:off x="37449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9" name="Line 1536"/>
            <p:cNvSpPr>
              <a:spLocks noChangeShapeType="1"/>
            </p:cNvSpPr>
            <p:nvPr/>
          </p:nvSpPr>
          <p:spPr bwMode="auto">
            <a:xfrm>
              <a:off x="37782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0" name="Line 1537"/>
            <p:cNvSpPr>
              <a:spLocks noChangeShapeType="1"/>
            </p:cNvSpPr>
            <p:nvPr/>
          </p:nvSpPr>
          <p:spPr bwMode="auto">
            <a:xfrm>
              <a:off x="37925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1" name="Line 1538"/>
            <p:cNvSpPr>
              <a:spLocks noChangeShapeType="1"/>
            </p:cNvSpPr>
            <p:nvPr/>
          </p:nvSpPr>
          <p:spPr bwMode="auto">
            <a:xfrm>
              <a:off x="38084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2" name="Line 1539"/>
            <p:cNvSpPr>
              <a:spLocks noChangeShapeType="1"/>
            </p:cNvSpPr>
            <p:nvPr/>
          </p:nvSpPr>
          <p:spPr bwMode="auto">
            <a:xfrm>
              <a:off x="3822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3" name="Line 1540"/>
            <p:cNvSpPr>
              <a:spLocks noChangeShapeType="1"/>
            </p:cNvSpPr>
            <p:nvPr/>
          </p:nvSpPr>
          <p:spPr bwMode="auto">
            <a:xfrm>
              <a:off x="38528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4" name="Line 1541"/>
            <p:cNvSpPr>
              <a:spLocks noChangeShapeType="1"/>
            </p:cNvSpPr>
            <p:nvPr/>
          </p:nvSpPr>
          <p:spPr bwMode="auto">
            <a:xfrm>
              <a:off x="38671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5" name="Line 1542"/>
            <p:cNvSpPr>
              <a:spLocks noChangeShapeType="1"/>
            </p:cNvSpPr>
            <p:nvPr/>
          </p:nvSpPr>
          <p:spPr bwMode="auto">
            <a:xfrm>
              <a:off x="3881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6" name="Line 1543"/>
            <p:cNvSpPr>
              <a:spLocks noChangeShapeType="1"/>
            </p:cNvSpPr>
            <p:nvPr/>
          </p:nvSpPr>
          <p:spPr bwMode="auto">
            <a:xfrm>
              <a:off x="38973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7" name="Line 1544"/>
            <p:cNvSpPr>
              <a:spLocks noChangeShapeType="1"/>
            </p:cNvSpPr>
            <p:nvPr/>
          </p:nvSpPr>
          <p:spPr bwMode="auto">
            <a:xfrm>
              <a:off x="39290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8" name="Line 1545"/>
            <p:cNvSpPr>
              <a:spLocks noChangeShapeType="1"/>
            </p:cNvSpPr>
            <p:nvPr/>
          </p:nvSpPr>
          <p:spPr bwMode="auto">
            <a:xfrm>
              <a:off x="39449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9" name="Line 1546"/>
            <p:cNvSpPr>
              <a:spLocks noChangeShapeType="1"/>
            </p:cNvSpPr>
            <p:nvPr/>
          </p:nvSpPr>
          <p:spPr bwMode="auto">
            <a:xfrm>
              <a:off x="39592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0" name="Line 1547"/>
            <p:cNvSpPr>
              <a:spLocks noChangeShapeType="1"/>
            </p:cNvSpPr>
            <p:nvPr/>
          </p:nvSpPr>
          <p:spPr bwMode="auto">
            <a:xfrm>
              <a:off x="39735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1" name="Line 1548"/>
            <p:cNvSpPr>
              <a:spLocks noChangeShapeType="1"/>
            </p:cNvSpPr>
            <p:nvPr/>
          </p:nvSpPr>
          <p:spPr bwMode="auto">
            <a:xfrm>
              <a:off x="40036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2" name="Line 1549"/>
            <p:cNvSpPr>
              <a:spLocks noChangeShapeType="1"/>
            </p:cNvSpPr>
            <p:nvPr/>
          </p:nvSpPr>
          <p:spPr bwMode="auto">
            <a:xfrm>
              <a:off x="40179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3" name="Line 1550"/>
            <p:cNvSpPr>
              <a:spLocks noChangeShapeType="1"/>
            </p:cNvSpPr>
            <p:nvPr/>
          </p:nvSpPr>
          <p:spPr bwMode="auto">
            <a:xfrm>
              <a:off x="40338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4" name="Line 1551"/>
            <p:cNvSpPr>
              <a:spLocks noChangeShapeType="1"/>
            </p:cNvSpPr>
            <p:nvPr/>
          </p:nvSpPr>
          <p:spPr bwMode="auto">
            <a:xfrm>
              <a:off x="40513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5" name="Line 1552"/>
            <p:cNvSpPr>
              <a:spLocks noChangeShapeType="1"/>
            </p:cNvSpPr>
            <p:nvPr/>
          </p:nvSpPr>
          <p:spPr bwMode="auto">
            <a:xfrm>
              <a:off x="40814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6" name="Line 1553"/>
            <p:cNvSpPr>
              <a:spLocks noChangeShapeType="1"/>
            </p:cNvSpPr>
            <p:nvPr/>
          </p:nvSpPr>
          <p:spPr bwMode="auto">
            <a:xfrm>
              <a:off x="40957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7" name="Line 1554"/>
            <p:cNvSpPr>
              <a:spLocks noChangeShapeType="1"/>
            </p:cNvSpPr>
            <p:nvPr/>
          </p:nvSpPr>
          <p:spPr bwMode="auto">
            <a:xfrm>
              <a:off x="41100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8" name="Line 1555"/>
            <p:cNvSpPr>
              <a:spLocks noChangeShapeType="1"/>
            </p:cNvSpPr>
            <p:nvPr/>
          </p:nvSpPr>
          <p:spPr bwMode="auto">
            <a:xfrm>
              <a:off x="412591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9" name="Line 1556"/>
            <p:cNvSpPr>
              <a:spLocks noChangeShapeType="1"/>
            </p:cNvSpPr>
            <p:nvPr/>
          </p:nvSpPr>
          <p:spPr bwMode="auto">
            <a:xfrm>
              <a:off x="41560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0" name="Line 1557"/>
            <p:cNvSpPr>
              <a:spLocks noChangeShapeType="1"/>
            </p:cNvSpPr>
            <p:nvPr/>
          </p:nvSpPr>
          <p:spPr bwMode="auto">
            <a:xfrm>
              <a:off x="4170363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1" name="Line 1558"/>
            <p:cNvSpPr>
              <a:spLocks noChangeShapeType="1"/>
            </p:cNvSpPr>
            <p:nvPr/>
          </p:nvSpPr>
          <p:spPr bwMode="auto">
            <a:xfrm>
              <a:off x="41878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2" name="Line 1559"/>
            <p:cNvSpPr>
              <a:spLocks noChangeShapeType="1"/>
            </p:cNvSpPr>
            <p:nvPr/>
          </p:nvSpPr>
          <p:spPr bwMode="auto">
            <a:xfrm>
              <a:off x="420370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3" name="Line 1560"/>
            <p:cNvSpPr>
              <a:spLocks noChangeShapeType="1"/>
            </p:cNvSpPr>
            <p:nvPr/>
          </p:nvSpPr>
          <p:spPr bwMode="auto">
            <a:xfrm>
              <a:off x="423227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4" name="Line 1561"/>
            <p:cNvSpPr>
              <a:spLocks noChangeShapeType="1"/>
            </p:cNvSpPr>
            <p:nvPr/>
          </p:nvSpPr>
          <p:spPr bwMode="auto">
            <a:xfrm>
              <a:off x="4248151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5" name="Line 1562"/>
            <p:cNvSpPr>
              <a:spLocks noChangeShapeType="1"/>
            </p:cNvSpPr>
            <p:nvPr/>
          </p:nvSpPr>
          <p:spPr bwMode="auto">
            <a:xfrm>
              <a:off x="4262438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6" name="Line 1563"/>
            <p:cNvSpPr>
              <a:spLocks noChangeShapeType="1"/>
            </p:cNvSpPr>
            <p:nvPr/>
          </p:nvSpPr>
          <p:spPr bwMode="auto">
            <a:xfrm>
              <a:off x="4276726" y="6162676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7" name="Line 1564"/>
            <p:cNvSpPr>
              <a:spLocks noChangeShapeType="1"/>
            </p:cNvSpPr>
            <p:nvPr/>
          </p:nvSpPr>
          <p:spPr bwMode="auto">
            <a:xfrm>
              <a:off x="649288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8" name="Rectangle 1565"/>
            <p:cNvSpPr>
              <a:spLocks noChangeArrowheads="1"/>
            </p:cNvSpPr>
            <p:nvPr/>
          </p:nvSpPr>
          <p:spPr bwMode="auto">
            <a:xfrm>
              <a:off x="581026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9" name="Line 1566"/>
            <p:cNvSpPr>
              <a:spLocks noChangeShapeType="1"/>
            </p:cNvSpPr>
            <p:nvPr/>
          </p:nvSpPr>
          <p:spPr bwMode="auto">
            <a:xfrm>
              <a:off x="952501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0" name="Rectangle 1567"/>
            <p:cNvSpPr>
              <a:spLocks noChangeArrowheads="1"/>
            </p:cNvSpPr>
            <p:nvPr/>
          </p:nvSpPr>
          <p:spPr bwMode="auto">
            <a:xfrm>
              <a:off x="884238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1" name="Line 1568"/>
            <p:cNvSpPr>
              <a:spLocks noChangeShapeType="1"/>
            </p:cNvSpPr>
            <p:nvPr/>
          </p:nvSpPr>
          <p:spPr bwMode="auto">
            <a:xfrm>
              <a:off x="1255713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2" name="Rectangle 1569"/>
            <p:cNvSpPr>
              <a:spLocks noChangeArrowheads="1"/>
            </p:cNvSpPr>
            <p:nvPr/>
          </p:nvSpPr>
          <p:spPr bwMode="auto">
            <a:xfrm>
              <a:off x="1187451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3" name="Line 1570"/>
            <p:cNvSpPr>
              <a:spLocks noChangeShapeType="1"/>
            </p:cNvSpPr>
            <p:nvPr/>
          </p:nvSpPr>
          <p:spPr bwMode="auto">
            <a:xfrm>
              <a:off x="1560513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4" name="Rectangle 1571"/>
            <p:cNvSpPr>
              <a:spLocks noChangeArrowheads="1"/>
            </p:cNvSpPr>
            <p:nvPr/>
          </p:nvSpPr>
          <p:spPr bwMode="auto">
            <a:xfrm>
              <a:off x="1492251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5" name="Line 1572"/>
            <p:cNvSpPr>
              <a:spLocks noChangeShapeType="1"/>
            </p:cNvSpPr>
            <p:nvPr/>
          </p:nvSpPr>
          <p:spPr bwMode="auto">
            <a:xfrm>
              <a:off x="1863726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6" name="Rectangle 1573"/>
            <p:cNvSpPr>
              <a:spLocks noChangeArrowheads="1"/>
            </p:cNvSpPr>
            <p:nvPr/>
          </p:nvSpPr>
          <p:spPr bwMode="auto">
            <a:xfrm>
              <a:off x="1795463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7" name="Line 1574"/>
            <p:cNvSpPr>
              <a:spLocks noChangeShapeType="1"/>
            </p:cNvSpPr>
            <p:nvPr/>
          </p:nvSpPr>
          <p:spPr bwMode="auto">
            <a:xfrm>
              <a:off x="2166938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8" name="Rectangle 1575"/>
            <p:cNvSpPr>
              <a:spLocks noChangeArrowheads="1"/>
            </p:cNvSpPr>
            <p:nvPr/>
          </p:nvSpPr>
          <p:spPr bwMode="auto">
            <a:xfrm>
              <a:off x="2098676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9" name="Line 1576"/>
            <p:cNvSpPr>
              <a:spLocks noChangeShapeType="1"/>
            </p:cNvSpPr>
            <p:nvPr/>
          </p:nvSpPr>
          <p:spPr bwMode="auto">
            <a:xfrm>
              <a:off x="2470151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0" name="Rectangle 1577"/>
            <p:cNvSpPr>
              <a:spLocks noChangeArrowheads="1"/>
            </p:cNvSpPr>
            <p:nvPr/>
          </p:nvSpPr>
          <p:spPr bwMode="auto">
            <a:xfrm>
              <a:off x="2401888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1" name="Line 1578"/>
            <p:cNvSpPr>
              <a:spLocks noChangeShapeType="1"/>
            </p:cNvSpPr>
            <p:nvPr/>
          </p:nvSpPr>
          <p:spPr bwMode="auto">
            <a:xfrm>
              <a:off x="2773363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2" name="Rectangle 1579"/>
            <p:cNvSpPr>
              <a:spLocks noChangeArrowheads="1"/>
            </p:cNvSpPr>
            <p:nvPr/>
          </p:nvSpPr>
          <p:spPr bwMode="auto">
            <a:xfrm>
              <a:off x="2705101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3" name="Line 1580"/>
            <p:cNvSpPr>
              <a:spLocks noChangeShapeType="1"/>
            </p:cNvSpPr>
            <p:nvPr/>
          </p:nvSpPr>
          <p:spPr bwMode="auto">
            <a:xfrm>
              <a:off x="3079751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4" name="Rectangle 1581"/>
            <p:cNvSpPr>
              <a:spLocks noChangeArrowheads="1"/>
            </p:cNvSpPr>
            <p:nvPr/>
          </p:nvSpPr>
          <p:spPr bwMode="auto">
            <a:xfrm>
              <a:off x="3011488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5" name="Line 1582"/>
            <p:cNvSpPr>
              <a:spLocks noChangeShapeType="1"/>
            </p:cNvSpPr>
            <p:nvPr/>
          </p:nvSpPr>
          <p:spPr bwMode="auto">
            <a:xfrm>
              <a:off x="3382963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6" name="Rectangle 1583"/>
            <p:cNvSpPr>
              <a:spLocks noChangeArrowheads="1"/>
            </p:cNvSpPr>
            <p:nvPr/>
          </p:nvSpPr>
          <p:spPr bwMode="auto">
            <a:xfrm>
              <a:off x="3314701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7" name="Line 1584"/>
            <p:cNvSpPr>
              <a:spLocks noChangeShapeType="1"/>
            </p:cNvSpPr>
            <p:nvPr/>
          </p:nvSpPr>
          <p:spPr bwMode="auto">
            <a:xfrm>
              <a:off x="3686176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8" name="Rectangle 1585"/>
            <p:cNvSpPr>
              <a:spLocks noChangeArrowheads="1"/>
            </p:cNvSpPr>
            <p:nvPr/>
          </p:nvSpPr>
          <p:spPr bwMode="auto">
            <a:xfrm>
              <a:off x="3617913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9" name="Line 1586"/>
            <p:cNvSpPr>
              <a:spLocks noChangeShapeType="1"/>
            </p:cNvSpPr>
            <p:nvPr/>
          </p:nvSpPr>
          <p:spPr bwMode="auto">
            <a:xfrm>
              <a:off x="3989388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0" name="Rectangle 1587"/>
            <p:cNvSpPr>
              <a:spLocks noChangeArrowheads="1"/>
            </p:cNvSpPr>
            <p:nvPr/>
          </p:nvSpPr>
          <p:spPr bwMode="auto">
            <a:xfrm>
              <a:off x="3921126" y="6176964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1" name="Line 1588"/>
            <p:cNvSpPr>
              <a:spLocks noChangeShapeType="1"/>
            </p:cNvSpPr>
            <p:nvPr/>
          </p:nvSpPr>
          <p:spPr bwMode="auto">
            <a:xfrm>
              <a:off x="4292601" y="6162676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2" name="Rectangle 1590"/>
            <p:cNvSpPr>
              <a:spLocks noChangeArrowheads="1"/>
            </p:cNvSpPr>
            <p:nvPr/>
          </p:nvSpPr>
          <p:spPr bwMode="auto">
            <a:xfrm>
              <a:off x="2287939" y="6296826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3" name="Freeform 1716"/>
            <p:cNvSpPr>
              <a:spLocks/>
            </p:cNvSpPr>
            <p:nvPr/>
          </p:nvSpPr>
          <p:spPr bwMode="auto">
            <a:xfrm>
              <a:off x="503238" y="5033963"/>
              <a:ext cx="3794125" cy="1127125"/>
            </a:xfrm>
            <a:custGeom>
              <a:avLst/>
              <a:gdLst>
                <a:gd name="T0" fmla="*/ 22 w 1277"/>
                <a:gd name="T1" fmla="*/ 784 h 784"/>
                <a:gd name="T2" fmla="*/ 29 w 1277"/>
                <a:gd name="T3" fmla="*/ 784 h 784"/>
                <a:gd name="T4" fmla="*/ 58 w 1277"/>
                <a:gd name="T5" fmla="*/ 707 h 784"/>
                <a:gd name="T6" fmla="*/ 68 w 1277"/>
                <a:gd name="T7" fmla="*/ 776 h 784"/>
                <a:gd name="T8" fmla="*/ 84 w 1277"/>
                <a:gd name="T9" fmla="*/ 784 h 784"/>
                <a:gd name="T10" fmla="*/ 116 w 1277"/>
                <a:gd name="T11" fmla="*/ 784 h 784"/>
                <a:gd name="T12" fmla="*/ 140 w 1277"/>
                <a:gd name="T13" fmla="*/ 784 h 784"/>
                <a:gd name="T14" fmla="*/ 150 w 1277"/>
                <a:gd name="T15" fmla="*/ 784 h 784"/>
                <a:gd name="T16" fmla="*/ 167 w 1277"/>
                <a:gd name="T17" fmla="*/ 784 h 784"/>
                <a:gd name="T18" fmla="*/ 207 w 1277"/>
                <a:gd name="T19" fmla="*/ 784 h 784"/>
                <a:gd name="T20" fmla="*/ 232 w 1277"/>
                <a:gd name="T21" fmla="*/ 784 h 784"/>
                <a:gd name="T22" fmla="*/ 248 w 1277"/>
                <a:gd name="T23" fmla="*/ 784 h 784"/>
                <a:gd name="T24" fmla="*/ 264 w 1277"/>
                <a:gd name="T25" fmla="*/ 784 h 784"/>
                <a:gd name="T26" fmla="*/ 289 w 1277"/>
                <a:gd name="T27" fmla="*/ 784 h 784"/>
                <a:gd name="T28" fmla="*/ 306 w 1277"/>
                <a:gd name="T29" fmla="*/ 784 h 784"/>
                <a:gd name="T30" fmla="*/ 345 w 1277"/>
                <a:gd name="T31" fmla="*/ 784 h 784"/>
                <a:gd name="T32" fmla="*/ 360 w 1277"/>
                <a:gd name="T33" fmla="*/ 784 h 784"/>
                <a:gd name="T34" fmla="*/ 371 w 1277"/>
                <a:gd name="T35" fmla="*/ 773 h 784"/>
                <a:gd name="T36" fmla="*/ 405 w 1277"/>
                <a:gd name="T37" fmla="*/ 784 h 784"/>
                <a:gd name="T38" fmla="*/ 441 w 1277"/>
                <a:gd name="T39" fmla="*/ 784 h 784"/>
                <a:gd name="T40" fmla="*/ 448 w 1277"/>
                <a:gd name="T41" fmla="*/ 784 h 784"/>
                <a:gd name="T42" fmla="*/ 473 w 1277"/>
                <a:gd name="T43" fmla="*/ 784 h 784"/>
                <a:gd name="T44" fmla="*/ 488 w 1277"/>
                <a:gd name="T45" fmla="*/ 784 h 784"/>
                <a:gd name="T46" fmla="*/ 501 w 1277"/>
                <a:gd name="T47" fmla="*/ 784 h 784"/>
                <a:gd name="T48" fmla="*/ 514 w 1277"/>
                <a:gd name="T49" fmla="*/ 783 h 784"/>
                <a:gd name="T50" fmla="*/ 540 w 1277"/>
                <a:gd name="T51" fmla="*/ 784 h 784"/>
                <a:gd name="T52" fmla="*/ 591 w 1277"/>
                <a:gd name="T53" fmla="*/ 712 h 784"/>
                <a:gd name="T54" fmla="*/ 605 w 1277"/>
                <a:gd name="T55" fmla="*/ 779 h 784"/>
                <a:gd name="T56" fmla="*/ 617 w 1277"/>
                <a:gd name="T57" fmla="*/ 784 h 784"/>
                <a:gd name="T58" fmla="*/ 631 w 1277"/>
                <a:gd name="T59" fmla="*/ 783 h 784"/>
                <a:gd name="T60" fmla="*/ 647 w 1277"/>
                <a:gd name="T61" fmla="*/ 701 h 784"/>
                <a:gd name="T62" fmla="*/ 659 w 1277"/>
                <a:gd name="T63" fmla="*/ 784 h 784"/>
                <a:gd name="T64" fmla="*/ 671 w 1277"/>
                <a:gd name="T65" fmla="*/ 784 h 784"/>
                <a:gd name="T66" fmla="*/ 688 w 1277"/>
                <a:gd name="T67" fmla="*/ 784 h 784"/>
                <a:gd name="T68" fmla="*/ 728 w 1277"/>
                <a:gd name="T69" fmla="*/ 784 h 784"/>
                <a:gd name="T70" fmla="*/ 743 w 1277"/>
                <a:gd name="T71" fmla="*/ 784 h 784"/>
                <a:gd name="T72" fmla="*/ 770 w 1277"/>
                <a:gd name="T73" fmla="*/ 784 h 784"/>
                <a:gd name="T74" fmla="*/ 784 w 1277"/>
                <a:gd name="T75" fmla="*/ 784 h 784"/>
                <a:gd name="T76" fmla="*/ 800 w 1277"/>
                <a:gd name="T77" fmla="*/ 784 h 784"/>
                <a:gd name="T78" fmla="*/ 820 w 1277"/>
                <a:gd name="T79" fmla="*/ 784 h 784"/>
                <a:gd name="T80" fmla="*/ 833 w 1277"/>
                <a:gd name="T81" fmla="*/ 784 h 784"/>
                <a:gd name="T82" fmla="*/ 861 w 1277"/>
                <a:gd name="T83" fmla="*/ 784 h 784"/>
                <a:gd name="T84" fmla="*/ 891 w 1277"/>
                <a:gd name="T85" fmla="*/ 784 h 784"/>
                <a:gd name="T86" fmla="*/ 903 w 1277"/>
                <a:gd name="T87" fmla="*/ 784 h 784"/>
                <a:gd name="T88" fmla="*/ 912 w 1277"/>
                <a:gd name="T89" fmla="*/ 784 h 784"/>
                <a:gd name="T90" fmla="*/ 928 w 1277"/>
                <a:gd name="T91" fmla="*/ 502 h 784"/>
                <a:gd name="T92" fmla="*/ 943 w 1277"/>
                <a:gd name="T93" fmla="*/ 784 h 784"/>
                <a:gd name="T94" fmla="*/ 978 w 1277"/>
                <a:gd name="T95" fmla="*/ 784 h 784"/>
                <a:gd name="T96" fmla="*/ 999 w 1277"/>
                <a:gd name="T97" fmla="*/ 782 h 784"/>
                <a:gd name="T98" fmla="*/ 1035 w 1277"/>
                <a:gd name="T99" fmla="*/ 784 h 784"/>
                <a:gd name="T100" fmla="*/ 1050 w 1277"/>
                <a:gd name="T101" fmla="*/ 781 h 784"/>
                <a:gd name="T102" fmla="*/ 1071 w 1277"/>
                <a:gd name="T103" fmla="*/ 772 h 784"/>
                <a:gd name="T104" fmla="*/ 1081 w 1277"/>
                <a:gd name="T105" fmla="*/ 784 h 784"/>
                <a:gd name="T106" fmla="*/ 1107 w 1277"/>
                <a:gd name="T107" fmla="*/ 765 h 784"/>
                <a:gd name="T108" fmla="*/ 1122 w 1277"/>
                <a:gd name="T109" fmla="*/ 783 h 784"/>
                <a:gd name="T110" fmla="*/ 1159 w 1277"/>
                <a:gd name="T111" fmla="*/ 784 h 784"/>
                <a:gd name="T112" fmla="*/ 1178 w 1277"/>
                <a:gd name="T113" fmla="*/ 784 h 784"/>
                <a:gd name="T114" fmla="*/ 1214 w 1277"/>
                <a:gd name="T115" fmla="*/ 782 h 784"/>
                <a:gd name="T116" fmla="*/ 1240 w 1277"/>
                <a:gd name="T117" fmla="*/ 784 h 784"/>
                <a:gd name="T118" fmla="*/ 1254 w 1277"/>
                <a:gd name="T119" fmla="*/ 784 h 784"/>
                <a:gd name="T120" fmla="*/ 1266 w 1277"/>
                <a:gd name="T121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3" y="784"/>
                  </a:lnTo>
                  <a:lnTo>
                    <a:pt x="3" y="784"/>
                  </a:lnTo>
                  <a:lnTo>
                    <a:pt x="3" y="784"/>
                  </a:lnTo>
                  <a:lnTo>
                    <a:pt x="8" y="784"/>
                  </a:lnTo>
                  <a:lnTo>
                    <a:pt x="8" y="784"/>
                  </a:lnTo>
                  <a:lnTo>
                    <a:pt x="8" y="784"/>
                  </a:lnTo>
                  <a:lnTo>
                    <a:pt x="9" y="783"/>
                  </a:lnTo>
                  <a:lnTo>
                    <a:pt x="9" y="784"/>
                  </a:lnTo>
                  <a:lnTo>
                    <a:pt x="17" y="784"/>
                  </a:lnTo>
                  <a:lnTo>
                    <a:pt x="17" y="783"/>
                  </a:lnTo>
                  <a:lnTo>
                    <a:pt x="17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24" y="783"/>
                  </a:lnTo>
                  <a:lnTo>
                    <a:pt x="24" y="784"/>
                  </a:lnTo>
                  <a:lnTo>
                    <a:pt x="27" y="784"/>
                  </a:lnTo>
                  <a:lnTo>
                    <a:pt x="27" y="784"/>
                  </a:lnTo>
                  <a:lnTo>
                    <a:pt x="27" y="784"/>
                  </a:lnTo>
                  <a:lnTo>
                    <a:pt x="28" y="784"/>
                  </a:lnTo>
                  <a:lnTo>
                    <a:pt x="28" y="784"/>
                  </a:lnTo>
                  <a:lnTo>
                    <a:pt x="29" y="762"/>
                  </a:lnTo>
                  <a:lnTo>
                    <a:pt x="29" y="784"/>
                  </a:lnTo>
                  <a:lnTo>
                    <a:pt x="34" y="784"/>
                  </a:lnTo>
                  <a:lnTo>
                    <a:pt x="34" y="782"/>
                  </a:lnTo>
                  <a:lnTo>
                    <a:pt x="34" y="784"/>
                  </a:lnTo>
                  <a:lnTo>
                    <a:pt x="44" y="784"/>
                  </a:lnTo>
                  <a:lnTo>
                    <a:pt x="44" y="783"/>
                  </a:lnTo>
                  <a:lnTo>
                    <a:pt x="44" y="784"/>
                  </a:lnTo>
                  <a:lnTo>
                    <a:pt x="54" y="784"/>
                  </a:lnTo>
                  <a:lnTo>
                    <a:pt x="54" y="784"/>
                  </a:lnTo>
                  <a:lnTo>
                    <a:pt x="54" y="784"/>
                  </a:lnTo>
                  <a:lnTo>
                    <a:pt x="55" y="784"/>
                  </a:lnTo>
                  <a:lnTo>
                    <a:pt x="55" y="784"/>
                  </a:lnTo>
                  <a:lnTo>
                    <a:pt x="58" y="784"/>
                  </a:lnTo>
                  <a:lnTo>
                    <a:pt x="58" y="707"/>
                  </a:lnTo>
                  <a:lnTo>
                    <a:pt x="58" y="784"/>
                  </a:lnTo>
                  <a:lnTo>
                    <a:pt x="59" y="784"/>
                  </a:lnTo>
                  <a:lnTo>
                    <a:pt x="59" y="784"/>
                  </a:lnTo>
                  <a:lnTo>
                    <a:pt x="60" y="784"/>
                  </a:lnTo>
                  <a:lnTo>
                    <a:pt x="60" y="784"/>
                  </a:lnTo>
                  <a:lnTo>
                    <a:pt x="63" y="784"/>
                  </a:lnTo>
                  <a:lnTo>
                    <a:pt x="63" y="784"/>
                  </a:lnTo>
                  <a:lnTo>
                    <a:pt x="63" y="731"/>
                  </a:lnTo>
                  <a:lnTo>
                    <a:pt x="64" y="774"/>
                  </a:lnTo>
                  <a:lnTo>
                    <a:pt x="64" y="784"/>
                  </a:lnTo>
                  <a:lnTo>
                    <a:pt x="68" y="784"/>
                  </a:lnTo>
                  <a:lnTo>
                    <a:pt x="68" y="784"/>
                  </a:lnTo>
                  <a:lnTo>
                    <a:pt x="68" y="776"/>
                  </a:lnTo>
                  <a:lnTo>
                    <a:pt x="69" y="764"/>
                  </a:lnTo>
                  <a:lnTo>
                    <a:pt x="69" y="784"/>
                  </a:lnTo>
                  <a:lnTo>
                    <a:pt x="73" y="784"/>
                  </a:lnTo>
                  <a:lnTo>
                    <a:pt x="73" y="783"/>
                  </a:lnTo>
                  <a:lnTo>
                    <a:pt x="73" y="784"/>
                  </a:lnTo>
                  <a:lnTo>
                    <a:pt x="74" y="782"/>
                  </a:lnTo>
                  <a:lnTo>
                    <a:pt x="74" y="784"/>
                  </a:lnTo>
                  <a:lnTo>
                    <a:pt x="79" y="784"/>
                  </a:lnTo>
                  <a:lnTo>
                    <a:pt x="79" y="784"/>
                  </a:lnTo>
                  <a:lnTo>
                    <a:pt x="79" y="765"/>
                  </a:lnTo>
                  <a:lnTo>
                    <a:pt x="80" y="678"/>
                  </a:lnTo>
                  <a:lnTo>
                    <a:pt x="80" y="784"/>
                  </a:lnTo>
                  <a:lnTo>
                    <a:pt x="84" y="784"/>
                  </a:lnTo>
                  <a:lnTo>
                    <a:pt x="84" y="784"/>
                  </a:lnTo>
                  <a:lnTo>
                    <a:pt x="84" y="784"/>
                  </a:lnTo>
                  <a:lnTo>
                    <a:pt x="85" y="769"/>
                  </a:lnTo>
                  <a:lnTo>
                    <a:pt x="85" y="784"/>
                  </a:lnTo>
                  <a:lnTo>
                    <a:pt x="110" y="784"/>
                  </a:lnTo>
                  <a:lnTo>
                    <a:pt x="110" y="784"/>
                  </a:lnTo>
                  <a:lnTo>
                    <a:pt x="110" y="781"/>
                  </a:lnTo>
                  <a:lnTo>
                    <a:pt x="111" y="782"/>
                  </a:lnTo>
                  <a:lnTo>
                    <a:pt x="111" y="784"/>
                  </a:lnTo>
                  <a:lnTo>
                    <a:pt x="115" y="784"/>
                  </a:lnTo>
                  <a:lnTo>
                    <a:pt x="115" y="784"/>
                  </a:lnTo>
                  <a:lnTo>
                    <a:pt x="115" y="784"/>
                  </a:lnTo>
                  <a:lnTo>
                    <a:pt x="116" y="784"/>
                  </a:lnTo>
                  <a:lnTo>
                    <a:pt x="116" y="784"/>
                  </a:lnTo>
                  <a:lnTo>
                    <a:pt x="126" y="784"/>
                  </a:lnTo>
                  <a:lnTo>
                    <a:pt x="126" y="784"/>
                  </a:lnTo>
                  <a:lnTo>
                    <a:pt x="126" y="784"/>
                  </a:lnTo>
                  <a:lnTo>
                    <a:pt x="131" y="784"/>
                  </a:lnTo>
                  <a:lnTo>
                    <a:pt x="131" y="784"/>
                  </a:lnTo>
                  <a:lnTo>
                    <a:pt x="131" y="784"/>
                  </a:lnTo>
                  <a:lnTo>
                    <a:pt x="136" y="784"/>
                  </a:lnTo>
                  <a:lnTo>
                    <a:pt x="136" y="783"/>
                  </a:lnTo>
                  <a:lnTo>
                    <a:pt x="136" y="784"/>
                  </a:lnTo>
                  <a:lnTo>
                    <a:pt x="140" y="784"/>
                  </a:lnTo>
                  <a:lnTo>
                    <a:pt x="140" y="779"/>
                  </a:lnTo>
                  <a:lnTo>
                    <a:pt x="140" y="784"/>
                  </a:lnTo>
                  <a:lnTo>
                    <a:pt x="141" y="784"/>
                  </a:lnTo>
                  <a:lnTo>
                    <a:pt x="141" y="783"/>
                  </a:lnTo>
                  <a:lnTo>
                    <a:pt x="142" y="784"/>
                  </a:lnTo>
                  <a:lnTo>
                    <a:pt x="142" y="784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46" y="767"/>
                  </a:lnTo>
                  <a:lnTo>
                    <a:pt x="146" y="784"/>
                  </a:lnTo>
                  <a:lnTo>
                    <a:pt x="147" y="784"/>
                  </a:lnTo>
                  <a:lnTo>
                    <a:pt x="150" y="784"/>
                  </a:lnTo>
                  <a:lnTo>
                    <a:pt x="150" y="784"/>
                  </a:lnTo>
                  <a:lnTo>
                    <a:pt x="150" y="784"/>
                  </a:lnTo>
                  <a:lnTo>
                    <a:pt x="151" y="784"/>
                  </a:lnTo>
                  <a:lnTo>
                    <a:pt x="151" y="779"/>
                  </a:lnTo>
                  <a:lnTo>
                    <a:pt x="152" y="784"/>
                  </a:lnTo>
                  <a:lnTo>
                    <a:pt x="152" y="784"/>
                  </a:lnTo>
                  <a:lnTo>
                    <a:pt x="156" y="784"/>
                  </a:lnTo>
                  <a:lnTo>
                    <a:pt x="156" y="783"/>
                  </a:lnTo>
                  <a:lnTo>
                    <a:pt x="156" y="784"/>
                  </a:lnTo>
                  <a:lnTo>
                    <a:pt x="157" y="783"/>
                  </a:lnTo>
                  <a:lnTo>
                    <a:pt x="157" y="784"/>
                  </a:lnTo>
                  <a:lnTo>
                    <a:pt x="166" y="784"/>
                  </a:lnTo>
                  <a:lnTo>
                    <a:pt x="166" y="784"/>
                  </a:lnTo>
                  <a:lnTo>
                    <a:pt x="166" y="784"/>
                  </a:lnTo>
                  <a:lnTo>
                    <a:pt x="167" y="784"/>
                  </a:lnTo>
                  <a:lnTo>
                    <a:pt x="167" y="784"/>
                  </a:lnTo>
                  <a:lnTo>
                    <a:pt x="182" y="784"/>
                  </a:lnTo>
                  <a:lnTo>
                    <a:pt x="182" y="784"/>
                  </a:lnTo>
                  <a:lnTo>
                    <a:pt x="182" y="784"/>
                  </a:lnTo>
                  <a:lnTo>
                    <a:pt x="187" y="784"/>
                  </a:lnTo>
                  <a:lnTo>
                    <a:pt x="187" y="783"/>
                  </a:lnTo>
                  <a:lnTo>
                    <a:pt x="187" y="784"/>
                  </a:lnTo>
                  <a:lnTo>
                    <a:pt x="192" y="784"/>
                  </a:lnTo>
                  <a:lnTo>
                    <a:pt x="192" y="784"/>
                  </a:lnTo>
                  <a:lnTo>
                    <a:pt x="192" y="784"/>
                  </a:lnTo>
                  <a:lnTo>
                    <a:pt x="193" y="784"/>
                  </a:lnTo>
                  <a:lnTo>
                    <a:pt x="193" y="784"/>
                  </a:lnTo>
                  <a:lnTo>
                    <a:pt x="207" y="784"/>
                  </a:lnTo>
                  <a:lnTo>
                    <a:pt x="207" y="783"/>
                  </a:lnTo>
                  <a:lnTo>
                    <a:pt x="207" y="784"/>
                  </a:lnTo>
                  <a:lnTo>
                    <a:pt x="222" y="784"/>
                  </a:lnTo>
                  <a:lnTo>
                    <a:pt x="222" y="762"/>
                  </a:lnTo>
                  <a:lnTo>
                    <a:pt x="222" y="784"/>
                  </a:lnTo>
                  <a:lnTo>
                    <a:pt x="226" y="784"/>
                  </a:lnTo>
                  <a:lnTo>
                    <a:pt x="226" y="784"/>
                  </a:lnTo>
                  <a:lnTo>
                    <a:pt x="226" y="784"/>
                  </a:lnTo>
                  <a:lnTo>
                    <a:pt x="227" y="784"/>
                  </a:lnTo>
                  <a:lnTo>
                    <a:pt x="227" y="737"/>
                  </a:lnTo>
                  <a:lnTo>
                    <a:pt x="228" y="776"/>
                  </a:lnTo>
                  <a:lnTo>
                    <a:pt x="228" y="784"/>
                  </a:lnTo>
                  <a:lnTo>
                    <a:pt x="232" y="784"/>
                  </a:lnTo>
                  <a:lnTo>
                    <a:pt x="232" y="784"/>
                  </a:lnTo>
                  <a:lnTo>
                    <a:pt x="232" y="782"/>
                  </a:lnTo>
                  <a:lnTo>
                    <a:pt x="233" y="781"/>
                  </a:lnTo>
                  <a:lnTo>
                    <a:pt x="233" y="784"/>
                  </a:lnTo>
                  <a:lnTo>
                    <a:pt x="238" y="784"/>
                  </a:lnTo>
                  <a:lnTo>
                    <a:pt x="238" y="783"/>
                  </a:lnTo>
                  <a:lnTo>
                    <a:pt x="238" y="784"/>
                  </a:lnTo>
                  <a:lnTo>
                    <a:pt x="243" y="784"/>
                  </a:lnTo>
                  <a:lnTo>
                    <a:pt x="243" y="784"/>
                  </a:lnTo>
                  <a:lnTo>
                    <a:pt x="243" y="784"/>
                  </a:lnTo>
                  <a:lnTo>
                    <a:pt x="244" y="784"/>
                  </a:lnTo>
                  <a:lnTo>
                    <a:pt x="244" y="784"/>
                  </a:lnTo>
                  <a:lnTo>
                    <a:pt x="248" y="784"/>
                  </a:lnTo>
                  <a:lnTo>
                    <a:pt x="249" y="784"/>
                  </a:lnTo>
                  <a:lnTo>
                    <a:pt x="249" y="784"/>
                  </a:lnTo>
                  <a:lnTo>
                    <a:pt x="253" y="784"/>
                  </a:lnTo>
                  <a:lnTo>
                    <a:pt x="253" y="783"/>
                  </a:lnTo>
                  <a:lnTo>
                    <a:pt x="253" y="784"/>
                  </a:lnTo>
                  <a:lnTo>
                    <a:pt x="258" y="784"/>
                  </a:lnTo>
                  <a:lnTo>
                    <a:pt x="258" y="784"/>
                  </a:lnTo>
                  <a:lnTo>
                    <a:pt x="258" y="784"/>
                  </a:lnTo>
                  <a:lnTo>
                    <a:pt x="259" y="784"/>
                  </a:lnTo>
                  <a:lnTo>
                    <a:pt x="259" y="784"/>
                  </a:lnTo>
                  <a:lnTo>
                    <a:pt x="263" y="784"/>
                  </a:lnTo>
                  <a:lnTo>
                    <a:pt x="264" y="783"/>
                  </a:lnTo>
                  <a:lnTo>
                    <a:pt x="264" y="784"/>
                  </a:lnTo>
                  <a:lnTo>
                    <a:pt x="279" y="784"/>
                  </a:lnTo>
                  <a:lnTo>
                    <a:pt x="279" y="784"/>
                  </a:lnTo>
                  <a:lnTo>
                    <a:pt x="279" y="784"/>
                  </a:lnTo>
                  <a:lnTo>
                    <a:pt x="280" y="784"/>
                  </a:lnTo>
                  <a:lnTo>
                    <a:pt x="280" y="784"/>
                  </a:lnTo>
                  <a:lnTo>
                    <a:pt x="284" y="784"/>
                  </a:lnTo>
                  <a:lnTo>
                    <a:pt x="284" y="777"/>
                  </a:lnTo>
                  <a:lnTo>
                    <a:pt x="284" y="784"/>
                  </a:lnTo>
                  <a:lnTo>
                    <a:pt x="285" y="784"/>
                  </a:lnTo>
                  <a:lnTo>
                    <a:pt x="285" y="784"/>
                  </a:lnTo>
                  <a:lnTo>
                    <a:pt x="289" y="784"/>
                  </a:lnTo>
                  <a:lnTo>
                    <a:pt x="289" y="782"/>
                  </a:lnTo>
                  <a:lnTo>
                    <a:pt x="289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4" y="784"/>
                  </a:lnTo>
                  <a:lnTo>
                    <a:pt x="294" y="783"/>
                  </a:lnTo>
                  <a:lnTo>
                    <a:pt x="294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3" y="784"/>
                  </a:lnTo>
                  <a:lnTo>
                    <a:pt x="304" y="784"/>
                  </a:lnTo>
                  <a:lnTo>
                    <a:pt x="304" y="784"/>
                  </a:lnTo>
                  <a:lnTo>
                    <a:pt x="305" y="784"/>
                  </a:lnTo>
                  <a:lnTo>
                    <a:pt x="305" y="784"/>
                  </a:lnTo>
                  <a:lnTo>
                    <a:pt x="306" y="784"/>
                  </a:lnTo>
                  <a:lnTo>
                    <a:pt x="306" y="784"/>
                  </a:lnTo>
                  <a:lnTo>
                    <a:pt x="313" y="784"/>
                  </a:lnTo>
                  <a:lnTo>
                    <a:pt x="313" y="784"/>
                  </a:lnTo>
                  <a:lnTo>
                    <a:pt x="313" y="784"/>
                  </a:lnTo>
                  <a:lnTo>
                    <a:pt x="314" y="784"/>
                  </a:lnTo>
                  <a:lnTo>
                    <a:pt x="314" y="784"/>
                  </a:lnTo>
                  <a:lnTo>
                    <a:pt x="330" y="784"/>
                  </a:lnTo>
                  <a:lnTo>
                    <a:pt x="330" y="784"/>
                  </a:lnTo>
                  <a:lnTo>
                    <a:pt x="330" y="784"/>
                  </a:lnTo>
                  <a:lnTo>
                    <a:pt x="339" y="784"/>
                  </a:lnTo>
                  <a:lnTo>
                    <a:pt x="339" y="784"/>
                  </a:lnTo>
                  <a:lnTo>
                    <a:pt x="339" y="784"/>
                  </a:lnTo>
                  <a:lnTo>
                    <a:pt x="345" y="784"/>
                  </a:lnTo>
                  <a:lnTo>
                    <a:pt x="345" y="784"/>
                  </a:lnTo>
                  <a:lnTo>
                    <a:pt x="345" y="784"/>
                  </a:lnTo>
                  <a:lnTo>
                    <a:pt x="346" y="784"/>
                  </a:lnTo>
                  <a:lnTo>
                    <a:pt x="346" y="784"/>
                  </a:lnTo>
                  <a:lnTo>
                    <a:pt x="352" y="784"/>
                  </a:lnTo>
                  <a:lnTo>
                    <a:pt x="352" y="784"/>
                  </a:lnTo>
                  <a:lnTo>
                    <a:pt x="352" y="784"/>
                  </a:lnTo>
                  <a:lnTo>
                    <a:pt x="353" y="784"/>
                  </a:lnTo>
                  <a:lnTo>
                    <a:pt x="353" y="784"/>
                  </a:lnTo>
                  <a:lnTo>
                    <a:pt x="355" y="784"/>
                  </a:lnTo>
                  <a:lnTo>
                    <a:pt x="355" y="774"/>
                  </a:lnTo>
                  <a:lnTo>
                    <a:pt x="355" y="784"/>
                  </a:lnTo>
                  <a:lnTo>
                    <a:pt x="360" y="784"/>
                  </a:lnTo>
                  <a:lnTo>
                    <a:pt x="360" y="779"/>
                  </a:lnTo>
                  <a:lnTo>
                    <a:pt x="360" y="784"/>
                  </a:lnTo>
                  <a:lnTo>
                    <a:pt x="361" y="784"/>
                  </a:lnTo>
                  <a:lnTo>
                    <a:pt x="361" y="784"/>
                  </a:lnTo>
                  <a:lnTo>
                    <a:pt x="365" y="784"/>
                  </a:lnTo>
                  <a:lnTo>
                    <a:pt x="365" y="784"/>
                  </a:lnTo>
                  <a:lnTo>
                    <a:pt x="365" y="663"/>
                  </a:lnTo>
                  <a:lnTo>
                    <a:pt x="366" y="783"/>
                  </a:lnTo>
                  <a:lnTo>
                    <a:pt x="366" y="784"/>
                  </a:lnTo>
                  <a:lnTo>
                    <a:pt x="370" y="784"/>
                  </a:lnTo>
                  <a:lnTo>
                    <a:pt x="370" y="784"/>
                  </a:lnTo>
                  <a:lnTo>
                    <a:pt x="370" y="703"/>
                  </a:lnTo>
                  <a:lnTo>
                    <a:pt x="371" y="773"/>
                  </a:lnTo>
                  <a:lnTo>
                    <a:pt x="371" y="784"/>
                  </a:lnTo>
                  <a:lnTo>
                    <a:pt x="375" y="784"/>
                  </a:lnTo>
                  <a:lnTo>
                    <a:pt x="375" y="749"/>
                  </a:lnTo>
                  <a:lnTo>
                    <a:pt x="375" y="784"/>
                  </a:lnTo>
                  <a:lnTo>
                    <a:pt x="376" y="782"/>
                  </a:lnTo>
                  <a:lnTo>
                    <a:pt x="376" y="784"/>
                  </a:lnTo>
                  <a:lnTo>
                    <a:pt x="380" y="784"/>
                  </a:lnTo>
                  <a:lnTo>
                    <a:pt x="380" y="781"/>
                  </a:lnTo>
                  <a:lnTo>
                    <a:pt x="380" y="784"/>
                  </a:lnTo>
                  <a:lnTo>
                    <a:pt x="401" y="784"/>
                  </a:lnTo>
                  <a:lnTo>
                    <a:pt x="401" y="772"/>
                  </a:lnTo>
                  <a:lnTo>
                    <a:pt x="401" y="784"/>
                  </a:lnTo>
                  <a:lnTo>
                    <a:pt x="405" y="784"/>
                  </a:lnTo>
                  <a:lnTo>
                    <a:pt x="406" y="778"/>
                  </a:lnTo>
                  <a:lnTo>
                    <a:pt x="406" y="784"/>
                  </a:lnTo>
                  <a:lnTo>
                    <a:pt x="411" y="784"/>
                  </a:lnTo>
                  <a:lnTo>
                    <a:pt x="411" y="780"/>
                  </a:lnTo>
                  <a:lnTo>
                    <a:pt x="411" y="784"/>
                  </a:lnTo>
                  <a:lnTo>
                    <a:pt x="412" y="784"/>
                  </a:lnTo>
                  <a:lnTo>
                    <a:pt x="412" y="784"/>
                  </a:lnTo>
                  <a:lnTo>
                    <a:pt x="436" y="784"/>
                  </a:lnTo>
                  <a:lnTo>
                    <a:pt x="436" y="784"/>
                  </a:lnTo>
                  <a:lnTo>
                    <a:pt x="436" y="782"/>
                  </a:lnTo>
                  <a:lnTo>
                    <a:pt x="437" y="784"/>
                  </a:lnTo>
                  <a:lnTo>
                    <a:pt x="437" y="784"/>
                  </a:lnTo>
                  <a:lnTo>
                    <a:pt x="441" y="784"/>
                  </a:lnTo>
                  <a:lnTo>
                    <a:pt x="441" y="784"/>
                  </a:lnTo>
                  <a:lnTo>
                    <a:pt x="441" y="784"/>
                  </a:lnTo>
                  <a:lnTo>
                    <a:pt x="442" y="784"/>
                  </a:lnTo>
                  <a:lnTo>
                    <a:pt x="442" y="783"/>
                  </a:lnTo>
                  <a:lnTo>
                    <a:pt x="443" y="783"/>
                  </a:lnTo>
                  <a:lnTo>
                    <a:pt x="443" y="784"/>
                  </a:lnTo>
                  <a:lnTo>
                    <a:pt x="446" y="784"/>
                  </a:lnTo>
                  <a:lnTo>
                    <a:pt x="446" y="784"/>
                  </a:lnTo>
                  <a:lnTo>
                    <a:pt x="446" y="784"/>
                  </a:lnTo>
                  <a:lnTo>
                    <a:pt x="447" y="784"/>
                  </a:lnTo>
                  <a:lnTo>
                    <a:pt x="447" y="784"/>
                  </a:lnTo>
                  <a:lnTo>
                    <a:pt x="448" y="784"/>
                  </a:lnTo>
                  <a:lnTo>
                    <a:pt x="448" y="784"/>
                  </a:lnTo>
                  <a:lnTo>
                    <a:pt x="458" y="784"/>
                  </a:lnTo>
                  <a:lnTo>
                    <a:pt x="458" y="784"/>
                  </a:lnTo>
                  <a:lnTo>
                    <a:pt x="458" y="784"/>
                  </a:lnTo>
                  <a:lnTo>
                    <a:pt x="462" y="784"/>
                  </a:lnTo>
                  <a:lnTo>
                    <a:pt x="462" y="784"/>
                  </a:lnTo>
                  <a:lnTo>
                    <a:pt x="462" y="783"/>
                  </a:lnTo>
                  <a:lnTo>
                    <a:pt x="463" y="783"/>
                  </a:lnTo>
                  <a:lnTo>
                    <a:pt x="463" y="784"/>
                  </a:lnTo>
                  <a:lnTo>
                    <a:pt x="472" y="784"/>
                  </a:lnTo>
                  <a:lnTo>
                    <a:pt x="472" y="784"/>
                  </a:lnTo>
                  <a:lnTo>
                    <a:pt x="472" y="768"/>
                  </a:lnTo>
                  <a:lnTo>
                    <a:pt x="473" y="753"/>
                  </a:lnTo>
                  <a:lnTo>
                    <a:pt x="473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78" y="784"/>
                  </a:lnTo>
                  <a:lnTo>
                    <a:pt x="478" y="782"/>
                  </a:lnTo>
                  <a:lnTo>
                    <a:pt x="479" y="784"/>
                  </a:lnTo>
                  <a:lnTo>
                    <a:pt x="479" y="784"/>
                  </a:lnTo>
                  <a:lnTo>
                    <a:pt x="483" y="784"/>
                  </a:lnTo>
                  <a:lnTo>
                    <a:pt x="483" y="784"/>
                  </a:lnTo>
                  <a:lnTo>
                    <a:pt x="483" y="735"/>
                  </a:lnTo>
                  <a:lnTo>
                    <a:pt x="484" y="784"/>
                  </a:lnTo>
                  <a:lnTo>
                    <a:pt x="484" y="784"/>
                  </a:lnTo>
                  <a:lnTo>
                    <a:pt x="488" y="784"/>
                  </a:lnTo>
                  <a:lnTo>
                    <a:pt x="488" y="777"/>
                  </a:lnTo>
                  <a:lnTo>
                    <a:pt x="488" y="784"/>
                  </a:lnTo>
                  <a:lnTo>
                    <a:pt x="493" y="784"/>
                  </a:lnTo>
                  <a:lnTo>
                    <a:pt x="493" y="784"/>
                  </a:lnTo>
                  <a:lnTo>
                    <a:pt x="493" y="784"/>
                  </a:lnTo>
                  <a:lnTo>
                    <a:pt x="498" y="784"/>
                  </a:lnTo>
                  <a:lnTo>
                    <a:pt x="498" y="767"/>
                  </a:lnTo>
                  <a:lnTo>
                    <a:pt x="498" y="784"/>
                  </a:lnTo>
                  <a:lnTo>
                    <a:pt x="499" y="784"/>
                  </a:lnTo>
                  <a:lnTo>
                    <a:pt x="499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2" y="784"/>
                  </a:lnTo>
                  <a:lnTo>
                    <a:pt x="502" y="784"/>
                  </a:lnTo>
                  <a:lnTo>
                    <a:pt x="503" y="784"/>
                  </a:lnTo>
                  <a:lnTo>
                    <a:pt x="503" y="775"/>
                  </a:lnTo>
                  <a:lnTo>
                    <a:pt x="504" y="784"/>
                  </a:lnTo>
                  <a:lnTo>
                    <a:pt x="504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09" y="783"/>
                  </a:lnTo>
                  <a:lnTo>
                    <a:pt x="509" y="784"/>
                  </a:lnTo>
                  <a:lnTo>
                    <a:pt x="514" y="784"/>
                  </a:lnTo>
                  <a:lnTo>
                    <a:pt x="514" y="783"/>
                  </a:lnTo>
                  <a:lnTo>
                    <a:pt x="514" y="784"/>
                  </a:lnTo>
                  <a:lnTo>
                    <a:pt x="524" y="784"/>
                  </a:lnTo>
                  <a:lnTo>
                    <a:pt x="524" y="784"/>
                  </a:lnTo>
                  <a:lnTo>
                    <a:pt x="524" y="784"/>
                  </a:lnTo>
                  <a:lnTo>
                    <a:pt x="525" y="784"/>
                  </a:lnTo>
                  <a:lnTo>
                    <a:pt x="525" y="784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38" y="783"/>
                  </a:lnTo>
                  <a:lnTo>
                    <a:pt x="539" y="782"/>
                  </a:lnTo>
                  <a:lnTo>
                    <a:pt x="539" y="784"/>
                  </a:lnTo>
                  <a:lnTo>
                    <a:pt x="540" y="782"/>
                  </a:lnTo>
                  <a:lnTo>
                    <a:pt x="540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81" y="784"/>
                  </a:lnTo>
                  <a:lnTo>
                    <a:pt x="581" y="784"/>
                  </a:lnTo>
                  <a:lnTo>
                    <a:pt x="581" y="784"/>
                  </a:lnTo>
                  <a:lnTo>
                    <a:pt x="586" y="784"/>
                  </a:lnTo>
                  <a:lnTo>
                    <a:pt x="586" y="784"/>
                  </a:lnTo>
                  <a:lnTo>
                    <a:pt x="586" y="784"/>
                  </a:lnTo>
                  <a:lnTo>
                    <a:pt x="589" y="784"/>
                  </a:lnTo>
                  <a:lnTo>
                    <a:pt x="590" y="784"/>
                  </a:lnTo>
                  <a:lnTo>
                    <a:pt x="590" y="691"/>
                  </a:lnTo>
                  <a:lnTo>
                    <a:pt x="591" y="712"/>
                  </a:lnTo>
                  <a:lnTo>
                    <a:pt x="591" y="784"/>
                  </a:lnTo>
                  <a:lnTo>
                    <a:pt x="595" y="784"/>
                  </a:lnTo>
                  <a:lnTo>
                    <a:pt x="595" y="784"/>
                  </a:lnTo>
                  <a:lnTo>
                    <a:pt x="595" y="742"/>
                  </a:lnTo>
                  <a:lnTo>
                    <a:pt x="596" y="767"/>
                  </a:lnTo>
                  <a:lnTo>
                    <a:pt x="596" y="784"/>
                  </a:lnTo>
                  <a:lnTo>
                    <a:pt x="600" y="784"/>
                  </a:lnTo>
                  <a:lnTo>
                    <a:pt x="600" y="768"/>
                  </a:lnTo>
                  <a:lnTo>
                    <a:pt x="600" y="784"/>
                  </a:lnTo>
                  <a:lnTo>
                    <a:pt x="601" y="783"/>
                  </a:lnTo>
                  <a:lnTo>
                    <a:pt x="601" y="784"/>
                  </a:lnTo>
                  <a:lnTo>
                    <a:pt x="605" y="784"/>
                  </a:lnTo>
                  <a:lnTo>
                    <a:pt x="605" y="779"/>
                  </a:lnTo>
                  <a:lnTo>
                    <a:pt x="605" y="784"/>
                  </a:lnTo>
                  <a:lnTo>
                    <a:pt x="606" y="783"/>
                  </a:lnTo>
                  <a:lnTo>
                    <a:pt x="606" y="784"/>
                  </a:lnTo>
                  <a:lnTo>
                    <a:pt x="607" y="784"/>
                  </a:lnTo>
                  <a:lnTo>
                    <a:pt x="611" y="784"/>
                  </a:lnTo>
                  <a:lnTo>
                    <a:pt x="611" y="784"/>
                  </a:lnTo>
                  <a:lnTo>
                    <a:pt x="611" y="784"/>
                  </a:lnTo>
                  <a:lnTo>
                    <a:pt x="612" y="784"/>
                  </a:lnTo>
                  <a:lnTo>
                    <a:pt x="612" y="784"/>
                  </a:lnTo>
                  <a:lnTo>
                    <a:pt x="616" y="784"/>
                  </a:lnTo>
                  <a:lnTo>
                    <a:pt x="616" y="784"/>
                  </a:lnTo>
                  <a:lnTo>
                    <a:pt x="616" y="784"/>
                  </a:lnTo>
                  <a:lnTo>
                    <a:pt x="617" y="784"/>
                  </a:lnTo>
                  <a:lnTo>
                    <a:pt x="617" y="784"/>
                  </a:lnTo>
                  <a:lnTo>
                    <a:pt x="621" y="784"/>
                  </a:lnTo>
                  <a:lnTo>
                    <a:pt x="621" y="784"/>
                  </a:lnTo>
                  <a:lnTo>
                    <a:pt x="621" y="784"/>
                  </a:lnTo>
                  <a:lnTo>
                    <a:pt x="622" y="784"/>
                  </a:lnTo>
                  <a:lnTo>
                    <a:pt x="622" y="784"/>
                  </a:lnTo>
                  <a:lnTo>
                    <a:pt x="626" y="784"/>
                  </a:lnTo>
                  <a:lnTo>
                    <a:pt x="626" y="784"/>
                  </a:lnTo>
                  <a:lnTo>
                    <a:pt x="626" y="783"/>
                  </a:lnTo>
                  <a:lnTo>
                    <a:pt x="627" y="783"/>
                  </a:lnTo>
                  <a:lnTo>
                    <a:pt x="627" y="784"/>
                  </a:lnTo>
                  <a:lnTo>
                    <a:pt x="631" y="784"/>
                  </a:lnTo>
                  <a:lnTo>
                    <a:pt x="631" y="783"/>
                  </a:lnTo>
                  <a:lnTo>
                    <a:pt x="631" y="784"/>
                  </a:lnTo>
                  <a:lnTo>
                    <a:pt x="641" y="784"/>
                  </a:lnTo>
                  <a:lnTo>
                    <a:pt x="641" y="784"/>
                  </a:lnTo>
                  <a:lnTo>
                    <a:pt x="641" y="733"/>
                  </a:lnTo>
                  <a:lnTo>
                    <a:pt x="642" y="688"/>
                  </a:lnTo>
                  <a:lnTo>
                    <a:pt x="642" y="784"/>
                  </a:lnTo>
                  <a:lnTo>
                    <a:pt x="644" y="784"/>
                  </a:lnTo>
                  <a:lnTo>
                    <a:pt x="644" y="784"/>
                  </a:lnTo>
                  <a:lnTo>
                    <a:pt x="644" y="784"/>
                  </a:lnTo>
                  <a:lnTo>
                    <a:pt x="646" y="784"/>
                  </a:lnTo>
                  <a:lnTo>
                    <a:pt x="646" y="784"/>
                  </a:lnTo>
                  <a:lnTo>
                    <a:pt x="646" y="784"/>
                  </a:lnTo>
                  <a:lnTo>
                    <a:pt x="647" y="701"/>
                  </a:lnTo>
                  <a:lnTo>
                    <a:pt x="647" y="784"/>
                  </a:lnTo>
                  <a:lnTo>
                    <a:pt x="652" y="784"/>
                  </a:lnTo>
                  <a:lnTo>
                    <a:pt x="652" y="756"/>
                  </a:lnTo>
                  <a:lnTo>
                    <a:pt x="652" y="784"/>
                  </a:lnTo>
                  <a:lnTo>
                    <a:pt x="656" y="784"/>
                  </a:lnTo>
                  <a:lnTo>
                    <a:pt x="656" y="784"/>
                  </a:lnTo>
                  <a:lnTo>
                    <a:pt x="656" y="784"/>
                  </a:lnTo>
                  <a:lnTo>
                    <a:pt x="657" y="777"/>
                  </a:lnTo>
                  <a:lnTo>
                    <a:pt x="657" y="784"/>
                  </a:lnTo>
                  <a:lnTo>
                    <a:pt x="658" y="784"/>
                  </a:lnTo>
                  <a:lnTo>
                    <a:pt x="658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61" y="784"/>
                  </a:lnTo>
                  <a:lnTo>
                    <a:pt x="661" y="784"/>
                  </a:lnTo>
                  <a:lnTo>
                    <a:pt x="661" y="775"/>
                  </a:lnTo>
                  <a:lnTo>
                    <a:pt x="662" y="776"/>
                  </a:lnTo>
                  <a:lnTo>
                    <a:pt x="662" y="784"/>
                  </a:lnTo>
                  <a:lnTo>
                    <a:pt x="666" y="784"/>
                  </a:lnTo>
                  <a:lnTo>
                    <a:pt x="666" y="784"/>
                  </a:lnTo>
                  <a:lnTo>
                    <a:pt x="666" y="781"/>
                  </a:lnTo>
                  <a:lnTo>
                    <a:pt x="667" y="779"/>
                  </a:lnTo>
                  <a:lnTo>
                    <a:pt x="667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2" y="784"/>
                  </a:lnTo>
                  <a:lnTo>
                    <a:pt x="672" y="784"/>
                  </a:lnTo>
                  <a:lnTo>
                    <a:pt x="677" y="784"/>
                  </a:lnTo>
                  <a:lnTo>
                    <a:pt x="677" y="784"/>
                  </a:lnTo>
                  <a:lnTo>
                    <a:pt x="677" y="784"/>
                  </a:lnTo>
                  <a:lnTo>
                    <a:pt x="678" y="784"/>
                  </a:lnTo>
                  <a:lnTo>
                    <a:pt x="678" y="784"/>
                  </a:lnTo>
                  <a:lnTo>
                    <a:pt x="682" y="784"/>
                  </a:lnTo>
                  <a:lnTo>
                    <a:pt x="682" y="784"/>
                  </a:lnTo>
                  <a:lnTo>
                    <a:pt x="682" y="784"/>
                  </a:lnTo>
                  <a:lnTo>
                    <a:pt x="688" y="784"/>
                  </a:lnTo>
                  <a:lnTo>
                    <a:pt x="688" y="784"/>
                  </a:lnTo>
                  <a:lnTo>
                    <a:pt x="688" y="784"/>
                  </a:lnTo>
                  <a:lnTo>
                    <a:pt x="693" y="784"/>
                  </a:lnTo>
                  <a:lnTo>
                    <a:pt x="693" y="784"/>
                  </a:lnTo>
                  <a:lnTo>
                    <a:pt x="693" y="784"/>
                  </a:lnTo>
                  <a:lnTo>
                    <a:pt x="712" y="784"/>
                  </a:lnTo>
                  <a:lnTo>
                    <a:pt x="712" y="783"/>
                  </a:lnTo>
                  <a:lnTo>
                    <a:pt x="712" y="784"/>
                  </a:lnTo>
                  <a:lnTo>
                    <a:pt x="713" y="776"/>
                  </a:lnTo>
                  <a:lnTo>
                    <a:pt x="713" y="784"/>
                  </a:lnTo>
                  <a:lnTo>
                    <a:pt x="718" y="784"/>
                  </a:lnTo>
                  <a:lnTo>
                    <a:pt x="718" y="776"/>
                  </a:lnTo>
                  <a:lnTo>
                    <a:pt x="718" y="784"/>
                  </a:lnTo>
                  <a:lnTo>
                    <a:pt x="719" y="784"/>
                  </a:lnTo>
                  <a:lnTo>
                    <a:pt x="728" y="784"/>
                  </a:lnTo>
                  <a:lnTo>
                    <a:pt x="728" y="784"/>
                  </a:lnTo>
                  <a:lnTo>
                    <a:pt x="728" y="784"/>
                  </a:lnTo>
                  <a:lnTo>
                    <a:pt x="729" y="784"/>
                  </a:lnTo>
                  <a:lnTo>
                    <a:pt x="729" y="784"/>
                  </a:lnTo>
                  <a:lnTo>
                    <a:pt x="732" y="784"/>
                  </a:lnTo>
                  <a:lnTo>
                    <a:pt x="732" y="783"/>
                  </a:lnTo>
                  <a:lnTo>
                    <a:pt x="732" y="784"/>
                  </a:lnTo>
                  <a:lnTo>
                    <a:pt x="738" y="784"/>
                  </a:lnTo>
                  <a:lnTo>
                    <a:pt x="738" y="784"/>
                  </a:lnTo>
                  <a:lnTo>
                    <a:pt x="738" y="740"/>
                  </a:lnTo>
                  <a:lnTo>
                    <a:pt x="739" y="784"/>
                  </a:lnTo>
                  <a:lnTo>
                    <a:pt x="739" y="784"/>
                  </a:lnTo>
                  <a:lnTo>
                    <a:pt x="743" y="784"/>
                  </a:lnTo>
                  <a:lnTo>
                    <a:pt x="743" y="784"/>
                  </a:lnTo>
                  <a:lnTo>
                    <a:pt x="743" y="776"/>
                  </a:lnTo>
                  <a:lnTo>
                    <a:pt x="744" y="778"/>
                  </a:lnTo>
                  <a:lnTo>
                    <a:pt x="744" y="784"/>
                  </a:lnTo>
                  <a:lnTo>
                    <a:pt x="754" y="784"/>
                  </a:lnTo>
                  <a:lnTo>
                    <a:pt x="754" y="781"/>
                  </a:lnTo>
                  <a:lnTo>
                    <a:pt x="754" y="784"/>
                  </a:lnTo>
                  <a:lnTo>
                    <a:pt x="759" y="784"/>
                  </a:lnTo>
                  <a:lnTo>
                    <a:pt x="759" y="782"/>
                  </a:lnTo>
                  <a:lnTo>
                    <a:pt x="759" y="784"/>
                  </a:lnTo>
                  <a:lnTo>
                    <a:pt x="760" y="784"/>
                  </a:lnTo>
                  <a:lnTo>
                    <a:pt x="760" y="784"/>
                  </a:lnTo>
                  <a:lnTo>
                    <a:pt x="770" y="784"/>
                  </a:lnTo>
                  <a:lnTo>
                    <a:pt x="770" y="784"/>
                  </a:lnTo>
                  <a:lnTo>
                    <a:pt x="770" y="784"/>
                  </a:lnTo>
                  <a:lnTo>
                    <a:pt x="774" y="784"/>
                  </a:lnTo>
                  <a:lnTo>
                    <a:pt x="774" y="784"/>
                  </a:lnTo>
                  <a:lnTo>
                    <a:pt x="774" y="735"/>
                  </a:lnTo>
                  <a:lnTo>
                    <a:pt x="775" y="757"/>
                  </a:lnTo>
                  <a:lnTo>
                    <a:pt x="775" y="784"/>
                  </a:lnTo>
                  <a:lnTo>
                    <a:pt x="779" y="784"/>
                  </a:lnTo>
                  <a:lnTo>
                    <a:pt x="779" y="784"/>
                  </a:lnTo>
                  <a:lnTo>
                    <a:pt x="779" y="781"/>
                  </a:lnTo>
                  <a:lnTo>
                    <a:pt x="780" y="747"/>
                  </a:lnTo>
                  <a:lnTo>
                    <a:pt x="780" y="784"/>
                  </a:lnTo>
                  <a:lnTo>
                    <a:pt x="784" y="784"/>
                  </a:lnTo>
                  <a:lnTo>
                    <a:pt x="784" y="784"/>
                  </a:lnTo>
                  <a:lnTo>
                    <a:pt x="784" y="784"/>
                  </a:lnTo>
                  <a:lnTo>
                    <a:pt x="785" y="0"/>
                  </a:lnTo>
                  <a:lnTo>
                    <a:pt x="785" y="784"/>
                  </a:lnTo>
                  <a:lnTo>
                    <a:pt x="790" y="784"/>
                  </a:lnTo>
                  <a:lnTo>
                    <a:pt x="790" y="114"/>
                  </a:lnTo>
                  <a:lnTo>
                    <a:pt x="790" y="784"/>
                  </a:lnTo>
                  <a:lnTo>
                    <a:pt x="795" y="784"/>
                  </a:lnTo>
                  <a:lnTo>
                    <a:pt x="795" y="498"/>
                  </a:lnTo>
                  <a:lnTo>
                    <a:pt x="795" y="784"/>
                  </a:lnTo>
                  <a:lnTo>
                    <a:pt x="800" y="784"/>
                  </a:lnTo>
                  <a:lnTo>
                    <a:pt x="800" y="689"/>
                  </a:lnTo>
                  <a:lnTo>
                    <a:pt x="800" y="784"/>
                  </a:lnTo>
                  <a:lnTo>
                    <a:pt x="805" y="784"/>
                  </a:lnTo>
                  <a:lnTo>
                    <a:pt x="805" y="784"/>
                  </a:lnTo>
                  <a:lnTo>
                    <a:pt x="805" y="767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14" y="784"/>
                  </a:lnTo>
                  <a:lnTo>
                    <a:pt x="814" y="784"/>
                  </a:lnTo>
                  <a:lnTo>
                    <a:pt x="814" y="784"/>
                  </a:lnTo>
                  <a:lnTo>
                    <a:pt x="815" y="767"/>
                  </a:lnTo>
                  <a:lnTo>
                    <a:pt x="815" y="784"/>
                  </a:lnTo>
                  <a:lnTo>
                    <a:pt x="820" y="784"/>
                  </a:lnTo>
                  <a:lnTo>
                    <a:pt x="820" y="776"/>
                  </a:lnTo>
                  <a:lnTo>
                    <a:pt x="820" y="784"/>
                  </a:lnTo>
                  <a:lnTo>
                    <a:pt x="821" y="784"/>
                  </a:lnTo>
                  <a:lnTo>
                    <a:pt x="821" y="784"/>
                  </a:lnTo>
                  <a:lnTo>
                    <a:pt x="825" y="784"/>
                  </a:lnTo>
                  <a:lnTo>
                    <a:pt x="825" y="784"/>
                  </a:lnTo>
                  <a:lnTo>
                    <a:pt x="825" y="784"/>
                  </a:lnTo>
                  <a:lnTo>
                    <a:pt x="826" y="784"/>
                  </a:lnTo>
                  <a:lnTo>
                    <a:pt x="826" y="783"/>
                  </a:lnTo>
                  <a:lnTo>
                    <a:pt x="827" y="784"/>
                  </a:lnTo>
                  <a:lnTo>
                    <a:pt x="827" y="784"/>
                  </a:lnTo>
                  <a:lnTo>
                    <a:pt x="830" y="784"/>
                  </a:lnTo>
                  <a:lnTo>
                    <a:pt x="830" y="784"/>
                  </a:lnTo>
                  <a:lnTo>
                    <a:pt x="830" y="784"/>
                  </a:lnTo>
                  <a:lnTo>
                    <a:pt x="833" y="784"/>
                  </a:lnTo>
                  <a:lnTo>
                    <a:pt x="834" y="783"/>
                  </a:lnTo>
                  <a:lnTo>
                    <a:pt x="834" y="784"/>
                  </a:lnTo>
                  <a:lnTo>
                    <a:pt x="846" y="784"/>
                  </a:lnTo>
                  <a:lnTo>
                    <a:pt x="846" y="784"/>
                  </a:lnTo>
                  <a:lnTo>
                    <a:pt x="846" y="784"/>
                  </a:lnTo>
                  <a:lnTo>
                    <a:pt x="847" y="784"/>
                  </a:lnTo>
                  <a:lnTo>
                    <a:pt x="847" y="784"/>
                  </a:lnTo>
                  <a:lnTo>
                    <a:pt x="850" y="784"/>
                  </a:lnTo>
                  <a:lnTo>
                    <a:pt x="850" y="784"/>
                  </a:lnTo>
                  <a:lnTo>
                    <a:pt x="850" y="784"/>
                  </a:lnTo>
                  <a:lnTo>
                    <a:pt x="851" y="784"/>
                  </a:lnTo>
                  <a:lnTo>
                    <a:pt x="851" y="784"/>
                  </a:lnTo>
                  <a:lnTo>
                    <a:pt x="861" y="784"/>
                  </a:lnTo>
                  <a:lnTo>
                    <a:pt x="861" y="784"/>
                  </a:lnTo>
                  <a:lnTo>
                    <a:pt x="861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77" y="784"/>
                  </a:lnTo>
                  <a:lnTo>
                    <a:pt x="877" y="784"/>
                  </a:lnTo>
                  <a:lnTo>
                    <a:pt x="877" y="784"/>
                  </a:lnTo>
                  <a:lnTo>
                    <a:pt x="886" y="784"/>
                  </a:lnTo>
                  <a:lnTo>
                    <a:pt x="886" y="781"/>
                  </a:lnTo>
                  <a:lnTo>
                    <a:pt x="886" y="784"/>
                  </a:lnTo>
                  <a:lnTo>
                    <a:pt x="887" y="781"/>
                  </a:lnTo>
                  <a:lnTo>
                    <a:pt x="887" y="784"/>
                  </a:lnTo>
                  <a:lnTo>
                    <a:pt x="891" y="784"/>
                  </a:lnTo>
                  <a:lnTo>
                    <a:pt x="891" y="784"/>
                  </a:lnTo>
                  <a:lnTo>
                    <a:pt x="891" y="784"/>
                  </a:lnTo>
                  <a:lnTo>
                    <a:pt x="892" y="783"/>
                  </a:lnTo>
                  <a:lnTo>
                    <a:pt x="892" y="784"/>
                  </a:lnTo>
                  <a:lnTo>
                    <a:pt x="896" y="784"/>
                  </a:lnTo>
                  <a:lnTo>
                    <a:pt x="896" y="784"/>
                  </a:lnTo>
                  <a:lnTo>
                    <a:pt x="896" y="784"/>
                  </a:lnTo>
                  <a:lnTo>
                    <a:pt x="897" y="670"/>
                  </a:lnTo>
                  <a:lnTo>
                    <a:pt x="897" y="784"/>
                  </a:lnTo>
                  <a:lnTo>
                    <a:pt x="902" y="784"/>
                  </a:lnTo>
                  <a:lnTo>
                    <a:pt x="902" y="683"/>
                  </a:lnTo>
                  <a:lnTo>
                    <a:pt x="902" y="784"/>
                  </a:lnTo>
                  <a:lnTo>
                    <a:pt x="903" y="784"/>
                  </a:lnTo>
                  <a:lnTo>
                    <a:pt x="906" y="784"/>
                  </a:lnTo>
                  <a:lnTo>
                    <a:pt x="906" y="784"/>
                  </a:lnTo>
                  <a:lnTo>
                    <a:pt x="906" y="771"/>
                  </a:lnTo>
                  <a:lnTo>
                    <a:pt x="907" y="746"/>
                  </a:lnTo>
                  <a:lnTo>
                    <a:pt x="907" y="784"/>
                  </a:lnTo>
                  <a:lnTo>
                    <a:pt x="908" y="784"/>
                  </a:lnTo>
                  <a:lnTo>
                    <a:pt x="908" y="784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10" y="784"/>
                  </a:lnTo>
                  <a:lnTo>
                    <a:pt x="911" y="784"/>
                  </a:lnTo>
                  <a:lnTo>
                    <a:pt x="911" y="784"/>
                  </a:lnTo>
                  <a:lnTo>
                    <a:pt x="912" y="784"/>
                  </a:lnTo>
                  <a:lnTo>
                    <a:pt x="912" y="772"/>
                  </a:lnTo>
                  <a:lnTo>
                    <a:pt x="913" y="773"/>
                  </a:lnTo>
                  <a:lnTo>
                    <a:pt x="913" y="784"/>
                  </a:lnTo>
                  <a:lnTo>
                    <a:pt x="917" y="784"/>
                  </a:lnTo>
                  <a:lnTo>
                    <a:pt x="917" y="783"/>
                  </a:lnTo>
                  <a:lnTo>
                    <a:pt x="917" y="784"/>
                  </a:lnTo>
                  <a:lnTo>
                    <a:pt x="918" y="404"/>
                  </a:lnTo>
                  <a:lnTo>
                    <a:pt x="918" y="784"/>
                  </a:lnTo>
                  <a:lnTo>
                    <a:pt x="923" y="784"/>
                  </a:lnTo>
                  <a:lnTo>
                    <a:pt x="923" y="442"/>
                  </a:lnTo>
                  <a:lnTo>
                    <a:pt x="923" y="784"/>
                  </a:lnTo>
                  <a:lnTo>
                    <a:pt x="928" y="784"/>
                  </a:lnTo>
                  <a:lnTo>
                    <a:pt x="928" y="502"/>
                  </a:lnTo>
                  <a:lnTo>
                    <a:pt x="928" y="784"/>
                  </a:lnTo>
                  <a:lnTo>
                    <a:pt x="933" y="784"/>
                  </a:lnTo>
                  <a:lnTo>
                    <a:pt x="933" y="623"/>
                  </a:lnTo>
                  <a:lnTo>
                    <a:pt x="933" y="784"/>
                  </a:lnTo>
                  <a:lnTo>
                    <a:pt x="938" y="784"/>
                  </a:lnTo>
                  <a:lnTo>
                    <a:pt x="938" y="720"/>
                  </a:lnTo>
                  <a:lnTo>
                    <a:pt x="938" y="784"/>
                  </a:lnTo>
                  <a:lnTo>
                    <a:pt x="939" y="784"/>
                  </a:lnTo>
                  <a:lnTo>
                    <a:pt x="939" y="784"/>
                  </a:lnTo>
                  <a:lnTo>
                    <a:pt x="942" y="784"/>
                  </a:lnTo>
                  <a:lnTo>
                    <a:pt x="942" y="784"/>
                  </a:lnTo>
                  <a:lnTo>
                    <a:pt x="942" y="784"/>
                  </a:lnTo>
                  <a:lnTo>
                    <a:pt x="943" y="784"/>
                  </a:lnTo>
                  <a:lnTo>
                    <a:pt x="943" y="770"/>
                  </a:lnTo>
                  <a:lnTo>
                    <a:pt x="944" y="777"/>
                  </a:lnTo>
                  <a:lnTo>
                    <a:pt x="944" y="784"/>
                  </a:lnTo>
                  <a:lnTo>
                    <a:pt x="948" y="784"/>
                  </a:lnTo>
                  <a:lnTo>
                    <a:pt x="948" y="784"/>
                  </a:lnTo>
                  <a:lnTo>
                    <a:pt x="948" y="784"/>
                  </a:lnTo>
                  <a:lnTo>
                    <a:pt x="949" y="783"/>
                  </a:lnTo>
                  <a:lnTo>
                    <a:pt x="949" y="784"/>
                  </a:lnTo>
                  <a:lnTo>
                    <a:pt x="974" y="784"/>
                  </a:lnTo>
                  <a:lnTo>
                    <a:pt x="974" y="784"/>
                  </a:lnTo>
                  <a:lnTo>
                    <a:pt x="974" y="784"/>
                  </a:lnTo>
                  <a:lnTo>
                    <a:pt x="975" y="784"/>
                  </a:lnTo>
                  <a:lnTo>
                    <a:pt x="978" y="784"/>
                  </a:lnTo>
                  <a:lnTo>
                    <a:pt x="979" y="781"/>
                  </a:lnTo>
                  <a:lnTo>
                    <a:pt x="979" y="784"/>
                  </a:lnTo>
                  <a:lnTo>
                    <a:pt x="984" y="784"/>
                  </a:lnTo>
                  <a:lnTo>
                    <a:pt x="984" y="781"/>
                  </a:lnTo>
                  <a:lnTo>
                    <a:pt x="984" y="784"/>
                  </a:lnTo>
                  <a:lnTo>
                    <a:pt x="990" y="784"/>
                  </a:lnTo>
                  <a:lnTo>
                    <a:pt x="990" y="784"/>
                  </a:lnTo>
                  <a:lnTo>
                    <a:pt x="990" y="784"/>
                  </a:lnTo>
                  <a:lnTo>
                    <a:pt x="994" y="784"/>
                  </a:lnTo>
                  <a:lnTo>
                    <a:pt x="994" y="755"/>
                  </a:lnTo>
                  <a:lnTo>
                    <a:pt x="994" y="784"/>
                  </a:lnTo>
                  <a:lnTo>
                    <a:pt x="999" y="784"/>
                  </a:lnTo>
                  <a:lnTo>
                    <a:pt x="999" y="782"/>
                  </a:lnTo>
                  <a:lnTo>
                    <a:pt x="999" y="784"/>
                  </a:lnTo>
                  <a:lnTo>
                    <a:pt x="1015" y="784"/>
                  </a:lnTo>
                  <a:lnTo>
                    <a:pt x="1015" y="784"/>
                  </a:lnTo>
                  <a:lnTo>
                    <a:pt x="1015" y="784"/>
                  </a:lnTo>
                  <a:lnTo>
                    <a:pt x="1025" y="784"/>
                  </a:lnTo>
                  <a:lnTo>
                    <a:pt x="1025" y="783"/>
                  </a:lnTo>
                  <a:lnTo>
                    <a:pt x="1025" y="784"/>
                  </a:lnTo>
                  <a:lnTo>
                    <a:pt x="1030" y="784"/>
                  </a:lnTo>
                  <a:lnTo>
                    <a:pt x="1030" y="728"/>
                  </a:lnTo>
                  <a:lnTo>
                    <a:pt x="1030" y="784"/>
                  </a:lnTo>
                  <a:lnTo>
                    <a:pt x="1035" y="784"/>
                  </a:lnTo>
                  <a:lnTo>
                    <a:pt x="1035" y="740"/>
                  </a:lnTo>
                  <a:lnTo>
                    <a:pt x="1035" y="784"/>
                  </a:lnTo>
                  <a:lnTo>
                    <a:pt x="1040" y="784"/>
                  </a:lnTo>
                  <a:lnTo>
                    <a:pt x="1040" y="784"/>
                  </a:lnTo>
                  <a:lnTo>
                    <a:pt x="1040" y="743"/>
                  </a:lnTo>
                  <a:lnTo>
                    <a:pt x="1041" y="784"/>
                  </a:lnTo>
                  <a:lnTo>
                    <a:pt x="1041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5" y="764"/>
                  </a:lnTo>
                  <a:lnTo>
                    <a:pt x="1046" y="775"/>
                  </a:lnTo>
                  <a:lnTo>
                    <a:pt x="1046" y="784"/>
                  </a:lnTo>
                  <a:lnTo>
                    <a:pt x="1050" y="784"/>
                  </a:lnTo>
                  <a:lnTo>
                    <a:pt x="1050" y="784"/>
                  </a:lnTo>
                  <a:lnTo>
                    <a:pt x="1050" y="781"/>
                  </a:lnTo>
                  <a:lnTo>
                    <a:pt x="1051" y="695"/>
                  </a:lnTo>
                  <a:lnTo>
                    <a:pt x="1051" y="784"/>
                  </a:lnTo>
                  <a:lnTo>
                    <a:pt x="1055" y="784"/>
                  </a:lnTo>
                  <a:lnTo>
                    <a:pt x="1056" y="715"/>
                  </a:lnTo>
                  <a:lnTo>
                    <a:pt x="1056" y="784"/>
                  </a:lnTo>
                  <a:lnTo>
                    <a:pt x="1061" y="784"/>
                  </a:lnTo>
                  <a:lnTo>
                    <a:pt x="1061" y="728"/>
                  </a:lnTo>
                  <a:lnTo>
                    <a:pt x="1061" y="784"/>
                  </a:lnTo>
                  <a:lnTo>
                    <a:pt x="1066" y="784"/>
                  </a:lnTo>
                  <a:lnTo>
                    <a:pt x="1066" y="753"/>
                  </a:lnTo>
                  <a:lnTo>
                    <a:pt x="1066" y="784"/>
                  </a:lnTo>
                  <a:lnTo>
                    <a:pt x="1071" y="784"/>
                  </a:lnTo>
                  <a:lnTo>
                    <a:pt x="1071" y="772"/>
                  </a:lnTo>
                  <a:lnTo>
                    <a:pt x="1071" y="784"/>
                  </a:lnTo>
                  <a:lnTo>
                    <a:pt x="1072" y="784"/>
                  </a:lnTo>
                  <a:lnTo>
                    <a:pt x="1072" y="784"/>
                  </a:lnTo>
                  <a:lnTo>
                    <a:pt x="1073" y="784"/>
                  </a:lnTo>
                  <a:lnTo>
                    <a:pt x="1073" y="784"/>
                  </a:lnTo>
                  <a:lnTo>
                    <a:pt x="1074" y="783"/>
                  </a:lnTo>
                  <a:lnTo>
                    <a:pt x="1074" y="784"/>
                  </a:lnTo>
                  <a:lnTo>
                    <a:pt x="1076" y="784"/>
                  </a:lnTo>
                  <a:lnTo>
                    <a:pt x="1076" y="784"/>
                  </a:lnTo>
                  <a:lnTo>
                    <a:pt x="1076" y="778"/>
                  </a:lnTo>
                  <a:lnTo>
                    <a:pt x="1077" y="784"/>
                  </a:lnTo>
                  <a:lnTo>
                    <a:pt x="1077" y="784"/>
                  </a:lnTo>
                  <a:lnTo>
                    <a:pt x="1081" y="784"/>
                  </a:lnTo>
                  <a:lnTo>
                    <a:pt x="1081" y="784"/>
                  </a:lnTo>
                  <a:lnTo>
                    <a:pt x="1081" y="784"/>
                  </a:lnTo>
                  <a:lnTo>
                    <a:pt x="1082" y="783"/>
                  </a:lnTo>
                  <a:lnTo>
                    <a:pt x="1082" y="784"/>
                  </a:lnTo>
                  <a:lnTo>
                    <a:pt x="1101" y="784"/>
                  </a:lnTo>
                  <a:lnTo>
                    <a:pt x="1101" y="784"/>
                  </a:lnTo>
                  <a:lnTo>
                    <a:pt x="1101" y="708"/>
                  </a:lnTo>
                  <a:lnTo>
                    <a:pt x="1102" y="750"/>
                  </a:lnTo>
                  <a:lnTo>
                    <a:pt x="1102" y="784"/>
                  </a:lnTo>
                  <a:lnTo>
                    <a:pt x="1106" y="784"/>
                  </a:lnTo>
                  <a:lnTo>
                    <a:pt x="1106" y="784"/>
                  </a:lnTo>
                  <a:lnTo>
                    <a:pt x="1106" y="780"/>
                  </a:lnTo>
                  <a:lnTo>
                    <a:pt x="1107" y="765"/>
                  </a:lnTo>
                  <a:lnTo>
                    <a:pt x="1107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2" y="782"/>
                  </a:lnTo>
                  <a:lnTo>
                    <a:pt x="1112" y="784"/>
                  </a:lnTo>
                  <a:lnTo>
                    <a:pt x="1117" y="784"/>
                  </a:lnTo>
                  <a:lnTo>
                    <a:pt x="1117" y="784"/>
                  </a:lnTo>
                  <a:lnTo>
                    <a:pt x="1117" y="782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22" y="784"/>
                  </a:lnTo>
                  <a:lnTo>
                    <a:pt x="1122" y="783"/>
                  </a:lnTo>
                  <a:lnTo>
                    <a:pt x="1122" y="784"/>
                  </a:lnTo>
                  <a:lnTo>
                    <a:pt x="1127" y="784"/>
                  </a:lnTo>
                  <a:lnTo>
                    <a:pt x="1127" y="784"/>
                  </a:lnTo>
                  <a:lnTo>
                    <a:pt x="1127" y="784"/>
                  </a:lnTo>
                  <a:lnTo>
                    <a:pt x="1128" y="784"/>
                  </a:lnTo>
                  <a:lnTo>
                    <a:pt x="1128" y="784"/>
                  </a:lnTo>
                  <a:lnTo>
                    <a:pt x="1148" y="784"/>
                  </a:lnTo>
                  <a:lnTo>
                    <a:pt x="1148" y="783"/>
                  </a:lnTo>
                  <a:lnTo>
                    <a:pt x="1148" y="784"/>
                  </a:lnTo>
                  <a:lnTo>
                    <a:pt x="1158" y="784"/>
                  </a:lnTo>
                  <a:lnTo>
                    <a:pt x="1158" y="784"/>
                  </a:lnTo>
                  <a:lnTo>
                    <a:pt x="1158" y="784"/>
                  </a:lnTo>
                  <a:lnTo>
                    <a:pt x="1159" y="784"/>
                  </a:lnTo>
                  <a:lnTo>
                    <a:pt x="1159" y="784"/>
                  </a:lnTo>
                  <a:lnTo>
                    <a:pt x="1163" y="784"/>
                  </a:lnTo>
                  <a:lnTo>
                    <a:pt x="1163" y="775"/>
                  </a:lnTo>
                  <a:lnTo>
                    <a:pt x="1163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68" y="779"/>
                  </a:lnTo>
                  <a:lnTo>
                    <a:pt x="1168" y="784"/>
                  </a:lnTo>
                  <a:lnTo>
                    <a:pt x="1173" y="784"/>
                  </a:lnTo>
                  <a:lnTo>
                    <a:pt x="1173" y="783"/>
                  </a:lnTo>
                  <a:lnTo>
                    <a:pt x="1173" y="784"/>
                  </a:lnTo>
                  <a:lnTo>
                    <a:pt x="1178" y="784"/>
                  </a:lnTo>
                  <a:lnTo>
                    <a:pt x="1178" y="784"/>
                  </a:lnTo>
                  <a:lnTo>
                    <a:pt x="1178" y="781"/>
                  </a:lnTo>
                  <a:lnTo>
                    <a:pt x="1179" y="784"/>
                  </a:lnTo>
                  <a:lnTo>
                    <a:pt x="1179" y="784"/>
                  </a:lnTo>
                  <a:lnTo>
                    <a:pt x="1188" y="784"/>
                  </a:lnTo>
                  <a:lnTo>
                    <a:pt x="1188" y="784"/>
                  </a:lnTo>
                  <a:lnTo>
                    <a:pt x="1188" y="784"/>
                  </a:lnTo>
                  <a:lnTo>
                    <a:pt x="1204" y="784"/>
                  </a:lnTo>
                  <a:lnTo>
                    <a:pt x="1204" y="783"/>
                  </a:lnTo>
                  <a:lnTo>
                    <a:pt x="1204" y="784"/>
                  </a:lnTo>
                  <a:lnTo>
                    <a:pt x="1214" y="784"/>
                  </a:lnTo>
                  <a:lnTo>
                    <a:pt x="1214" y="784"/>
                  </a:lnTo>
                  <a:lnTo>
                    <a:pt x="1214" y="782"/>
                  </a:lnTo>
                  <a:lnTo>
                    <a:pt x="1215" y="781"/>
                  </a:lnTo>
                  <a:lnTo>
                    <a:pt x="1215" y="784"/>
                  </a:lnTo>
                  <a:lnTo>
                    <a:pt x="1219" y="784"/>
                  </a:lnTo>
                  <a:lnTo>
                    <a:pt x="1219" y="784"/>
                  </a:lnTo>
                  <a:lnTo>
                    <a:pt x="1219" y="784"/>
                  </a:lnTo>
                  <a:lnTo>
                    <a:pt x="1220" y="780"/>
                  </a:lnTo>
                  <a:lnTo>
                    <a:pt x="1220" y="784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5" y="784"/>
                  </a:lnTo>
                  <a:lnTo>
                    <a:pt x="1225" y="784"/>
                  </a:lnTo>
                  <a:lnTo>
                    <a:pt x="1240" y="784"/>
                  </a:lnTo>
                  <a:lnTo>
                    <a:pt x="1240" y="784"/>
                  </a:lnTo>
                  <a:lnTo>
                    <a:pt x="1240" y="784"/>
                  </a:lnTo>
                  <a:lnTo>
                    <a:pt x="1244" y="784"/>
                  </a:lnTo>
                  <a:lnTo>
                    <a:pt x="1244" y="784"/>
                  </a:lnTo>
                  <a:lnTo>
                    <a:pt x="1244" y="782"/>
                  </a:lnTo>
                  <a:lnTo>
                    <a:pt x="1245" y="783"/>
                  </a:lnTo>
                  <a:lnTo>
                    <a:pt x="1245" y="784"/>
                  </a:lnTo>
                  <a:lnTo>
                    <a:pt x="1249" y="784"/>
                  </a:lnTo>
                  <a:lnTo>
                    <a:pt x="1249" y="762"/>
                  </a:lnTo>
                  <a:lnTo>
                    <a:pt x="1249" y="784"/>
                  </a:lnTo>
                  <a:lnTo>
                    <a:pt x="1250" y="783"/>
                  </a:lnTo>
                  <a:lnTo>
                    <a:pt x="1250" y="784"/>
                  </a:lnTo>
                  <a:lnTo>
                    <a:pt x="1254" y="784"/>
                  </a:lnTo>
                  <a:lnTo>
                    <a:pt x="1254" y="784"/>
                  </a:lnTo>
                  <a:lnTo>
                    <a:pt x="1254" y="783"/>
                  </a:lnTo>
                  <a:lnTo>
                    <a:pt x="1255" y="784"/>
                  </a:lnTo>
                  <a:lnTo>
                    <a:pt x="1255" y="784"/>
                  </a:lnTo>
                  <a:lnTo>
                    <a:pt x="1260" y="784"/>
                  </a:lnTo>
                  <a:lnTo>
                    <a:pt x="1260" y="784"/>
                  </a:lnTo>
                  <a:lnTo>
                    <a:pt x="1260" y="784"/>
                  </a:lnTo>
                  <a:lnTo>
                    <a:pt x="1261" y="784"/>
                  </a:lnTo>
                  <a:lnTo>
                    <a:pt x="1261" y="784"/>
                  </a:lnTo>
                  <a:lnTo>
                    <a:pt x="1265" y="784"/>
                  </a:lnTo>
                  <a:lnTo>
                    <a:pt x="1265" y="783"/>
                  </a:lnTo>
                  <a:lnTo>
                    <a:pt x="1265" y="784"/>
                  </a:lnTo>
                  <a:lnTo>
                    <a:pt x="1266" y="784"/>
                  </a:lnTo>
                  <a:lnTo>
                    <a:pt x="1275" y="784"/>
                  </a:lnTo>
                  <a:lnTo>
                    <a:pt x="1275" y="784"/>
                  </a:lnTo>
                  <a:lnTo>
                    <a:pt x="1275" y="783"/>
                  </a:lnTo>
                  <a:lnTo>
                    <a:pt x="1276" y="784"/>
                  </a:lnTo>
                  <a:lnTo>
                    <a:pt x="1276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4" name="Rectangle 1717"/>
            <p:cNvSpPr>
              <a:spLocks noChangeArrowheads="1"/>
            </p:cNvSpPr>
            <p:nvPr/>
          </p:nvSpPr>
          <p:spPr bwMode="auto">
            <a:xfrm>
              <a:off x="2673350" y="4894264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5" name="Rectangle 1718"/>
            <p:cNvSpPr>
              <a:spLocks noChangeArrowheads="1"/>
            </p:cNvSpPr>
            <p:nvPr/>
          </p:nvSpPr>
          <p:spPr bwMode="auto">
            <a:xfrm>
              <a:off x="3073401" y="5475289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1430.0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6" name="Rectangle 1720"/>
            <p:cNvSpPr>
              <a:spLocks noChangeArrowheads="1"/>
            </p:cNvSpPr>
            <p:nvPr/>
          </p:nvSpPr>
          <p:spPr bwMode="auto">
            <a:xfrm>
              <a:off x="2901951" y="584358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1425.9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7" name="Rectangle 1723"/>
            <p:cNvSpPr>
              <a:spLocks noChangeArrowheads="1"/>
            </p:cNvSpPr>
            <p:nvPr/>
          </p:nvSpPr>
          <p:spPr bwMode="auto">
            <a:xfrm>
              <a:off x="2259013" y="589438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1375.9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8" name="Rectangle 1724"/>
            <p:cNvSpPr>
              <a:spLocks noChangeArrowheads="1"/>
            </p:cNvSpPr>
            <p:nvPr/>
          </p:nvSpPr>
          <p:spPr bwMode="auto">
            <a:xfrm>
              <a:off x="3482974" y="589438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1456.0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1079" name="Straight Connector 1078"/>
          <p:cNvCxnSpPr/>
          <p:nvPr/>
        </p:nvCxnSpPr>
        <p:spPr>
          <a:xfrm>
            <a:off x="5166544" y="1188657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Connector 1079"/>
          <p:cNvCxnSpPr/>
          <p:nvPr/>
        </p:nvCxnSpPr>
        <p:spPr>
          <a:xfrm>
            <a:off x="4521536" y="1189197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1" name="Straight Connector 1080"/>
          <p:cNvCxnSpPr/>
          <p:nvPr/>
        </p:nvCxnSpPr>
        <p:spPr>
          <a:xfrm>
            <a:off x="3938129" y="1192414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2" name="Straight Connector 1081"/>
          <p:cNvCxnSpPr/>
          <p:nvPr/>
        </p:nvCxnSpPr>
        <p:spPr>
          <a:xfrm>
            <a:off x="3361867" y="1186676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3" name="Rectangle 1082"/>
          <p:cNvSpPr/>
          <p:nvPr/>
        </p:nvSpPr>
        <p:spPr>
          <a:xfrm>
            <a:off x="1602269" y="1163479"/>
            <a:ext cx="3888337" cy="61581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4" name="Straight Connector 1083"/>
          <p:cNvCxnSpPr/>
          <p:nvPr/>
        </p:nvCxnSpPr>
        <p:spPr>
          <a:xfrm>
            <a:off x="2202197" y="1181914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5" name="Straight Connector 1084"/>
          <p:cNvCxnSpPr/>
          <p:nvPr/>
        </p:nvCxnSpPr>
        <p:spPr>
          <a:xfrm>
            <a:off x="2783224" y="1186676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1" name="Rectangle 1090"/>
          <p:cNvSpPr/>
          <p:nvPr/>
        </p:nvSpPr>
        <p:spPr>
          <a:xfrm>
            <a:off x="1908547" y="1484093"/>
            <a:ext cx="3850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092" name="Rectangle 1091"/>
          <p:cNvSpPr/>
          <p:nvPr/>
        </p:nvSpPr>
        <p:spPr>
          <a:xfrm>
            <a:off x="1884860" y="3121195"/>
            <a:ext cx="5036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cld1</a:t>
            </a:r>
          </a:p>
        </p:txBody>
      </p:sp>
      <p:sp>
        <p:nvSpPr>
          <p:cNvPr id="1093" name="Rectangle 1092"/>
          <p:cNvSpPr/>
          <p:nvPr/>
        </p:nvSpPr>
        <p:spPr>
          <a:xfrm>
            <a:off x="1880855" y="4618997"/>
            <a:ext cx="5100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taz1</a:t>
            </a:r>
          </a:p>
        </p:txBody>
      </p:sp>
      <p:sp>
        <p:nvSpPr>
          <p:cNvPr id="1094" name="Rectangle 1093"/>
          <p:cNvSpPr/>
          <p:nvPr/>
        </p:nvSpPr>
        <p:spPr>
          <a:xfrm>
            <a:off x="1882321" y="6098747"/>
            <a:ext cx="8643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cld1/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taz1</a:t>
            </a:r>
          </a:p>
        </p:txBody>
      </p:sp>
      <p:sp>
        <p:nvSpPr>
          <p:cNvPr id="1095" name="Rectangle 1094"/>
          <p:cNvSpPr/>
          <p:nvPr/>
        </p:nvSpPr>
        <p:spPr>
          <a:xfrm>
            <a:off x="289462" y="8128199"/>
            <a:ext cx="6402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Supplemental Figure 2. Mass spectra of CL obtained from w/t yeast cells as well as cld1Δ, taz1Δ and cld1Δ/taz1Δ mutants supplemented with oleic acid (OA).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950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95424" y="1389064"/>
            <a:ext cx="3861981" cy="1543576"/>
            <a:chOff x="473075" y="131764"/>
            <a:chExt cx="3790950" cy="1765986"/>
          </a:xfrm>
        </p:grpSpPr>
        <p:sp>
          <p:nvSpPr>
            <p:cNvPr id="3" name="Line 497"/>
            <p:cNvSpPr>
              <a:spLocks noChangeShapeType="1"/>
            </p:cNvSpPr>
            <p:nvPr/>
          </p:nvSpPr>
          <p:spPr bwMode="auto">
            <a:xfrm>
              <a:off x="473075" y="1649413"/>
              <a:ext cx="37909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" name="Line 499"/>
            <p:cNvSpPr>
              <a:spLocks noChangeShapeType="1"/>
            </p:cNvSpPr>
            <p:nvPr/>
          </p:nvSpPr>
          <p:spPr bwMode="auto">
            <a:xfrm>
              <a:off x="5619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" name="Line 500"/>
            <p:cNvSpPr>
              <a:spLocks noChangeShapeType="1"/>
            </p:cNvSpPr>
            <p:nvPr/>
          </p:nvSpPr>
          <p:spPr bwMode="auto">
            <a:xfrm>
              <a:off x="7127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" name="Line 501"/>
            <p:cNvSpPr>
              <a:spLocks noChangeShapeType="1"/>
            </p:cNvSpPr>
            <p:nvPr/>
          </p:nvSpPr>
          <p:spPr bwMode="auto">
            <a:xfrm>
              <a:off x="7874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" name="Line 502"/>
            <p:cNvSpPr>
              <a:spLocks noChangeShapeType="1"/>
            </p:cNvSpPr>
            <p:nvPr/>
          </p:nvSpPr>
          <p:spPr bwMode="auto">
            <a:xfrm>
              <a:off x="8651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" name="Line 503"/>
            <p:cNvSpPr>
              <a:spLocks noChangeShapeType="1"/>
            </p:cNvSpPr>
            <p:nvPr/>
          </p:nvSpPr>
          <p:spPr bwMode="auto">
            <a:xfrm>
              <a:off x="10160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" name="Line 504"/>
            <p:cNvSpPr>
              <a:spLocks noChangeShapeType="1"/>
            </p:cNvSpPr>
            <p:nvPr/>
          </p:nvSpPr>
          <p:spPr bwMode="auto">
            <a:xfrm>
              <a:off x="109061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" name="Line 505"/>
            <p:cNvSpPr>
              <a:spLocks noChangeShapeType="1"/>
            </p:cNvSpPr>
            <p:nvPr/>
          </p:nvSpPr>
          <p:spPr bwMode="auto">
            <a:xfrm>
              <a:off x="11684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" name="Line 506"/>
            <p:cNvSpPr>
              <a:spLocks noChangeShapeType="1"/>
            </p:cNvSpPr>
            <p:nvPr/>
          </p:nvSpPr>
          <p:spPr bwMode="auto">
            <a:xfrm>
              <a:off x="131603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" name="Line 507"/>
            <p:cNvSpPr>
              <a:spLocks noChangeShapeType="1"/>
            </p:cNvSpPr>
            <p:nvPr/>
          </p:nvSpPr>
          <p:spPr bwMode="auto">
            <a:xfrm>
              <a:off x="139382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" name="Line 508"/>
            <p:cNvSpPr>
              <a:spLocks noChangeShapeType="1"/>
            </p:cNvSpPr>
            <p:nvPr/>
          </p:nvSpPr>
          <p:spPr bwMode="auto">
            <a:xfrm>
              <a:off x="146685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" name="Line 509"/>
            <p:cNvSpPr>
              <a:spLocks noChangeShapeType="1"/>
            </p:cNvSpPr>
            <p:nvPr/>
          </p:nvSpPr>
          <p:spPr bwMode="auto">
            <a:xfrm>
              <a:off x="161925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" name="Line 510"/>
            <p:cNvSpPr>
              <a:spLocks noChangeShapeType="1"/>
            </p:cNvSpPr>
            <p:nvPr/>
          </p:nvSpPr>
          <p:spPr bwMode="auto">
            <a:xfrm>
              <a:off x="169703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" name="Line 511"/>
            <p:cNvSpPr>
              <a:spLocks noChangeShapeType="1"/>
            </p:cNvSpPr>
            <p:nvPr/>
          </p:nvSpPr>
          <p:spPr bwMode="auto">
            <a:xfrm>
              <a:off x="17700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" name="Line 512"/>
            <p:cNvSpPr>
              <a:spLocks noChangeShapeType="1"/>
            </p:cNvSpPr>
            <p:nvPr/>
          </p:nvSpPr>
          <p:spPr bwMode="auto">
            <a:xfrm>
              <a:off x="19224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" name="Line 513"/>
            <p:cNvSpPr>
              <a:spLocks noChangeShapeType="1"/>
            </p:cNvSpPr>
            <p:nvPr/>
          </p:nvSpPr>
          <p:spPr bwMode="auto">
            <a:xfrm>
              <a:off x="19986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" name="Line 514"/>
            <p:cNvSpPr>
              <a:spLocks noChangeShapeType="1"/>
            </p:cNvSpPr>
            <p:nvPr/>
          </p:nvSpPr>
          <p:spPr bwMode="auto">
            <a:xfrm>
              <a:off x="20732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" name="Line 515"/>
            <p:cNvSpPr>
              <a:spLocks noChangeShapeType="1"/>
            </p:cNvSpPr>
            <p:nvPr/>
          </p:nvSpPr>
          <p:spPr bwMode="auto">
            <a:xfrm>
              <a:off x="22240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" name="Line 516"/>
            <p:cNvSpPr>
              <a:spLocks noChangeShapeType="1"/>
            </p:cNvSpPr>
            <p:nvPr/>
          </p:nvSpPr>
          <p:spPr bwMode="auto">
            <a:xfrm>
              <a:off x="23018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" name="Line 517"/>
            <p:cNvSpPr>
              <a:spLocks noChangeShapeType="1"/>
            </p:cNvSpPr>
            <p:nvPr/>
          </p:nvSpPr>
          <p:spPr bwMode="auto">
            <a:xfrm>
              <a:off x="23764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" name="Line 518"/>
            <p:cNvSpPr>
              <a:spLocks noChangeShapeType="1"/>
            </p:cNvSpPr>
            <p:nvPr/>
          </p:nvSpPr>
          <p:spPr bwMode="auto">
            <a:xfrm>
              <a:off x="25273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" name="Line 519"/>
            <p:cNvSpPr>
              <a:spLocks noChangeShapeType="1"/>
            </p:cNvSpPr>
            <p:nvPr/>
          </p:nvSpPr>
          <p:spPr bwMode="auto">
            <a:xfrm>
              <a:off x="26050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" name="Line 520"/>
            <p:cNvSpPr>
              <a:spLocks noChangeShapeType="1"/>
            </p:cNvSpPr>
            <p:nvPr/>
          </p:nvSpPr>
          <p:spPr bwMode="auto">
            <a:xfrm>
              <a:off x="26797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" name="Line 521"/>
            <p:cNvSpPr>
              <a:spLocks noChangeShapeType="1"/>
            </p:cNvSpPr>
            <p:nvPr/>
          </p:nvSpPr>
          <p:spPr bwMode="auto">
            <a:xfrm>
              <a:off x="283051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" name="Line 522"/>
            <p:cNvSpPr>
              <a:spLocks noChangeShapeType="1"/>
            </p:cNvSpPr>
            <p:nvPr/>
          </p:nvSpPr>
          <p:spPr bwMode="auto">
            <a:xfrm>
              <a:off x="290830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" name="Line 523"/>
            <p:cNvSpPr>
              <a:spLocks noChangeShapeType="1"/>
            </p:cNvSpPr>
            <p:nvPr/>
          </p:nvSpPr>
          <p:spPr bwMode="auto">
            <a:xfrm>
              <a:off x="298132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" name="Line 524"/>
            <p:cNvSpPr>
              <a:spLocks noChangeShapeType="1"/>
            </p:cNvSpPr>
            <p:nvPr/>
          </p:nvSpPr>
          <p:spPr bwMode="auto">
            <a:xfrm>
              <a:off x="313372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" name="Line 525"/>
            <p:cNvSpPr>
              <a:spLocks noChangeShapeType="1"/>
            </p:cNvSpPr>
            <p:nvPr/>
          </p:nvSpPr>
          <p:spPr bwMode="auto">
            <a:xfrm>
              <a:off x="320833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" name="Line 526"/>
            <p:cNvSpPr>
              <a:spLocks noChangeShapeType="1"/>
            </p:cNvSpPr>
            <p:nvPr/>
          </p:nvSpPr>
          <p:spPr bwMode="auto">
            <a:xfrm>
              <a:off x="328453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" name="Line 527"/>
            <p:cNvSpPr>
              <a:spLocks noChangeShapeType="1"/>
            </p:cNvSpPr>
            <p:nvPr/>
          </p:nvSpPr>
          <p:spPr bwMode="auto">
            <a:xfrm>
              <a:off x="343693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" name="Line 528"/>
            <p:cNvSpPr>
              <a:spLocks noChangeShapeType="1"/>
            </p:cNvSpPr>
            <p:nvPr/>
          </p:nvSpPr>
          <p:spPr bwMode="auto">
            <a:xfrm>
              <a:off x="35099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" name="Line 529"/>
            <p:cNvSpPr>
              <a:spLocks noChangeShapeType="1"/>
            </p:cNvSpPr>
            <p:nvPr/>
          </p:nvSpPr>
          <p:spPr bwMode="auto">
            <a:xfrm>
              <a:off x="3587750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" name="Line 530"/>
            <p:cNvSpPr>
              <a:spLocks noChangeShapeType="1"/>
            </p:cNvSpPr>
            <p:nvPr/>
          </p:nvSpPr>
          <p:spPr bwMode="auto">
            <a:xfrm>
              <a:off x="37385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" name="Line 531"/>
            <p:cNvSpPr>
              <a:spLocks noChangeShapeType="1"/>
            </p:cNvSpPr>
            <p:nvPr/>
          </p:nvSpPr>
          <p:spPr bwMode="auto">
            <a:xfrm>
              <a:off x="38131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" name="Line 532"/>
            <p:cNvSpPr>
              <a:spLocks noChangeShapeType="1"/>
            </p:cNvSpPr>
            <p:nvPr/>
          </p:nvSpPr>
          <p:spPr bwMode="auto">
            <a:xfrm>
              <a:off x="3890963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" name="Line 533"/>
            <p:cNvSpPr>
              <a:spLocks noChangeShapeType="1"/>
            </p:cNvSpPr>
            <p:nvPr/>
          </p:nvSpPr>
          <p:spPr bwMode="auto">
            <a:xfrm>
              <a:off x="40417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" name="Line 534"/>
            <p:cNvSpPr>
              <a:spLocks noChangeShapeType="1"/>
            </p:cNvSpPr>
            <p:nvPr/>
          </p:nvSpPr>
          <p:spPr bwMode="auto">
            <a:xfrm>
              <a:off x="4116388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" name="Line 535"/>
            <p:cNvSpPr>
              <a:spLocks noChangeShapeType="1"/>
            </p:cNvSpPr>
            <p:nvPr/>
          </p:nvSpPr>
          <p:spPr bwMode="auto">
            <a:xfrm>
              <a:off x="4194175" y="164941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" name="Line 536"/>
            <p:cNvSpPr>
              <a:spLocks noChangeShapeType="1"/>
            </p:cNvSpPr>
            <p:nvPr/>
          </p:nvSpPr>
          <p:spPr bwMode="auto">
            <a:xfrm>
              <a:off x="5000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" name="Line 537"/>
            <p:cNvSpPr>
              <a:spLocks noChangeShapeType="1"/>
            </p:cNvSpPr>
            <p:nvPr/>
          </p:nvSpPr>
          <p:spPr bwMode="auto">
            <a:xfrm>
              <a:off x="5143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" name="Line 538"/>
            <p:cNvSpPr>
              <a:spLocks noChangeShapeType="1"/>
            </p:cNvSpPr>
            <p:nvPr/>
          </p:nvSpPr>
          <p:spPr bwMode="auto">
            <a:xfrm>
              <a:off x="5318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" name="Line 539"/>
            <p:cNvSpPr>
              <a:spLocks noChangeShapeType="1"/>
            </p:cNvSpPr>
            <p:nvPr/>
          </p:nvSpPr>
          <p:spPr bwMode="auto">
            <a:xfrm>
              <a:off x="5476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" name="Line 540"/>
            <p:cNvSpPr>
              <a:spLocks noChangeShapeType="1"/>
            </p:cNvSpPr>
            <p:nvPr/>
          </p:nvSpPr>
          <p:spPr bwMode="auto">
            <a:xfrm>
              <a:off x="5762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" name="Line 541"/>
            <p:cNvSpPr>
              <a:spLocks noChangeShapeType="1"/>
            </p:cNvSpPr>
            <p:nvPr/>
          </p:nvSpPr>
          <p:spPr bwMode="auto">
            <a:xfrm>
              <a:off x="5921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" name="Line 542"/>
            <p:cNvSpPr>
              <a:spLocks noChangeShapeType="1"/>
            </p:cNvSpPr>
            <p:nvPr/>
          </p:nvSpPr>
          <p:spPr bwMode="auto">
            <a:xfrm>
              <a:off x="6064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" name="Line 543"/>
            <p:cNvSpPr>
              <a:spLocks noChangeShapeType="1"/>
            </p:cNvSpPr>
            <p:nvPr/>
          </p:nvSpPr>
          <p:spPr bwMode="auto">
            <a:xfrm>
              <a:off x="6207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" name="Line 544"/>
            <p:cNvSpPr>
              <a:spLocks noChangeShapeType="1"/>
            </p:cNvSpPr>
            <p:nvPr/>
          </p:nvSpPr>
          <p:spPr bwMode="auto">
            <a:xfrm>
              <a:off x="6508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" name="Line 545"/>
            <p:cNvSpPr>
              <a:spLocks noChangeShapeType="1"/>
            </p:cNvSpPr>
            <p:nvPr/>
          </p:nvSpPr>
          <p:spPr bwMode="auto">
            <a:xfrm>
              <a:off x="6651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" name="Line 546"/>
            <p:cNvSpPr>
              <a:spLocks noChangeShapeType="1"/>
            </p:cNvSpPr>
            <p:nvPr/>
          </p:nvSpPr>
          <p:spPr bwMode="auto">
            <a:xfrm>
              <a:off x="6810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" name="Line 547"/>
            <p:cNvSpPr>
              <a:spLocks noChangeShapeType="1"/>
            </p:cNvSpPr>
            <p:nvPr/>
          </p:nvSpPr>
          <p:spPr bwMode="auto">
            <a:xfrm>
              <a:off x="6985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" name="Line 548"/>
            <p:cNvSpPr>
              <a:spLocks noChangeShapeType="1"/>
            </p:cNvSpPr>
            <p:nvPr/>
          </p:nvSpPr>
          <p:spPr bwMode="auto">
            <a:xfrm>
              <a:off x="7286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" name="Line 549"/>
            <p:cNvSpPr>
              <a:spLocks noChangeShapeType="1"/>
            </p:cNvSpPr>
            <p:nvPr/>
          </p:nvSpPr>
          <p:spPr bwMode="auto">
            <a:xfrm>
              <a:off x="7429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" name="Line 550"/>
            <p:cNvSpPr>
              <a:spLocks noChangeShapeType="1"/>
            </p:cNvSpPr>
            <p:nvPr/>
          </p:nvSpPr>
          <p:spPr bwMode="auto">
            <a:xfrm>
              <a:off x="7572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" name="Line 551"/>
            <p:cNvSpPr>
              <a:spLocks noChangeShapeType="1"/>
            </p:cNvSpPr>
            <p:nvPr/>
          </p:nvSpPr>
          <p:spPr bwMode="auto">
            <a:xfrm>
              <a:off x="7731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" name="Line 552"/>
            <p:cNvSpPr>
              <a:spLocks noChangeShapeType="1"/>
            </p:cNvSpPr>
            <p:nvPr/>
          </p:nvSpPr>
          <p:spPr bwMode="auto">
            <a:xfrm>
              <a:off x="8016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" name="Line 553"/>
            <p:cNvSpPr>
              <a:spLocks noChangeShapeType="1"/>
            </p:cNvSpPr>
            <p:nvPr/>
          </p:nvSpPr>
          <p:spPr bwMode="auto">
            <a:xfrm>
              <a:off x="817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" name="Line 554"/>
            <p:cNvSpPr>
              <a:spLocks noChangeShapeType="1"/>
            </p:cNvSpPr>
            <p:nvPr/>
          </p:nvSpPr>
          <p:spPr bwMode="auto">
            <a:xfrm>
              <a:off x="8318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" name="Line 555"/>
            <p:cNvSpPr>
              <a:spLocks noChangeShapeType="1"/>
            </p:cNvSpPr>
            <p:nvPr/>
          </p:nvSpPr>
          <p:spPr bwMode="auto">
            <a:xfrm>
              <a:off x="8493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" name="Line 556"/>
            <p:cNvSpPr>
              <a:spLocks noChangeShapeType="1"/>
            </p:cNvSpPr>
            <p:nvPr/>
          </p:nvSpPr>
          <p:spPr bwMode="auto">
            <a:xfrm>
              <a:off x="8794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" name="Line 557"/>
            <p:cNvSpPr>
              <a:spLocks noChangeShapeType="1"/>
            </p:cNvSpPr>
            <p:nvPr/>
          </p:nvSpPr>
          <p:spPr bwMode="auto">
            <a:xfrm>
              <a:off x="8937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" name="Line 558"/>
            <p:cNvSpPr>
              <a:spLocks noChangeShapeType="1"/>
            </p:cNvSpPr>
            <p:nvPr/>
          </p:nvSpPr>
          <p:spPr bwMode="auto">
            <a:xfrm>
              <a:off x="9096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" name="Line 559"/>
            <p:cNvSpPr>
              <a:spLocks noChangeShapeType="1"/>
            </p:cNvSpPr>
            <p:nvPr/>
          </p:nvSpPr>
          <p:spPr bwMode="auto">
            <a:xfrm>
              <a:off x="9239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" name="Line 560"/>
            <p:cNvSpPr>
              <a:spLocks noChangeShapeType="1"/>
            </p:cNvSpPr>
            <p:nvPr/>
          </p:nvSpPr>
          <p:spPr bwMode="auto">
            <a:xfrm>
              <a:off x="9540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" name="Line 561"/>
            <p:cNvSpPr>
              <a:spLocks noChangeShapeType="1"/>
            </p:cNvSpPr>
            <p:nvPr/>
          </p:nvSpPr>
          <p:spPr bwMode="auto">
            <a:xfrm>
              <a:off x="9683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" name="Line 562"/>
            <p:cNvSpPr>
              <a:spLocks noChangeShapeType="1"/>
            </p:cNvSpPr>
            <p:nvPr/>
          </p:nvSpPr>
          <p:spPr bwMode="auto">
            <a:xfrm>
              <a:off x="9842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" name="Line 563"/>
            <p:cNvSpPr>
              <a:spLocks noChangeShapeType="1"/>
            </p:cNvSpPr>
            <p:nvPr/>
          </p:nvSpPr>
          <p:spPr bwMode="auto">
            <a:xfrm>
              <a:off x="9985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" name="Line 564"/>
            <p:cNvSpPr>
              <a:spLocks noChangeShapeType="1"/>
            </p:cNvSpPr>
            <p:nvPr/>
          </p:nvSpPr>
          <p:spPr bwMode="auto">
            <a:xfrm>
              <a:off x="10318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" name="Line 565"/>
            <p:cNvSpPr>
              <a:spLocks noChangeShapeType="1"/>
            </p:cNvSpPr>
            <p:nvPr/>
          </p:nvSpPr>
          <p:spPr bwMode="auto">
            <a:xfrm>
              <a:off x="10461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" name="Line 566"/>
            <p:cNvSpPr>
              <a:spLocks noChangeShapeType="1"/>
            </p:cNvSpPr>
            <p:nvPr/>
          </p:nvSpPr>
          <p:spPr bwMode="auto">
            <a:xfrm>
              <a:off x="10604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" name="Line 567"/>
            <p:cNvSpPr>
              <a:spLocks noChangeShapeType="1"/>
            </p:cNvSpPr>
            <p:nvPr/>
          </p:nvSpPr>
          <p:spPr bwMode="auto">
            <a:xfrm>
              <a:off x="10763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" name="Line 568"/>
            <p:cNvSpPr>
              <a:spLocks noChangeShapeType="1"/>
            </p:cNvSpPr>
            <p:nvPr/>
          </p:nvSpPr>
          <p:spPr bwMode="auto">
            <a:xfrm>
              <a:off x="11049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" name="Line 569"/>
            <p:cNvSpPr>
              <a:spLocks noChangeShapeType="1"/>
            </p:cNvSpPr>
            <p:nvPr/>
          </p:nvSpPr>
          <p:spPr bwMode="auto">
            <a:xfrm>
              <a:off x="11207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" name="Line 570"/>
            <p:cNvSpPr>
              <a:spLocks noChangeShapeType="1"/>
            </p:cNvSpPr>
            <p:nvPr/>
          </p:nvSpPr>
          <p:spPr bwMode="auto">
            <a:xfrm>
              <a:off x="11350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" name="Line 571"/>
            <p:cNvSpPr>
              <a:spLocks noChangeShapeType="1"/>
            </p:cNvSpPr>
            <p:nvPr/>
          </p:nvSpPr>
          <p:spPr bwMode="auto">
            <a:xfrm>
              <a:off x="11493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" name="Line 572"/>
            <p:cNvSpPr>
              <a:spLocks noChangeShapeType="1"/>
            </p:cNvSpPr>
            <p:nvPr/>
          </p:nvSpPr>
          <p:spPr bwMode="auto">
            <a:xfrm>
              <a:off x="11826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" name="Line 573"/>
            <p:cNvSpPr>
              <a:spLocks noChangeShapeType="1"/>
            </p:cNvSpPr>
            <p:nvPr/>
          </p:nvSpPr>
          <p:spPr bwMode="auto">
            <a:xfrm>
              <a:off x="11969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" name="Line 574"/>
            <p:cNvSpPr>
              <a:spLocks noChangeShapeType="1"/>
            </p:cNvSpPr>
            <p:nvPr/>
          </p:nvSpPr>
          <p:spPr bwMode="auto">
            <a:xfrm>
              <a:off x="12128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" name="Line 575"/>
            <p:cNvSpPr>
              <a:spLocks noChangeShapeType="1"/>
            </p:cNvSpPr>
            <p:nvPr/>
          </p:nvSpPr>
          <p:spPr bwMode="auto">
            <a:xfrm>
              <a:off x="12271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" name="Line 576"/>
            <p:cNvSpPr>
              <a:spLocks noChangeShapeType="1"/>
            </p:cNvSpPr>
            <p:nvPr/>
          </p:nvSpPr>
          <p:spPr bwMode="auto">
            <a:xfrm>
              <a:off x="12573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" name="Line 577"/>
            <p:cNvSpPr>
              <a:spLocks noChangeShapeType="1"/>
            </p:cNvSpPr>
            <p:nvPr/>
          </p:nvSpPr>
          <p:spPr bwMode="auto">
            <a:xfrm>
              <a:off x="12715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" name="Line 578"/>
            <p:cNvSpPr>
              <a:spLocks noChangeShapeType="1"/>
            </p:cNvSpPr>
            <p:nvPr/>
          </p:nvSpPr>
          <p:spPr bwMode="auto">
            <a:xfrm>
              <a:off x="12858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" name="Line 579"/>
            <p:cNvSpPr>
              <a:spLocks noChangeShapeType="1"/>
            </p:cNvSpPr>
            <p:nvPr/>
          </p:nvSpPr>
          <p:spPr bwMode="auto">
            <a:xfrm>
              <a:off x="13017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" name="Line 580"/>
            <p:cNvSpPr>
              <a:spLocks noChangeShapeType="1"/>
            </p:cNvSpPr>
            <p:nvPr/>
          </p:nvSpPr>
          <p:spPr bwMode="auto">
            <a:xfrm>
              <a:off x="13335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" name="Line 581"/>
            <p:cNvSpPr>
              <a:spLocks noChangeShapeType="1"/>
            </p:cNvSpPr>
            <p:nvPr/>
          </p:nvSpPr>
          <p:spPr bwMode="auto">
            <a:xfrm>
              <a:off x="13493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" name="Line 582"/>
            <p:cNvSpPr>
              <a:spLocks noChangeShapeType="1"/>
            </p:cNvSpPr>
            <p:nvPr/>
          </p:nvSpPr>
          <p:spPr bwMode="auto">
            <a:xfrm>
              <a:off x="13636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" name="Line 583"/>
            <p:cNvSpPr>
              <a:spLocks noChangeShapeType="1"/>
            </p:cNvSpPr>
            <p:nvPr/>
          </p:nvSpPr>
          <p:spPr bwMode="auto">
            <a:xfrm>
              <a:off x="13779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" name="Line 584"/>
            <p:cNvSpPr>
              <a:spLocks noChangeShapeType="1"/>
            </p:cNvSpPr>
            <p:nvPr/>
          </p:nvSpPr>
          <p:spPr bwMode="auto">
            <a:xfrm>
              <a:off x="14081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" name="Line 585"/>
            <p:cNvSpPr>
              <a:spLocks noChangeShapeType="1"/>
            </p:cNvSpPr>
            <p:nvPr/>
          </p:nvSpPr>
          <p:spPr bwMode="auto">
            <a:xfrm>
              <a:off x="14224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" name="Line 586"/>
            <p:cNvSpPr>
              <a:spLocks noChangeShapeType="1"/>
            </p:cNvSpPr>
            <p:nvPr/>
          </p:nvSpPr>
          <p:spPr bwMode="auto">
            <a:xfrm>
              <a:off x="14382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" name="Line 587"/>
            <p:cNvSpPr>
              <a:spLocks noChangeShapeType="1"/>
            </p:cNvSpPr>
            <p:nvPr/>
          </p:nvSpPr>
          <p:spPr bwMode="auto">
            <a:xfrm>
              <a:off x="1452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" name="Line 588"/>
            <p:cNvSpPr>
              <a:spLocks noChangeShapeType="1"/>
            </p:cNvSpPr>
            <p:nvPr/>
          </p:nvSpPr>
          <p:spPr bwMode="auto">
            <a:xfrm>
              <a:off x="14859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Line 589"/>
            <p:cNvSpPr>
              <a:spLocks noChangeShapeType="1"/>
            </p:cNvSpPr>
            <p:nvPr/>
          </p:nvSpPr>
          <p:spPr bwMode="auto">
            <a:xfrm>
              <a:off x="15001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" name="Line 590"/>
            <p:cNvSpPr>
              <a:spLocks noChangeShapeType="1"/>
            </p:cNvSpPr>
            <p:nvPr/>
          </p:nvSpPr>
          <p:spPr bwMode="auto">
            <a:xfrm>
              <a:off x="15144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" name="Line 591"/>
            <p:cNvSpPr>
              <a:spLocks noChangeShapeType="1"/>
            </p:cNvSpPr>
            <p:nvPr/>
          </p:nvSpPr>
          <p:spPr bwMode="auto">
            <a:xfrm>
              <a:off x="15303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" name="Line 592"/>
            <p:cNvSpPr>
              <a:spLocks noChangeShapeType="1"/>
            </p:cNvSpPr>
            <p:nvPr/>
          </p:nvSpPr>
          <p:spPr bwMode="auto">
            <a:xfrm>
              <a:off x="15589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Line 593"/>
            <p:cNvSpPr>
              <a:spLocks noChangeShapeType="1"/>
            </p:cNvSpPr>
            <p:nvPr/>
          </p:nvSpPr>
          <p:spPr bwMode="auto">
            <a:xfrm>
              <a:off x="15748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" name="Line 594"/>
            <p:cNvSpPr>
              <a:spLocks noChangeShapeType="1"/>
            </p:cNvSpPr>
            <p:nvPr/>
          </p:nvSpPr>
          <p:spPr bwMode="auto">
            <a:xfrm>
              <a:off x="15890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" name="Line 595"/>
            <p:cNvSpPr>
              <a:spLocks noChangeShapeType="1"/>
            </p:cNvSpPr>
            <p:nvPr/>
          </p:nvSpPr>
          <p:spPr bwMode="auto">
            <a:xfrm>
              <a:off x="16049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" name="Line 596"/>
            <p:cNvSpPr>
              <a:spLocks noChangeShapeType="1"/>
            </p:cNvSpPr>
            <p:nvPr/>
          </p:nvSpPr>
          <p:spPr bwMode="auto">
            <a:xfrm>
              <a:off x="16367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" name="Line 597"/>
            <p:cNvSpPr>
              <a:spLocks noChangeShapeType="1"/>
            </p:cNvSpPr>
            <p:nvPr/>
          </p:nvSpPr>
          <p:spPr bwMode="auto">
            <a:xfrm>
              <a:off x="16510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" name="Line 598"/>
            <p:cNvSpPr>
              <a:spLocks noChangeShapeType="1"/>
            </p:cNvSpPr>
            <p:nvPr/>
          </p:nvSpPr>
          <p:spPr bwMode="auto">
            <a:xfrm>
              <a:off x="16668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" name="Line 599"/>
            <p:cNvSpPr>
              <a:spLocks noChangeShapeType="1"/>
            </p:cNvSpPr>
            <p:nvPr/>
          </p:nvSpPr>
          <p:spPr bwMode="auto">
            <a:xfrm>
              <a:off x="16811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" name="Line 600"/>
            <p:cNvSpPr>
              <a:spLocks noChangeShapeType="1"/>
            </p:cNvSpPr>
            <p:nvPr/>
          </p:nvSpPr>
          <p:spPr bwMode="auto">
            <a:xfrm>
              <a:off x="17113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" name="Line 601"/>
            <p:cNvSpPr>
              <a:spLocks noChangeShapeType="1"/>
            </p:cNvSpPr>
            <p:nvPr/>
          </p:nvSpPr>
          <p:spPr bwMode="auto">
            <a:xfrm>
              <a:off x="17256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" name="Line 602"/>
            <p:cNvSpPr>
              <a:spLocks noChangeShapeType="1"/>
            </p:cNvSpPr>
            <p:nvPr/>
          </p:nvSpPr>
          <p:spPr bwMode="auto">
            <a:xfrm>
              <a:off x="17414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8" name="Line 603"/>
            <p:cNvSpPr>
              <a:spLocks noChangeShapeType="1"/>
            </p:cNvSpPr>
            <p:nvPr/>
          </p:nvSpPr>
          <p:spPr bwMode="auto">
            <a:xfrm>
              <a:off x="17557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9" name="Line 604"/>
            <p:cNvSpPr>
              <a:spLocks noChangeShapeType="1"/>
            </p:cNvSpPr>
            <p:nvPr/>
          </p:nvSpPr>
          <p:spPr bwMode="auto">
            <a:xfrm>
              <a:off x="17859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0" name="Line 605"/>
            <p:cNvSpPr>
              <a:spLocks noChangeShapeType="1"/>
            </p:cNvSpPr>
            <p:nvPr/>
          </p:nvSpPr>
          <p:spPr bwMode="auto">
            <a:xfrm>
              <a:off x="18034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1" name="Line 606"/>
            <p:cNvSpPr>
              <a:spLocks noChangeShapeType="1"/>
            </p:cNvSpPr>
            <p:nvPr/>
          </p:nvSpPr>
          <p:spPr bwMode="auto">
            <a:xfrm>
              <a:off x="18176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2" name="Line 607"/>
            <p:cNvSpPr>
              <a:spLocks noChangeShapeType="1"/>
            </p:cNvSpPr>
            <p:nvPr/>
          </p:nvSpPr>
          <p:spPr bwMode="auto">
            <a:xfrm>
              <a:off x="1833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3" name="Line 608"/>
            <p:cNvSpPr>
              <a:spLocks noChangeShapeType="1"/>
            </p:cNvSpPr>
            <p:nvPr/>
          </p:nvSpPr>
          <p:spPr bwMode="auto">
            <a:xfrm>
              <a:off x="18621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" name="Line 609"/>
            <p:cNvSpPr>
              <a:spLocks noChangeShapeType="1"/>
            </p:cNvSpPr>
            <p:nvPr/>
          </p:nvSpPr>
          <p:spPr bwMode="auto">
            <a:xfrm>
              <a:off x="18780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" name="Line 610"/>
            <p:cNvSpPr>
              <a:spLocks noChangeShapeType="1"/>
            </p:cNvSpPr>
            <p:nvPr/>
          </p:nvSpPr>
          <p:spPr bwMode="auto">
            <a:xfrm>
              <a:off x="18923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" name="Line 611"/>
            <p:cNvSpPr>
              <a:spLocks noChangeShapeType="1"/>
            </p:cNvSpPr>
            <p:nvPr/>
          </p:nvSpPr>
          <p:spPr bwMode="auto">
            <a:xfrm>
              <a:off x="19065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7" name="Line 612"/>
            <p:cNvSpPr>
              <a:spLocks noChangeShapeType="1"/>
            </p:cNvSpPr>
            <p:nvPr/>
          </p:nvSpPr>
          <p:spPr bwMode="auto">
            <a:xfrm>
              <a:off x="19367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8" name="Line 613"/>
            <p:cNvSpPr>
              <a:spLocks noChangeShapeType="1"/>
            </p:cNvSpPr>
            <p:nvPr/>
          </p:nvSpPr>
          <p:spPr bwMode="auto">
            <a:xfrm>
              <a:off x="19542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9" name="Line 614"/>
            <p:cNvSpPr>
              <a:spLocks noChangeShapeType="1"/>
            </p:cNvSpPr>
            <p:nvPr/>
          </p:nvSpPr>
          <p:spPr bwMode="auto">
            <a:xfrm>
              <a:off x="19700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0" name="Line 615"/>
            <p:cNvSpPr>
              <a:spLocks noChangeShapeType="1"/>
            </p:cNvSpPr>
            <p:nvPr/>
          </p:nvSpPr>
          <p:spPr bwMode="auto">
            <a:xfrm>
              <a:off x="19843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" name="Line 616"/>
            <p:cNvSpPr>
              <a:spLocks noChangeShapeType="1"/>
            </p:cNvSpPr>
            <p:nvPr/>
          </p:nvSpPr>
          <p:spPr bwMode="auto">
            <a:xfrm>
              <a:off x="20145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" name="Line 617"/>
            <p:cNvSpPr>
              <a:spLocks noChangeShapeType="1"/>
            </p:cNvSpPr>
            <p:nvPr/>
          </p:nvSpPr>
          <p:spPr bwMode="auto">
            <a:xfrm>
              <a:off x="20288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" name="Line 618"/>
            <p:cNvSpPr>
              <a:spLocks noChangeShapeType="1"/>
            </p:cNvSpPr>
            <p:nvPr/>
          </p:nvSpPr>
          <p:spPr bwMode="auto">
            <a:xfrm>
              <a:off x="20431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" name="Line 619"/>
            <p:cNvSpPr>
              <a:spLocks noChangeShapeType="1"/>
            </p:cNvSpPr>
            <p:nvPr/>
          </p:nvSpPr>
          <p:spPr bwMode="auto">
            <a:xfrm>
              <a:off x="20589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5" name="Line 620"/>
            <p:cNvSpPr>
              <a:spLocks noChangeShapeType="1"/>
            </p:cNvSpPr>
            <p:nvPr/>
          </p:nvSpPr>
          <p:spPr bwMode="auto">
            <a:xfrm>
              <a:off x="2087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6" name="Line 621"/>
            <p:cNvSpPr>
              <a:spLocks noChangeShapeType="1"/>
            </p:cNvSpPr>
            <p:nvPr/>
          </p:nvSpPr>
          <p:spPr bwMode="auto">
            <a:xfrm>
              <a:off x="21034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7" name="Line 622"/>
            <p:cNvSpPr>
              <a:spLocks noChangeShapeType="1"/>
            </p:cNvSpPr>
            <p:nvPr/>
          </p:nvSpPr>
          <p:spPr bwMode="auto">
            <a:xfrm>
              <a:off x="21209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8" name="Line 623"/>
            <p:cNvSpPr>
              <a:spLocks noChangeShapeType="1"/>
            </p:cNvSpPr>
            <p:nvPr/>
          </p:nvSpPr>
          <p:spPr bwMode="auto">
            <a:xfrm>
              <a:off x="21351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9" name="Line 624"/>
            <p:cNvSpPr>
              <a:spLocks noChangeShapeType="1"/>
            </p:cNvSpPr>
            <p:nvPr/>
          </p:nvSpPr>
          <p:spPr bwMode="auto">
            <a:xfrm>
              <a:off x="21653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0" name="Line 625"/>
            <p:cNvSpPr>
              <a:spLocks noChangeShapeType="1"/>
            </p:cNvSpPr>
            <p:nvPr/>
          </p:nvSpPr>
          <p:spPr bwMode="auto">
            <a:xfrm>
              <a:off x="21796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1" name="Line 626"/>
            <p:cNvSpPr>
              <a:spLocks noChangeShapeType="1"/>
            </p:cNvSpPr>
            <p:nvPr/>
          </p:nvSpPr>
          <p:spPr bwMode="auto">
            <a:xfrm>
              <a:off x="21955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2" name="Line 627"/>
            <p:cNvSpPr>
              <a:spLocks noChangeShapeType="1"/>
            </p:cNvSpPr>
            <p:nvPr/>
          </p:nvSpPr>
          <p:spPr bwMode="auto">
            <a:xfrm>
              <a:off x="22098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3" name="Line 628"/>
            <p:cNvSpPr>
              <a:spLocks noChangeShapeType="1"/>
            </p:cNvSpPr>
            <p:nvPr/>
          </p:nvSpPr>
          <p:spPr bwMode="auto">
            <a:xfrm>
              <a:off x="22399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4" name="Line 629"/>
            <p:cNvSpPr>
              <a:spLocks noChangeShapeType="1"/>
            </p:cNvSpPr>
            <p:nvPr/>
          </p:nvSpPr>
          <p:spPr bwMode="auto">
            <a:xfrm>
              <a:off x="22542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5" name="Line 630"/>
            <p:cNvSpPr>
              <a:spLocks noChangeShapeType="1"/>
            </p:cNvSpPr>
            <p:nvPr/>
          </p:nvSpPr>
          <p:spPr bwMode="auto">
            <a:xfrm>
              <a:off x="22717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6" name="Line 631"/>
            <p:cNvSpPr>
              <a:spLocks noChangeShapeType="1"/>
            </p:cNvSpPr>
            <p:nvPr/>
          </p:nvSpPr>
          <p:spPr bwMode="auto">
            <a:xfrm>
              <a:off x="22875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7" name="Line 632"/>
            <p:cNvSpPr>
              <a:spLocks noChangeShapeType="1"/>
            </p:cNvSpPr>
            <p:nvPr/>
          </p:nvSpPr>
          <p:spPr bwMode="auto">
            <a:xfrm>
              <a:off x="23161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8" name="Line 633"/>
            <p:cNvSpPr>
              <a:spLocks noChangeShapeType="1"/>
            </p:cNvSpPr>
            <p:nvPr/>
          </p:nvSpPr>
          <p:spPr bwMode="auto">
            <a:xfrm>
              <a:off x="23320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9" name="Line 634"/>
            <p:cNvSpPr>
              <a:spLocks noChangeShapeType="1"/>
            </p:cNvSpPr>
            <p:nvPr/>
          </p:nvSpPr>
          <p:spPr bwMode="auto">
            <a:xfrm>
              <a:off x="23463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0" name="Line 635"/>
            <p:cNvSpPr>
              <a:spLocks noChangeShapeType="1"/>
            </p:cNvSpPr>
            <p:nvPr/>
          </p:nvSpPr>
          <p:spPr bwMode="auto">
            <a:xfrm>
              <a:off x="23606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1" name="Line 636"/>
            <p:cNvSpPr>
              <a:spLocks noChangeShapeType="1"/>
            </p:cNvSpPr>
            <p:nvPr/>
          </p:nvSpPr>
          <p:spPr bwMode="auto">
            <a:xfrm>
              <a:off x="23907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2" name="Line 637"/>
            <p:cNvSpPr>
              <a:spLocks noChangeShapeType="1"/>
            </p:cNvSpPr>
            <p:nvPr/>
          </p:nvSpPr>
          <p:spPr bwMode="auto">
            <a:xfrm>
              <a:off x="24066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3" name="Line 638"/>
            <p:cNvSpPr>
              <a:spLocks noChangeShapeType="1"/>
            </p:cNvSpPr>
            <p:nvPr/>
          </p:nvSpPr>
          <p:spPr bwMode="auto">
            <a:xfrm>
              <a:off x="24209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4" name="Line 639"/>
            <p:cNvSpPr>
              <a:spLocks noChangeShapeType="1"/>
            </p:cNvSpPr>
            <p:nvPr/>
          </p:nvSpPr>
          <p:spPr bwMode="auto">
            <a:xfrm>
              <a:off x="24384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5" name="Line 640"/>
            <p:cNvSpPr>
              <a:spLocks noChangeShapeType="1"/>
            </p:cNvSpPr>
            <p:nvPr/>
          </p:nvSpPr>
          <p:spPr bwMode="auto">
            <a:xfrm>
              <a:off x="2468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6" name="Line 641"/>
            <p:cNvSpPr>
              <a:spLocks noChangeShapeType="1"/>
            </p:cNvSpPr>
            <p:nvPr/>
          </p:nvSpPr>
          <p:spPr bwMode="auto">
            <a:xfrm>
              <a:off x="24828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7" name="Line 642"/>
            <p:cNvSpPr>
              <a:spLocks noChangeShapeType="1"/>
            </p:cNvSpPr>
            <p:nvPr/>
          </p:nvSpPr>
          <p:spPr bwMode="auto">
            <a:xfrm>
              <a:off x="24987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8" name="Line 643"/>
            <p:cNvSpPr>
              <a:spLocks noChangeShapeType="1"/>
            </p:cNvSpPr>
            <p:nvPr/>
          </p:nvSpPr>
          <p:spPr bwMode="auto">
            <a:xfrm>
              <a:off x="25130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9" name="Line 644"/>
            <p:cNvSpPr>
              <a:spLocks noChangeShapeType="1"/>
            </p:cNvSpPr>
            <p:nvPr/>
          </p:nvSpPr>
          <p:spPr bwMode="auto">
            <a:xfrm>
              <a:off x="25431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0" name="Line 645"/>
            <p:cNvSpPr>
              <a:spLocks noChangeShapeType="1"/>
            </p:cNvSpPr>
            <p:nvPr/>
          </p:nvSpPr>
          <p:spPr bwMode="auto">
            <a:xfrm>
              <a:off x="25574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1" name="Line 646"/>
            <p:cNvSpPr>
              <a:spLocks noChangeShapeType="1"/>
            </p:cNvSpPr>
            <p:nvPr/>
          </p:nvSpPr>
          <p:spPr bwMode="auto">
            <a:xfrm>
              <a:off x="25717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2" name="Line 647"/>
            <p:cNvSpPr>
              <a:spLocks noChangeShapeType="1"/>
            </p:cNvSpPr>
            <p:nvPr/>
          </p:nvSpPr>
          <p:spPr bwMode="auto">
            <a:xfrm>
              <a:off x="25908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3" name="Line 648"/>
            <p:cNvSpPr>
              <a:spLocks noChangeShapeType="1"/>
            </p:cNvSpPr>
            <p:nvPr/>
          </p:nvSpPr>
          <p:spPr bwMode="auto">
            <a:xfrm>
              <a:off x="26193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4" name="Line 649"/>
            <p:cNvSpPr>
              <a:spLocks noChangeShapeType="1"/>
            </p:cNvSpPr>
            <p:nvPr/>
          </p:nvSpPr>
          <p:spPr bwMode="auto">
            <a:xfrm>
              <a:off x="26352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5" name="Line 650"/>
            <p:cNvSpPr>
              <a:spLocks noChangeShapeType="1"/>
            </p:cNvSpPr>
            <p:nvPr/>
          </p:nvSpPr>
          <p:spPr bwMode="auto">
            <a:xfrm>
              <a:off x="26495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6" name="Line 651"/>
            <p:cNvSpPr>
              <a:spLocks noChangeShapeType="1"/>
            </p:cNvSpPr>
            <p:nvPr/>
          </p:nvSpPr>
          <p:spPr bwMode="auto">
            <a:xfrm>
              <a:off x="26638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7" name="Line 652"/>
            <p:cNvSpPr>
              <a:spLocks noChangeShapeType="1"/>
            </p:cNvSpPr>
            <p:nvPr/>
          </p:nvSpPr>
          <p:spPr bwMode="auto">
            <a:xfrm>
              <a:off x="26939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8" name="Line 653"/>
            <p:cNvSpPr>
              <a:spLocks noChangeShapeType="1"/>
            </p:cNvSpPr>
            <p:nvPr/>
          </p:nvSpPr>
          <p:spPr bwMode="auto">
            <a:xfrm>
              <a:off x="27082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9" name="Line 654"/>
            <p:cNvSpPr>
              <a:spLocks noChangeShapeType="1"/>
            </p:cNvSpPr>
            <p:nvPr/>
          </p:nvSpPr>
          <p:spPr bwMode="auto">
            <a:xfrm>
              <a:off x="27241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0" name="Line 655"/>
            <p:cNvSpPr>
              <a:spLocks noChangeShapeType="1"/>
            </p:cNvSpPr>
            <p:nvPr/>
          </p:nvSpPr>
          <p:spPr bwMode="auto">
            <a:xfrm>
              <a:off x="27384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1" name="Line 656"/>
            <p:cNvSpPr>
              <a:spLocks noChangeShapeType="1"/>
            </p:cNvSpPr>
            <p:nvPr/>
          </p:nvSpPr>
          <p:spPr bwMode="auto">
            <a:xfrm>
              <a:off x="27717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2" name="Line 657"/>
            <p:cNvSpPr>
              <a:spLocks noChangeShapeType="1"/>
            </p:cNvSpPr>
            <p:nvPr/>
          </p:nvSpPr>
          <p:spPr bwMode="auto">
            <a:xfrm>
              <a:off x="27860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3" name="Line 658"/>
            <p:cNvSpPr>
              <a:spLocks noChangeShapeType="1"/>
            </p:cNvSpPr>
            <p:nvPr/>
          </p:nvSpPr>
          <p:spPr bwMode="auto">
            <a:xfrm>
              <a:off x="28003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4" name="Line 659"/>
            <p:cNvSpPr>
              <a:spLocks noChangeShapeType="1"/>
            </p:cNvSpPr>
            <p:nvPr/>
          </p:nvSpPr>
          <p:spPr bwMode="auto">
            <a:xfrm>
              <a:off x="281622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5" name="Line 660"/>
            <p:cNvSpPr>
              <a:spLocks noChangeShapeType="1"/>
            </p:cNvSpPr>
            <p:nvPr/>
          </p:nvSpPr>
          <p:spPr bwMode="auto">
            <a:xfrm>
              <a:off x="28448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6" name="Line 661"/>
            <p:cNvSpPr>
              <a:spLocks noChangeShapeType="1"/>
            </p:cNvSpPr>
            <p:nvPr/>
          </p:nvSpPr>
          <p:spPr bwMode="auto">
            <a:xfrm>
              <a:off x="28606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7" name="Line 662"/>
            <p:cNvSpPr>
              <a:spLocks noChangeShapeType="1"/>
            </p:cNvSpPr>
            <p:nvPr/>
          </p:nvSpPr>
          <p:spPr bwMode="auto">
            <a:xfrm>
              <a:off x="28749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8" name="Line 663"/>
            <p:cNvSpPr>
              <a:spLocks noChangeShapeType="1"/>
            </p:cNvSpPr>
            <p:nvPr/>
          </p:nvSpPr>
          <p:spPr bwMode="auto">
            <a:xfrm>
              <a:off x="28892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69" name="Line 664"/>
            <p:cNvSpPr>
              <a:spLocks noChangeShapeType="1"/>
            </p:cNvSpPr>
            <p:nvPr/>
          </p:nvSpPr>
          <p:spPr bwMode="auto">
            <a:xfrm>
              <a:off x="29225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0" name="Line 665"/>
            <p:cNvSpPr>
              <a:spLocks noChangeShapeType="1"/>
            </p:cNvSpPr>
            <p:nvPr/>
          </p:nvSpPr>
          <p:spPr bwMode="auto">
            <a:xfrm>
              <a:off x="29368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1" name="Line 666"/>
            <p:cNvSpPr>
              <a:spLocks noChangeShapeType="1"/>
            </p:cNvSpPr>
            <p:nvPr/>
          </p:nvSpPr>
          <p:spPr bwMode="auto">
            <a:xfrm>
              <a:off x="29527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2" name="Line 667"/>
            <p:cNvSpPr>
              <a:spLocks noChangeShapeType="1"/>
            </p:cNvSpPr>
            <p:nvPr/>
          </p:nvSpPr>
          <p:spPr bwMode="auto">
            <a:xfrm>
              <a:off x="296703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3" name="Line 668"/>
            <p:cNvSpPr>
              <a:spLocks noChangeShapeType="1"/>
            </p:cNvSpPr>
            <p:nvPr/>
          </p:nvSpPr>
          <p:spPr bwMode="auto">
            <a:xfrm>
              <a:off x="29972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4" name="Line 669"/>
            <p:cNvSpPr>
              <a:spLocks noChangeShapeType="1"/>
            </p:cNvSpPr>
            <p:nvPr/>
          </p:nvSpPr>
          <p:spPr bwMode="auto">
            <a:xfrm>
              <a:off x="30114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5" name="Line 670"/>
            <p:cNvSpPr>
              <a:spLocks noChangeShapeType="1"/>
            </p:cNvSpPr>
            <p:nvPr/>
          </p:nvSpPr>
          <p:spPr bwMode="auto">
            <a:xfrm>
              <a:off x="30257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6" name="Line 671"/>
            <p:cNvSpPr>
              <a:spLocks noChangeShapeType="1"/>
            </p:cNvSpPr>
            <p:nvPr/>
          </p:nvSpPr>
          <p:spPr bwMode="auto">
            <a:xfrm>
              <a:off x="30416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7" name="Line 672"/>
            <p:cNvSpPr>
              <a:spLocks noChangeShapeType="1"/>
            </p:cNvSpPr>
            <p:nvPr/>
          </p:nvSpPr>
          <p:spPr bwMode="auto">
            <a:xfrm>
              <a:off x="30734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8" name="Line 673"/>
            <p:cNvSpPr>
              <a:spLocks noChangeShapeType="1"/>
            </p:cNvSpPr>
            <p:nvPr/>
          </p:nvSpPr>
          <p:spPr bwMode="auto">
            <a:xfrm>
              <a:off x="30892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9" name="Line 674"/>
            <p:cNvSpPr>
              <a:spLocks noChangeShapeType="1"/>
            </p:cNvSpPr>
            <p:nvPr/>
          </p:nvSpPr>
          <p:spPr bwMode="auto">
            <a:xfrm>
              <a:off x="31035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0" name="Line 675"/>
            <p:cNvSpPr>
              <a:spLocks noChangeShapeType="1"/>
            </p:cNvSpPr>
            <p:nvPr/>
          </p:nvSpPr>
          <p:spPr bwMode="auto">
            <a:xfrm>
              <a:off x="31178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1" name="Line 676"/>
            <p:cNvSpPr>
              <a:spLocks noChangeShapeType="1"/>
            </p:cNvSpPr>
            <p:nvPr/>
          </p:nvSpPr>
          <p:spPr bwMode="auto">
            <a:xfrm>
              <a:off x="31480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2" name="Line 677"/>
            <p:cNvSpPr>
              <a:spLocks noChangeShapeType="1"/>
            </p:cNvSpPr>
            <p:nvPr/>
          </p:nvSpPr>
          <p:spPr bwMode="auto">
            <a:xfrm>
              <a:off x="31638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3" name="Line 678"/>
            <p:cNvSpPr>
              <a:spLocks noChangeShapeType="1"/>
            </p:cNvSpPr>
            <p:nvPr/>
          </p:nvSpPr>
          <p:spPr bwMode="auto">
            <a:xfrm>
              <a:off x="3178175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4" name="Line 679"/>
            <p:cNvSpPr>
              <a:spLocks noChangeShapeType="1"/>
            </p:cNvSpPr>
            <p:nvPr/>
          </p:nvSpPr>
          <p:spPr bwMode="auto">
            <a:xfrm>
              <a:off x="31924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5" name="Line 680"/>
            <p:cNvSpPr>
              <a:spLocks noChangeShapeType="1"/>
            </p:cNvSpPr>
            <p:nvPr/>
          </p:nvSpPr>
          <p:spPr bwMode="auto">
            <a:xfrm>
              <a:off x="322580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6" name="Line 681"/>
            <p:cNvSpPr>
              <a:spLocks noChangeShapeType="1"/>
            </p:cNvSpPr>
            <p:nvPr/>
          </p:nvSpPr>
          <p:spPr bwMode="auto">
            <a:xfrm>
              <a:off x="3240088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7" name="Line 682"/>
            <p:cNvSpPr>
              <a:spLocks noChangeShapeType="1"/>
            </p:cNvSpPr>
            <p:nvPr/>
          </p:nvSpPr>
          <p:spPr bwMode="auto">
            <a:xfrm>
              <a:off x="325596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8" name="Line 683"/>
            <p:cNvSpPr>
              <a:spLocks noChangeShapeType="1"/>
            </p:cNvSpPr>
            <p:nvPr/>
          </p:nvSpPr>
          <p:spPr bwMode="auto">
            <a:xfrm>
              <a:off x="3270250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9" name="Line 684"/>
            <p:cNvSpPr>
              <a:spLocks noChangeShapeType="1"/>
            </p:cNvSpPr>
            <p:nvPr/>
          </p:nvSpPr>
          <p:spPr bwMode="auto">
            <a:xfrm>
              <a:off x="3300413" y="164941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0" name="Line 686"/>
            <p:cNvSpPr>
              <a:spLocks noChangeShapeType="1"/>
            </p:cNvSpPr>
            <p:nvPr/>
          </p:nvSpPr>
          <p:spPr bwMode="auto">
            <a:xfrm>
              <a:off x="33147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1" name="Line 687"/>
            <p:cNvSpPr>
              <a:spLocks noChangeShapeType="1"/>
            </p:cNvSpPr>
            <p:nvPr/>
          </p:nvSpPr>
          <p:spPr bwMode="auto">
            <a:xfrm>
              <a:off x="33289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2" name="Line 688"/>
            <p:cNvSpPr>
              <a:spLocks noChangeShapeType="1"/>
            </p:cNvSpPr>
            <p:nvPr/>
          </p:nvSpPr>
          <p:spPr bwMode="auto">
            <a:xfrm>
              <a:off x="334486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3" name="Line 689"/>
            <p:cNvSpPr>
              <a:spLocks noChangeShapeType="1"/>
            </p:cNvSpPr>
            <p:nvPr/>
          </p:nvSpPr>
          <p:spPr bwMode="auto">
            <a:xfrm>
              <a:off x="33734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4" name="Line 690"/>
            <p:cNvSpPr>
              <a:spLocks noChangeShapeType="1"/>
            </p:cNvSpPr>
            <p:nvPr/>
          </p:nvSpPr>
          <p:spPr bwMode="auto">
            <a:xfrm>
              <a:off x="33924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5" name="Line 691"/>
            <p:cNvSpPr>
              <a:spLocks noChangeShapeType="1"/>
            </p:cNvSpPr>
            <p:nvPr/>
          </p:nvSpPr>
          <p:spPr bwMode="auto">
            <a:xfrm>
              <a:off x="340677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6" name="Line 692"/>
            <p:cNvSpPr>
              <a:spLocks noChangeShapeType="1"/>
            </p:cNvSpPr>
            <p:nvPr/>
          </p:nvSpPr>
          <p:spPr bwMode="auto">
            <a:xfrm>
              <a:off x="342106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7" name="Line 693"/>
            <p:cNvSpPr>
              <a:spLocks noChangeShapeType="1"/>
            </p:cNvSpPr>
            <p:nvPr/>
          </p:nvSpPr>
          <p:spPr bwMode="auto">
            <a:xfrm>
              <a:off x="345122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8" name="Line 694"/>
            <p:cNvSpPr>
              <a:spLocks noChangeShapeType="1"/>
            </p:cNvSpPr>
            <p:nvPr/>
          </p:nvSpPr>
          <p:spPr bwMode="auto">
            <a:xfrm>
              <a:off x="346551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9" name="Line 695"/>
            <p:cNvSpPr>
              <a:spLocks noChangeShapeType="1"/>
            </p:cNvSpPr>
            <p:nvPr/>
          </p:nvSpPr>
          <p:spPr bwMode="auto">
            <a:xfrm>
              <a:off x="34813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0" name="Line 696"/>
            <p:cNvSpPr>
              <a:spLocks noChangeShapeType="1"/>
            </p:cNvSpPr>
            <p:nvPr/>
          </p:nvSpPr>
          <p:spPr bwMode="auto">
            <a:xfrm>
              <a:off x="349567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1" name="Line 697"/>
            <p:cNvSpPr>
              <a:spLocks noChangeShapeType="1"/>
            </p:cNvSpPr>
            <p:nvPr/>
          </p:nvSpPr>
          <p:spPr bwMode="auto">
            <a:xfrm>
              <a:off x="35258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2" name="Line 698"/>
            <p:cNvSpPr>
              <a:spLocks noChangeShapeType="1"/>
            </p:cNvSpPr>
            <p:nvPr/>
          </p:nvSpPr>
          <p:spPr bwMode="auto">
            <a:xfrm>
              <a:off x="35433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3" name="Line 699"/>
            <p:cNvSpPr>
              <a:spLocks noChangeShapeType="1"/>
            </p:cNvSpPr>
            <p:nvPr/>
          </p:nvSpPr>
          <p:spPr bwMode="auto">
            <a:xfrm>
              <a:off x="35575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4" name="Line 700"/>
            <p:cNvSpPr>
              <a:spLocks noChangeShapeType="1"/>
            </p:cNvSpPr>
            <p:nvPr/>
          </p:nvSpPr>
          <p:spPr bwMode="auto">
            <a:xfrm>
              <a:off x="357346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5" name="Line 701"/>
            <p:cNvSpPr>
              <a:spLocks noChangeShapeType="1"/>
            </p:cNvSpPr>
            <p:nvPr/>
          </p:nvSpPr>
          <p:spPr bwMode="auto">
            <a:xfrm>
              <a:off x="36020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6" name="Line 702"/>
            <p:cNvSpPr>
              <a:spLocks noChangeShapeType="1"/>
            </p:cNvSpPr>
            <p:nvPr/>
          </p:nvSpPr>
          <p:spPr bwMode="auto">
            <a:xfrm>
              <a:off x="361791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7" name="Line 703"/>
            <p:cNvSpPr>
              <a:spLocks noChangeShapeType="1"/>
            </p:cNvSpPr>
            <p:nvPr/>
          </p:nvSpPr>
          <p:spPr bwMode="auto">
            <a:xfrm>
              <a:off x="36322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8" name="Line 704"/>
            <p:cNvSpPr>
              <a:spLocks noChangeShapeType="1"/>
            </p:cNvSpPr>
            <p:nvPr/>
          </p:nvSpPr>
          <p:spPr bwMode="auto">
            <a:xfrm>
              <a:off x="36464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9" name="Line 705"/>
            <p:cNvSpPr>
              <a:spLocks noChangeShapeType="1"/>
            </p:cNvSpPr>
            <p:nvPr/>
          </p:nvSpPr>
          <p:spPr bwMode="auto">
            <a:xfrm>
              <a:off x="36766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0" name="Line 706"/>
            <p:cNvSpPr>
              <a:spLocks noChangeShapeType="1"/>
            </p:cNvSpPr>
            <p:nvPr/>
          </p:nvSpPr>
          <p:spPr bwMode="auto">
            <a:xfrm>
              <a:off x="36909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1" name="Line 707"/>
            <p:cNvSpPr>
              <a:spLocks noChangeShapeType="1"/>
            </p:cNvSpPr>
            <p:nvPr/>
          </p:nvSpPr>
          <p:spPr bwMode="auto">
            <a:xfrm>
              <a:off x="37099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2" name="Line 708"/>
            <p:cNvSpPr>
              <a:spLocks noChangeShapeType="1"/>
            </p:cNvSpPr>
            <p:nvPr/>
          </p:nvSpPr>
          <p:spPr bwMode="auto">
            <a:xfrm>
              <a:off x="372427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3" name="Line 709"/>
            <p:cNvSpPr>
              <a:spLocks noChangeShapeType="1"/>
            </p:cNvSpPr>
            <p:nvPr/>
          </p:nvSpPr>
          <p:spPr bwMode="auto">
            <a:xfrm>
              <a:off x="37544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4" name="Line 710"/>
            <p:cNvSpPr>
              <a:spLocks noChangeShapeType="1"/>
            </p:cNvSpPr>
            <p:nvPr/>
          </p:nvSpPr>
          <p:spPr bwMode="auto">
            <a:xfrm>
              <a:off x="376872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5" name="Line 711"/>
            <p:cNvSpPr>
              <a:spLocks noChangeShapeType="1"/>
            </p:cNvSpPr>
            <p:nvPr/>
          </p:nvSpPr>
          <p:spPr bwMode="auto">
            <a:xfrm>
              <a:off x="378301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6" name="Line 712"/>
            <p:cNvSpPr>
              <a:spLocks noChangeShapeType="1"/>
            </p:cNvSpPr>
            <p:nvPr/>
          </p:nvSpPr>
          <p:spPr bwMode="auto">
            <a:xfrm>
              <a:off x="37988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7" name="Line 713"/>
            <p:cNvSpPr>
              <a:spLocks noChangeShapeType="1"/>
            </p:cNvSpPr>
            <p:nvPr/>
          </p:nvSpPr>
          <p:spPr bwMode="auto">
            <a:xfrm>
              <a:off x="38290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8" name="Line 714"/>
            <p:cNvSpPr>
              <a:spLocks noChangeShapeType="1"/>
            </p:cNvSpPr>
            <p:nvPr/>
          </p:nvSpPr>
          <p:spPr bwMode="auto">
            <a:xfrm>
              <a:off x="38433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9" name="Line 715"/>
            <p:cNvSpPr>
              <a:spLocks noChangeShapeType="1"/>
            </p:cNvSpPr>
            <p:nvPr/>
          </p:nvSpPr>
          <p:spPr bwMode="auto">
            <a:xfrm>
              <a:off x="38608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0" name="Line 716"/>
            <p:cNvSpPr>
              <a:spLocks noChangeShapeType="1"/>
            </p:cNvSpPr>
            <p:nvPr/>
          </p:nvSpPr>
          <p:spPr bwMode="auto">
            <a:xfrm>
              <a:off x="38750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1" name="Line 717"/>
            <p:cNvSpPr>
              <a:spLocks noChangeShapeType="1"/>
            </p:cNvSpPr>
            <p:nvPr/>
          </p:nvSpPr>
          <p:spPr bwMode="auto">
            <a:xfrm>
              <a:off x="39052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2" name="Line 718"/>
            <p:cNvSpPr>
              <a:spLocks noChangeShapeType="1"/>
            </p:cNvSpPr>
            <p:nvPr/>
          </p:nvSpPr>
          <p:spPr bwMode="auto">
            <a:xfrm>
              <a:off x="39195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3" name="Line 719"/>
            <p:cNvSpPr>
              <a:spLocks noChangeShapeType="1"/>
            </p:cNvSpPr>
            <p:nvPr/>
          </p:nvSpPr>
          <p:spPr bwMode="auto">
            <a:xfrm>
              <a:off x="393541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4" name="Line 720"/>
            <p:cNvSpPr>
              <a:spLocks noChangeShapeType="1"/>
            </p:cNvSpPr>
            <p:nvPr/>
          </p:nvSpPr>
          <p:spPr bwMode="auto">
            <a:xfrm>
              <a:off x="39497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5" name="Line 721"/>
            <p:cNvSpPr>
              <a:spLocks noChangeShapeType="1"/>
            </p:cNvSpPr>
            <p:nvPr/>
          </p:nvSpPr>
          <p:spPr bwMode="auto">
            <a:xfrm>
              <a:off x="397986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6" name="Line 722"/>
            <p:cNvSpPr>
              <a:spLocks noChangeShapeType="1"/>
            </p:cNvSpPr>
            <p:nvPr/>
          </p:nvSpPr>
          <p:spPr bwMode="auto">
            <a:xfrm>
              <a:off x="39941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7" name="Line 723"/>
            <p:cNvSpPr>
              <a:spLocks noChangeShapeType="1"/>
            </p:cNvSpPr>
            <p:nvPr/>
          </p:nvSpPr>
          <p:spPr bwMode="auto">
            <a:xfrm>
              <a:off x="401002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8" name="Line 724"/>
            <p:cNvSpPr>
              <a:spLocks noChangeShapeType="1"/>
            </p:cNvSpPr>
            <p:nvPr/>
          </p:nvSpPr>
          <p:spPr bwMode="auto">
            <a:xfrm>
              <a:off x="402748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9" name="Line 725"/>
            <p:cNvSpPr>
              <a:spLocks noChangeShapeType="1"/>
            </p:cNvSpPr>
            <p:nvPr/>
          </p:nvSpPr>
          <p:spPr bwMode="auto">
            <a:xfrm>
              <a:off x="40576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0" name="Line 726"/>
            <p:cNvSpPr>
              <a:spLocks noChangeShapeType="1"/>
            </p:cNvSpPr>
            <p:nvPr/>
          </p:nvSpPr>
          <p:spPr bwMode="auto">
            <a:xfrm>
              <a:off x="40719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1" name="Line 727"/>
            <p:cNvSpPr>
              <a:spLocks noChangeShapeType="1"/>
            </p:cNvSpPr>
            <p:nvPr/>
          </p:nvSpPr>
          <p:spPr bwMode="auto">
            <a:xfrm>
              <a:off x="408622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2" name="Line 728"/>
            <p:cNvSpPr>
              <a:spLocks noChangeShapeType="1"/>
            </p:cNvSpPr>
            <p:nvPr/>
          </p:nvSpPr>
          <p:spPr bwMode="auto">
            <a:xfrm>
              <a:off x="41021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3" name="Line 729"/>
            <p:cNvSpPr>
              <a:spLocks noChangeShapeType="1"/>
            </p:cNvSpPr>
            <p:nvPr/>
          </p:nvSpPr>
          <p:spPr bwMode="auto">
            <a:xfrm>
              <a:off x="413067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4" name="Line 730"/>
            <p:cNvSpPr>
              <a:spLocks noChangeShapeType="1"/>
            </p:cNvSpPr>
            <p:nvPr/>
          </p:nvSpPr>
          <p:spPr bwMode="auto">
            <a:xfrm>
              <a:off x="41465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5" name="Line 731"/>
            <p:cNvSpPr>
              <a:spLocks noChangeShapeType="1"/>
            </p:cNvSpPr>
            <p:nvPr/>
          </p:nvSpPr>
          <p:spPr bwMode="auto">
            <a:xfrm>
              <a:off x="4160838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6" name="Line 732"/>
            <p:cNvSpPr>
              <a:spLocks noChangeShapeType="1"/>
            </p:cNvSpPr>
            <p:nvPr/>
          </p:nvSpPr>
          <p:spPr bwMode="auto">
            <a:xfrm>
              <a:off x="417830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7" name="Line 733"/>
            <p:cNvSpPr>
              <a:spLocks noChangeShapeType="1"/>
            </p:cNvSpPr>
            <p:nvPr/>
          </p:nvSpPr>
          <p:spPr bwMode="auto">
            <a:xfrm>
              <a:off x="420846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8" name="Line 734"/>
            <p:cNvSpPr>
              <a:spLocks noChangeShapeType="1"/>
            </p:cNvSpPr>
            <p:nvPr/>
          </p:nvSpPr>
          <p:spPr bwMode="auto">
            <a:xfrm>
              <a:off x="4222751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9" name="Line 735"/>
            <p:cNvSpPr>
              <a:spLocks noChangeShapeType="1"/>
            </p:cNvSpPr>
            <p:nvPr/>
          </p:nvSpPr>
          <p:spPr bwMode="auto">
            <a:xfrm>
              <a:off x="4238626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0" name="Line 736"/>
            <p:cNvSpPr>
              <a:spLocks noChangeShapeType="1"/>
            </p:cNvSpPr>
            <p:nvPr/>
          </p:nvSpPr>
          <p:spPr bwMode="auto">
            <a:xfrm>
              <a:off x="4252913" y="1649414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1" name="Line 737"/>
            <p:cNvSpPr>
              <a:spLocks noChangeShapeType="1"/>
            </p:cNvSpPr>
            <p:nvPr/>
          </p:nvSpPr>
          <p:spPr bwMode="auto">
            <a:xfrm>
              <a:off x="636588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2" name="Rectangle 738"/>
            <p:cNvSpPr>
              <a:spLocks noChangeArrowheads="1"/>
            </p:cNvSpPr>
            <p:nvPr/>
          </p:nvSpPr>
          <p:spPr bwMode="auto">
            <a:xfrm>
              <a:off x="549276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3" name="Line 739"/>
            <p:cNvSpPr>
              <a:spLocks noChangeShapeType="1"/>
            </p:cNvSpPr>
            <p:nvPr/>
          </p:nvSpPr>
          <p:spPr bwMode="auto">
            <a:xfrm>
              <a:off x="939801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4" name="Rectangle 740"/>
            <p:cNvSpPr>
              <a:spLocks noChangeArrowheads="1"/>
            </p:cNvSpPr>
            <p:nvPr/>
          </p:nvSpPr>
          <p:spPr bwMode="auto">
            <a:xfrm>
              <a:off x="852488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5" name="Line 741"/>
            <p:cNvSpPr>
              <a:spLocks noChangeShapeType="1"/>
            </p:cNvSpPr>
            <p:nvPr/>
          </p:nvSpPr>
          <p:spPr bwMode="auto">
            <a:xfrm>
              <a:off x="1241426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6" name="Rectangle 742"/>
            <p:cNvSpPr>
              <a:spLocks noChangeArrowheads="1"/>
            </p:cNvSpPr>
            <p:nvPr/>
          </p:nvSpPr>
          <p:spPr bwMode="auto">
            <a:xfrm>
              <a:off x="1154113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7" name="Line 743"/>
            <p:cNvSpPr>
              <a:spLocks noChangeShapeType="1"/>
            </p:cNvSpPr>
            <p:nvPr/>
          </p:nvSpPr>
          <p:spPr bwMode="auto">
            <a:xfrm>
              <a:off x="1544638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8" name="Rectangle 744"/>
            <p:cNvSpPr>
              <a:spLocks noChangeArrowheads="1"/>
            </p:cNvSpPr>
            <p:nvPr/>
          </p:nvSpPr>
          <p:spPr bwMode="auto">
            <a:xfrm>
              <a:off x="1457326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Line 745"/>
            <p:cNvSpPr>
              <a:spLocks noChangeShapeType="1"/>
            </p:cNvSpPr>
            <p:nvPr/>
          </p:nvSpPr>
          <p:spPr bwMode="auto">
            <a:xfrm>
              <a:off x="1847851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0" name="Rectangle 746"/>
            <p:cNvSpPr>
              <a:spLocks noChangeArrowheads="1"/>
            </p:cNvSpPr>
            <p:nvPr/>
          </p:nvSpPr>
          <p:spPr bwMode="auto">
            <a:xfrm>
              <a:off x="1760538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1" name="Line 747"/>
            <p:cNvSpPr>
              <a:spLocks noChangeShapeType="1"/>
            </p:cNvSpPr>
            <p:nvPr/>
          </p:nvSpPr>
          <p:spPr bwMode="auto">
            <a:xfrm>
              <a:off x="2151063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2" name="Rectangle 748"/>
            <p:cNvSpPr>
              <a:spLocks noChangeArrowheads="1"/>
            </p:cNvSpPr>
            <p:nvPr/>
          </p:nvSpPr>
          <p:spPr bwMode="auto">
            <a:xfrm>
              <a:off x="2063751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3" name="Line 749"/>
            <p:cNvSpPr>
              <a:spLocks noChangeShapeType="1"/>
            </p:cNvSpPr>
            <p:nvPr/>
          </p:nvSpPr>
          <p:spPr bwMode="auto">
            <a:xfrm>
              <a:off x="2452688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4" name="Rectangle 750"/>
            <p:cNvSpPr>
              <a:spLocks noChangeArrowheads="1"/>
            </p:cNvSpPr>
            <p:nvPr/>
          </p:nvSpPr>
          <p:spPr bwMode="auto">
            <a:xfrm>
              <a:off x="2365376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Line 751"/>
            <p:cNvSpPr>
              <a:spLocks noChangeShapeType="1"/>
            </p:cNvSpPr>
            <p:nvPr/>
          </p:nvSpPr>
          <p:spPr bwMode="auto">
            <a:xfrm>
              <a:off x="2755901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6" name="Rectangle 752"/>
            <p:cNvSpPr>
              <a:spLocks noChangeArrowheads="1"/>
            </p:cNvSpPr>
            <p:nvPr/>
          </p:nvSpPr>
          <p:spPr bwMode="auto">
            <a:xfrm>
              <a:off x="2668588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7" name="Line 753"/>
            <p:cNvSpPr>
              <a:spLocks noChangeShapeType="1"/>
            </p:cNvSpPr>
            <p:nvPr/>
          </p:nvSpPr>
          <p:spPr bwMode="auto">
            <a:xfrm>
              <a:off x="3055938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8" name="Rectangle 754"/>
            <p:cNvSpPr>
              <a:spLocks noChangeArrowheads="1"/>
            </p:cNvSpPr>
            <p:nvPr/>
          </p:nvSpPr>
          <p:spPr bwMode="auto">
            <a:xfrm>
              <a:off x="2968626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9" name="Line 755"/>
            <p:cNvSpPr>
              <a:spLocks noChangeShapeType="1"/>
            </p:cNvSpPr>
            <p:nvPr/>
          </p:nvSpPr>
          <p:spPr bwMode="auto">
            <a:xfrm>
              <a:off x="3359151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0" name="Rectangle 756"/>
            <p:cNvSpPr>
              <a:spLocks noChangeArrowheads="1"/>
            </p:cNvSpPr>
            <p:nvPr/>
          </p:nvSpPr>
          <p:spPr bwMode="auto">
            <a:xfrm>
              <a:off x="3271838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1" name="Line 757"/>
            <p:cNvSpPr>
              <a:spLocks noChangeShapeType="1"/>
            </p:cNvSpPr>
            <p:nvPr/>
          </p:nvSpPr>
          <p:spPr bwMode="auto">
            <a:xfrm>
              <a:off x="3662363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2" name="Rectangle 758"/>
            <p:cNvSpPr>
              <a:spLocks noChangeArrowheads="1"/>
            </p:cNvSpPr>
            <p:nvPr/>
          </p:nvSpPr>
          <p:spPr bwMode="auto">
            <a:xfrm>
              <a:off x="3575051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3" name="Line 759"/>
            <p:cNvSpPr>
              <a:spLocks noChangeShapeType="1"/>
            </p:cNvSpPr>
            <p:nvPr/>
          </p:nvSpPr>
          <p:spPr bwMode="auto">
            <a:xfrm>
              <a:off x="3965576" y="1649414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4" name="Rectangle 760"/>
            <p:cNvSpPr>
              <a:spLocks noChangeArrowheads="1"/>
            </p:cNvSpPr>
            <p:nvPr/>
          </p:nvSpPr>
          <p:spPr bwMode="auto">
            <a:xfrm>
              <a:off x="3878263" y="1666876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5" name="Rectangle 761"/>
            <p:cNvSpPr>
              <a:spLocks noChangeArrowheads="1"/>
            </p:cNvSpPr>
            <p:nvPr/>
          </p:nvSpPr>
          <p:spPr bwMode="auto">
            <a:xfrm>
              <a:off x="2210193" y="1774639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Freeform 887"/>
            <p:cNvSpPr>
              <a:spLocks/>
            </p:cNvSpPr>
            <p:nvPr/>
          </p:nvSpPr>
          <p:spPr bwMode="auto">
            <a:xfrm>
              <a:off x="473075" y="266701"/>
              <a:ext cx="3790950" cy="1381125"/>
            </a:xfrm>
            <a:custGeom>
              <a:avLst/>
              <a:gdLst>
                <a:gd name="T0" fmla="*/ 37 w 1277"/>
                <a:gd name="T1" fmla="*/ 784 h 784"/>
                <a:gd name="T2" fmla="*/ 81 w 1277"/>
                <a:gd name="T3" fmla="*/ 784 h 784"/>
                <a:gd name="T4" fmla="*/ 93 w 1277"/>
                <a:gd name="T5" fmla="*/ 784 h 784"/>
                <a:gd name="T6" fmla="*/ 142 w 1277"/>
                <a:gd name="T7" fmla="*/ 784 h 784"/>
                <a:gd name="T8" fmla="*/ 177 w 1277"/>
                <a:gd name="T9" fmla="*/ 784 h 784"/>
                <a:gd name="T10" fmla="*/ 203 w 1277"/>
                <a:gd name="T11" fmla="*/ 784 h 784"/>
                <a:gd name="T12" fmla="*/ 233 w 1277"/>
                <a:gd name="T13" fmla="*/ 784 h 784"/>
                <a:gd name="T14" fmla="*/ 273 w 1277"/>
                <a:gd name="T15" fmla="*/ 784 h 784"/>
                <a:gd name="T16" fmla="*/ 316 w 1277"/>
                <a:gd name="T17" fmla="*/ 784 h 784"/>
                <a:gd name="T18" fmla="*/ 370 w 1277"/>
                <a:gd name="T19" fmla="*/ 784 h 784"/>
                <a:gd name="T20" fmla="*/ 396 w 1277"/>
                <a:gd name="T21" fmla="*/ 784 h 784"/>
                <a:gd name="T22" fmla="*/ 417 w 1277"/>
                <a:gd name="T23" fmla="*/ 784 h 784"/>
                <a:gd name="T24" fmla="*/ 473 w 1277"/>
                <a:gd name="T25" fmla="*/ 784 h 784"/>
                <a:gd name="T26" fmla="*/ 488 w 1277"/>
                <a:gd name="T27" fmla="*/ 781 h 784"/>
                <a:gd name="T28" fmla="*/ 504 w 1277"/>
                <a:gd name="T29" fmla="*/ 784 h 784"/>
                <a:gd name="T30" fmla="*/ 537 w 1277"/>
                <a:gd name="T31" fmla="*/ 784 h 784"/>
                <a:gd name="T32" fmla="*/ 550 w 1277"/>
                <a:gd name="T33" fmla="*/ 784 h 784"/>
                <a:gd name="T34" fmla="*/ 601 w 1277"/>
                <a:gd name="T35" fmla="*/ 784 h 784"/>
                <a:gd name="T36" fmla="*/ 615 w 1277"/>
                <a:gd name="T37" fmla="*/ 784 h 784"/>
                <a:gd name="T38" fmla="*/ 626 w 1277"/>
                <a:gd name="T39" fmla="*/ 784 h 784"/>
                <a:gd name="T40" fmla="*/ 641 w 1277"/>
                <a:gd name="T41" fmla="*/ 784 h 784"/>
                <a:gd name="T42" fmla="*/ 671 w 1277"/>
                <a:gd name="T43" fmla="*/ 784 h 784"/>
                <a:gd name="T44" fmla="*/ 721 w 1277"/>
                <a:gd name="T45" fmla="*/ 784 h 784"/>
                <a:gd name="T46" fmla="*/ 738 w 1277"/>
                <a:gd name="T47" fmla="*/ 784 h 784"/>
                <a:gd name="T48" fmla="*/ 753 w 1277"/>
                <a:gd name="T49" fmla="*/ 784 h 784"/>
                <a:gd name="T50" fmla="*/ 769 w 1277"/>
                <a:gd name="T51" fmla="*/ 784 h 784"/>
                <a:gd name="T52" fmla="*/ 783 w 1277"/>
                <a:gd name="T53" fmla="*/ 784 h 784"/>
                <a:gd name="T54" fmla="*/ 799 w 1277"/>
                <a:gd name="T55" fmla="*/ 784 h 784"/>
                <a:gd name="T56" fmla="*/ 815 w 1277"/>
                <a:gd name="T57" fmla="*/ 784 h 784"/>
                <a:gd name="T58" fmla="*/ 829 w 1277"/>
                <a:gd name="T59" fmla="*/ 784 h 784"/>
                <a:gd name="T60" fmla="*/ 860 w 1277"/>
                <a:gd name="T61" fmla="*/ 784 h 784"/>
                <a:gd name="T62" fmla="*/ 880 w 1277"/>
                <a:gd name="T63" fmla="*/ 784 h 784"/>
                <a:gd name="T64" fmla="*/ 886 w 1277"/>
                <a:gd name="T65" fmla="*/ 773 h 784"/>
                <a:gd name="T66" fmla="*/ 896 w 1277"/>
                <a:gd name="T67" fmla="*/ 690 h 784"/>
                <a:gd name="T68" fmla="*/ 908 w 1277"/>
                <a:gd name="T69" fmla="*/ 784 h 784"/>
                <a:gd name="T70" fmla="*/ 921 w 1277"/>
                <a:gd name="T71" fmla="*/ 784 h 784"/>
                <a:gd name="T72" fmla="*/ 931 w 1277"/>
                <a:gd name="T73" fmla="*/ 784 h 784"/>
                <a:gd name="T74" fmla="*/ 942 w 1277"/>
                <a:gd name="T75" fmla="*/ 784 h 784"/>
                <a:gd name="T76" fmla="*/ 957 w 1277"/>
                <a:gd name="T77" fmla="*/ 784 h 784"/>
                <a:gd name="T78" fmla="*/ 972 w 1277"/>
                <a:gd name="T79" fmla="*/ 784 h 784"/>
                <a:gd name="T80" fmla="*/ 983 w 1277"/>
                <a:gd name="T81" fmla="*/ 784 h 784"/>
                <a:gd name="T82" fmla="*/ 1002 w 1277"/>
                <a:gd name="T83" fmla="*/ 784 h 784"/>
                <a:gd name="T84" fmla="*/ 1008 w 1277"/>
                <a:gd name="T85" fmla="*/ 784 h 784"/>
                <a:gd name="T86" fmla="*/ 1017 w 1277"/>
                <a:gd name="T87" fmla="*/ 784 h 784"/>
                <a:gd name="T88" fmla="*/ 1024 w 1277"/>
                <a:gd name="T89" fmla="*/ 784 h 784"/>
                <a:gd name="T90" fmla="*/ 1031 w 1277"/>
                <a:gd name="T91" fmla="*/ 784 h 784"/>
                <a:gd name="T92" fmla="*/ 1043 w 1277"/>
                <a:gd name="T93" fmla="*/ 784 h 784"/>
                <a:gd name="T94" fmla="*/ 1059 w 1277"/>
                <a:gd name="T95" fmla="*/ 784 h 784"/>
                <a:gd name="T96" fmla="*/ 1080 w 1277"/>
                <a:gd name="T97" fmla="*/ 784 h 784"/>
                <a:gd name="T98" fmla="*/ 1094 w 1277"/>
                <a:gd name="T99" fmla="*/ 784 h 784"/>
                <a:gd name="T100" fmla="*/ 1100 w 1277"/>
                <a:gd name="T101" fmla="*/ 781 h 784"/>
                <a:gd name="T102" fmla="*/ 1114 w 1277"/>
                <a:gd name="T103" fmla="*/ 784 h 784"/>
                <a:gd name="T104" fmla="*/ 1128 w 1277"/>
                <a:gd name="T105" fmla="*/ 784 h 784"/>
                <a:gd name="T106" fmla="*/ 1140 w 1277"/>
                <a:gd name="T107" fmla="*/ 765 h 784"/>
                <a:gd name="T108" fmla="*/ 1150 w 1277"/>
                <a:gd name="T109" fmla="*/ 784 h 784"/>
                <a:gd name="T110" fmla="*/ 1167 w 1277"/>
                <a:gd name="T111" fmla="*/ 784 h 784"/>
                <a:gd name="T112" fmla="*/ 1177 w 1277"/>
                <a:gd name="T113" fmla="*/ 784 h 784"/>
                <a:gd name="T114" fmla="*/ 1186 w 1277"/>
                <a:gd name="T115" fmla="*/ 784 h 784"/>
                <a:gd name="T116" fmla="*/ 1207 w 1277"/>
                <a:gd name="T117" fmla="*/ 784 h 784"/>
                <a:gd name="T118" fmla="*/ 1221 w 1277"/>
                <a:gd name="T119" fmla="*/ 784 h 784"/>
                <a:gd name="T120" fmla="*/ 1233 w 1277"/>
                <a:gd name="T121" fmla="*/ 784 h 784"/>
                <a:gd name="T122" fmla="*/ 1252 w 1277"/>
                <a:gd name="T123" fmla="*/ 784 h 784"/>
                <a:gd name="T124" fmla="*/ 1267 w 1277"/>
                <a:gd name="T125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23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34" y="784"/>
                  </a:lnTo>
                  <a:lnTo>
                    <a:pt x="34" y="784"/>
                  </a:lnTo>
                  <a:lnTo>
                    <a:pt x="34" y="784"/>
                  </a:lnTo>
                  <a:lnTo>
                    <a:pt x="35" y="784"/>
                  </a:lnTo>
                  <a:lnTo>
                    <a:pt x="35" y="784"/>
                  </a:lnTo>
                  <a:lnTo>
                    <a:pt x="37" y="784"/>
                  </a:lnTo>
                  <a:lnTo>
                    <a:pt x="37" y="784"/>
                  </a:lnTo>
                  <a:lnTo>
                    <a:pt x="37" y="784"/>
                  </a:lnTo>
                  <a:lnTo>
                    <a:pt x="38" y="784"/>
                  </a:lnTo>
                  <a:lnTo>
                    <a:pt x="38" y="784"/>
                  </a:lnTo>
                  <a:lnTo>
                    <a:pt x="67" y="784"/>
                  </a:lnTo>
                  <a:lnTo>
                    <a:pt x="67" y="784"/>
                  </a:lnTo>
                  <a:lnTo>
                    <a:pt x="67" y="784"/>
                  </a:lnTo>
                  <a:lnTo>
                    <a:pt x="77" y="784"/>
                  </a:lnTo>
                  <a:lnTo>
                    <a:pt x="77" y="784"/>
                  </a:lnTo>
                  <a:lnTo>
                    <a:pt x="77" y="784"/>
                  </a:lnTo>
                  <a:lnTo>
                    <a:pt x="78" y="784"/>
                  </a:lnTo>
                  <a:lnTo>
                    <a:pt x="78" y="784"/>
                  </a:lnTo>
                  <a:lnTo>
                    <a:pt x="81" y="784"/>
                  </a:lnTo>
                  <a:lnTo>
                    <a:pt x="81" y="784"/>
                  </a:lnTo>
                  <a:lnTo>
                    <a:pt x="81" y="784"/>
                  </a:lnTo>
                  <a:lnTo>
                    <a:pt x="85" y="784"/>
                  </a:lnTo>
                  <a:lnTo>
                    <a:pt x="85" y="784"/>
                  </a:lnTo>
                  <a:lnTo>
                    <a:pt x="85" y="784"/>
                  </a:lnTo>
                  <a:lnTo>
                    <a:pt x="86" y="779"/>
                  </a:lnTo>
                  <a:lnTo>
                    <a:pt x="86" y="784"/>
                  </a:lnTo>
                  <a:lnTo>
                    <a:pt x="91" y="784"/>
                  </a:lnTo>
                  <a:lnTo>
                    <a:pt x="91" y="783"/>
                  </a:lnTo>
                  <a:lnTo>
                    <a:pt x="91" y="784"/>
                  </a:lnTo>
                  <a:lnTo>
                    <a:pt x="92" y="784"/>
                  </a:lnTo>
                  <a:lnTo>
                    <a:pt x="92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95" y="784"/>
                  </a:lnTo>
                  <a:lnTo>
                    <a:pt x="95" y="784"/>
                  </a:lnTo>
                  <a:lnTo>
                    <a:pt x="95" y="784"/>
                  </a:lnTo>
                  <a:lnTo>
                    <a:pt x="110" y="784"/>
                  </a:lnTo>
                  <a:lnTo>
                    <a:pt x="110" y="784"/>
                  </a:lnTo>
                  <a:lnTo>
                    <a:pt x="110" y="784"/>
                  </a:lnTo>
                  <a:lnTo>
                    <a:pt x="141" y="784"/>
                  </a:lnTo>
                  <a:lnTo>
                    <a:pt x="141" y="784"/>
                  </a:lnTo>
                  <a:lnTo>
                    <a:pt x="141" y="784"/>
                  </a:lnTo>
                  <a:lnTo>
                    <a:pt x="142" y="784"/>
                  </a:lnTo>
                  <a:lnTo>
                    <a:pt x="142" y="784"/>
                  </a:lnTo>
                  <a:lnTo>
                    <a:pt x="147" y="784"/>
                  </a:lnTo>
                  <a:lnTo>
                    <a:pt x="148" y="784"/>
                  </a:lnTo>
                  <a:lnTo>
                    <a:pt x="148" y="784"/>
                  </a:lnTo>
                  <a:lnTo>
                    <a:pt x="157" y="784"/>
                  </a:lnTo>
                  <a:lnTo>
                    <a:pt x="157" y="784"/>
                  </a:lnTo>
                  <a:lnTo>
                    <a:pt x="157" y="784"/>
                  </a:lnTo>
                  <a:lnTo>
                    <a:pt x="162" y="784"/>
                  </a:lnTo>
                  <a:lnTo>
                    <a:pt x="162" y="784"/>
                  </a:lnTo>
                  <a:lnTo>
                    <a:pt x="162" y="784"/>
                  </a:lnTo>
                  <a:lnTo>
                    <a:pt x="177" y="784"/>
                  </a:lnTo>
                  <a:lnTo>
                    <a:pt x="177" y="784"/>
                  </a:lnTo>
                  <a:lnTo>
                    <a:pt x="177" y="784"/>
                  </a:lnTo>
                  <a:lnTo>
                    <a:pt x="178" y="784"/>
                  </a:lnTo>
                  <a:lnTo>
                    <a:pt x="178" y="784"/>
                  </a:lnTo>
                  <a:lnTo>
                    <a:pt x="197" y="784"/>
                  </a:lnTo>
                  <a:lnTo>
                    <a:pt x="197" y="784"/>
                  </a:lnTo>
                  <a:lnTo>
                    <a:pt x="197" y="784"/>
                  </a:lnTo>
                  <a:lnTo>
                    <a:pt x="198" y="784"/>
                  </a:lnTo>
                  <a:lnTo>
                    <a:pt x="198" y="784"/>
                  </a:lnTo>
                  <a:lnTo>
                    <a:pt x="202" y="784"/>
                  </a:lnTo>
                  <a:lnTo>
                    <a:pt x="202" y="784"/>
                  </a:lnTo>
                  <a:lnTo>
                    <a:pt x="202" y="784"/>
                  </a:lnTo>
                  <a:lnTo>
                    <a:pt x="203" y="784"/>
                  </a:lnTo>
                  <a:lnTo>
                    <a:pt x="203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13" y="784"/>
                  </a:lnTo>
                  <a:lnTo>
                    <a:pt x="213" y="784"/>
                  </a:lnTo>
                  <a:lnTo>
                    <a:pt x="213" y="784"/>
                  </a:lnTo>
                  <a:lnTo>
                    <a:pt x="219" y="784"/>
                  </a:lnTo>
                  <a:lnTo>
                    <a:pt x="219" y="784"/>
                  </a:lnTo>
                  <a:lnTo>
                    <a:pt x="219" y="784"/>
                  </a:lnTo>
                  <a:lnTo>
                    <a:pt x="233" y="784"/>
                  </a:lnTo>
                  <a:lnTo>
                    <a:pt x="233" y="779"/>
                  </a:lnTo>
                  <a:lnTo>
                    <a:pt x="233" y="784"/>
                  </a:lnTo>
                  <a:lnTo>
                    <a:pt x="236" y="784"/>
                  </a:lnTo>
                  <a:lnTo>
                    <a:pt x="236" y="784"/>
                  </a:lnTo>
                  <a:lnTo>
                    <a:pt x="236" y="784"/>
                  </a:lnTo>
                  <a:lnTo>
                    <a:pt x="238" y="784"/>
                  </a:lnTo>
                  <a:lnTo>
                    <a:pt x="238" y="783"/>
                  </a:lnTo>
                  <a:lnTo>
                    <a:pt x="238" y="784"/>
                  </a:lnTo>
                  <a:lnTo>
                    <a:pt x="259" y="784"/>
                  </a:lnTo>
                  <a:lnTo>
                    <a:pt x="259" y="784"/>
                  </a:lnTo>
                  <a:lnTo>
                    <a:pt x="259" y="784"/>
                  </a:lnTo>
                  <a:lnTo>
                    <a:pt x="273" y="784"/>
                  </a:lnTo>
                  <a:lnTo>
                    <a:pt x="273" y="784"/>
                  </a:lnTo>
                  <a:lnTo>
                    <a:pt x="273" y="784"/>
                  </a:lnTo>
                  <a:lnTo>
                    <a:pt x="274" y="784"/>
                  </a:lnTo>
                  <a:lnTo>
                    <a:pt x="274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5" y="784"/>
                  </a:lnTo>
                  <a:lnTo>
                    <a:pt x="295" y="784"/>
                  </a:lnTo>
                  <a:lnTo>
                    <a:pt x="295" y="784"/>
                  </a:lnTo>
                  <a:lnTo>
                    <a:pt x="315" y="784"/>
                  </a:lnTo>
                  <a:lnTo>
                    <a:pt x="315" y="784"/>
                  </a:lnTo>
                  <a:lnTo>
                    <a:pt x="315" y="784"/>
                  </a:lnTo>
                  <a:lnTo>
                    <a:pt x="316" y="784"/>
                  </a:lnTo>
                  <a:lnTo>
                    <a:pt x="316" y="784"/>
                  </a:lnTo>
                  <a:lnTo>
                    <a:pt x="346" y="784"/>
                  </a:lnTo>
                  <a:lnTo>
                    <a:pt x="346" y="784"/>
                  </a:lnTo>
                  <a:lnTo>
                    <a:pt x="346" y="784"/>
                  </a:lnTo>
                  <a:lnTo>
                    <a:pt x="351" y="784"/>
                  </a:lnTo>
                  <a:lnTo>
                    <a:pt x="351" y="784"/>
                  </a:lnTo>
                  <a:lnTo>
                    <a:pt x="351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0" y="784"/>
                  </a:lnTo>
                  <a:lnTo>
                    <a:pt x="370" y="784"/>
                  </a:lnTo>
                  <a:lnTo>
                    <a:pt x="375" y="784"/>
                  </a:lnTo>
                  <a:lnTo>
                    <a:pt x="375" y="784"/>
                  </a:lnTo>
                  <a:lnTo>
                    <a:pt x="375" y="784"/>
                  </a:lnTo>
                  <a:lnTo>
                    <a:pt x="376" y="784"/>
                  </a:lnTo>
                  <a:lnTo>
                    <a:pt x="377" y="784"/>
                  </a:lnTo>
                  <a:lnTo>
                    <a:pt x="377" y="784"/>
                  </a:lnTo>
                  <a:lnTo>
                    <a:pt x="380" y="784"/>
                  </a:lnTo>
                  <a:lnTo>
                    <a:pt x="380" y="784"/>
                  </a:lnTo>
                  <a:lnTo>
                    <a:pt x="380" y="784"/>
                  </a:lnTo>
                  <a:lnTo>
                    <a:pt x="381" y="784"/>
                  </a:lnTo>
                  <a:lnTo>
                    <a:pt x="381" y="784"/>
                  </a:lnTo>
                  <a:lnTo>
                    <a:pt x="396" y="784"/>
                  </a:lnTo>
                  <a:lnTo>
                    <a:pt x="396" y="784"/>
                  </a:lnTo>
                  <a:lnTo>
                    <a:pt x="396" y="784"/>
                  </a:lnTo>
                  <a:lnTo>
                    <a:pt x="406" y="784"/>
                  </a:lnTo>
                  <a:lnTo>
                    <a:pt x="406" y="784"/>
                  </a:lnTo>
                  <a:lnTo>
                    <a:pt x="406" y="784"/>
                  </a:lnTo>
                  <a:lnTo>
                    <a:pt x="407" y="784"/>
                  </a:lnTo>
                  <a:lnTo>
                    <a:pt x="407" y="784"/>
                  </a:lnTo>
                  <a:lnTo>
                    <a:pt x="416" y="784"/>
                  </a:lnTo>
                  <a:lnTo>
                    <a:pt x="416" y="784"/>
                  </a:lnTo>
                  <a:lnTo>
                    <a:pt x="416" y="784"/>
                  </a:lnTo>
                  <a:lnTo>
                    <a:pt x="417" y="784"/>
                  </a:lnTo>
                  <a:lnTo>
                    <a:pt x="417" y="784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29" y="784"/>
                  </a:lnTo>
                  <a:lnTo>
                    <a:pt x="432" y="784"/>
                  </a:lnTo>
                  <a:lnTo>
                    <a:pt x="432" y="784"/>
                  </a:lnTo>
                  <a:lnTo>
                    <a:pt x="432" y="784"/>
                  </a:lnTo>
                  <a:lnTo>
                    <a:pt x="457" y="784"/>
                  </a:lnTo>
                  <a:lnTo>
                    <a:pt x="457" y="784"/>
                  </a:lnTo>
                  <a:lnTo>
                    <a:pt x="457" y="784"/>
                  </a:lnTo>
                  <a:lnTo>
                    <a:pt x="458" y="784"/>
                  </a:lnTo>
                  <a:lnTo>
                    <a:pt x="458" y="784"/>
                  </a:lnTo>
                  <a:lnTo>
                    <a:pt x="473" y="784"/>
                  </a:lnTo>
                  <a:lnTo>
                    <a:pt x="473" y="784"/>
                  </a:lnTo>
                  <a:lnTo>
                    <a:pt x="473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78" y="784"/>
                  </a:lnTo>
                  <a:lnTo>
                    <a:pt x="478" y="784"/>
                  </a:lnTo>
                  <a:lnTo>
                    <a:pt x="483" y="784"/>
                  </a:lnTo>
                  <a:lnTo>
                    <a:pt x="483" y="784"/>
                  </a:lnTo>
                  <a:lnTo>
                    <a:pt x="483" y="784"/>
                  </a:lnTo>
                  <a:lnTo>
                    <a:pt x="488" y="784"/>
                  </a:lnTo>
                  <a:lnTo>
                    <a:pt x="488" y="781"/>
                  </a:lnTo>
                  <a:lnTo>
                    <a:pt x="488" y="784"/>
                  </a:lnTo>
                  <a:lnTo>
                    <a:pt x="493" y="784"/>
                  </a:lnTo>
                  <a:lnTo>
                    <a:pt x="493" y="784"/>
                  </a:lnTo>
                  <a:lnTo>
                    <a:pt x="493" y="784"/>
                  </a:lnTo>
                  <a:lnTo>
                    <a:pt x="498" y="784"/>
                  </a:lnTo>
                  <a:lnTo>
                    <a:pt x="498" y="784"/>
                  </a:lnTo>
                  <a:lnTo>
                    <a:pt x="498" y="784"/>
                  </a:lnTo>
                  <a:lnTo>
                    <a:pt x="503" y="784"/>
                  </a:lnTo>
                  <a:lnTo>
                    <a:pt x="503" y="784"/>
                  </a:lnTo>
                  <a:lnTo>
                    <a:pt x="503" y="784"/>
                  </a:lnTo>
                  <a:lnTo>
                    <a:pt x="504" y="784"/>
                  </a:lnTo>
                  <a:lnTo>
                    <a:pt x="504" y="784"/>
                  </a:lnTo>
                  <a:lnTo>
                    <a:pt x="514" y="784"/>
                  </a:lnTo>
                  <a:lnTo>
                    <a:pt x="514" y="784"/>
                  </a:lnTo>
                  <a:lnTo>
                    <a:pt x="514" y="784"/>
                  </a:lnTo>
                  <a:lnTo>
                    <a:pt x="519" y="784"/>
                  </a:lnTo>
                  <a:lnTo>
                    <a:pt x="519" y="784"/>
                  </a:lnTo>
                  <a:lnTo>
                    <a:pt x="519" y="784"/>
                  </a:lnTo>
                  <a:lnTo>
                    <a:pt x="523" y="784"/>
                  </a:lnTo>
                  <a:lnTo>
                    <a:pt x="523" y="784"/>
                  </a:lnTo>
                  <a:lnTo>
                    <a:pt x="523" y="784"/>
                  </a:lnTo>
                  <a:lnTo>
                    <a:pt x="524" y="784"/>
                  </a:lnTo>
                  <a:lnTo>
                    <a:pt x="537" y="784"/>
                  </a:lnTo>
                  <a:lnTo>
                    <a:pt x="537" y="784"/>
                  </a:lnTo>
                  <a:lnTo>
                    <a:pt x="537" y="784"/>
                  </a:lnTo>
                  <a:lnTo>
                    <a:pt x="543" y="784"/>
                  </a:lnTo>
                  <a:lnTo>
                    <a:pt x="543" y="784"/>
                  </a:lnTo>
                  <a:lnTo>
                    <a:pt x="543" y="784"/>
                  </a:lnTo>
                  <a:lnTo>
                    <a:pt x="544" y="784"/>
                  </a:lnTo>
                  <a:lnTo>
                    <a:pt x="544" y="784"/>
                  </a:lnTo>
                  <a:lnTo>
                    <a:pt x="545" y="784"/>
                  </a:lnTo>
                  <a:lnTo>
                    <a:pt x="545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50" y="784"/>
                  </a:lnTo>
                  <a:lnTo>
                    <a:pt x="550" y="784"/>
                  </a:lnTo>
                  <a:lnTo>
                    <a:pt x="594" y="784"/>
                  </a:lnTo>
                  <a:lnTo>
                    <a:pt x="594" y="784"/>
                  </a:lnTo>
                  <a:lnTo>
                    <a:pt x="594" y="781"/>
                  </a:lnTo>
                  <a:lnTo>
                    <a:pt x="595" y="780"/>
                  </a:lnTo>
                  <a:lnTo>
                    <a:pt x="595" y="784"/>
                  </a:lnTo>
                  <a:lnTo>
                    <a:pt x="599" y="784"/>
                  </a:lnTo>
                  <a:lnTo>
                    <a:pt x="599" y="784"/>
                  </a:lnTo>
                  <a:lnTo>
                    <a:pt x="599" y="784"/>
                  </a:lnTo>
                  <a:lnTo>
                    <a:pt x="600" y="782"/>
                  </a:lnTo>
                  <a:lnTo>
                    <a:pt x="600" y="784"/>
                  </a:lnTo>
                  <a:lnTo>
                    <a:pt x="601" y="784"/>
                  </a:lnTo>
                  <a:lnTo>
                    <a:pt x="601" y="784"/>
                  </a:lnTo>
                  <a:lnTo>
                    <a:pt x="604" y="784"/>
                  </a:lnTo>
                  <a:lnTo>
                    <a:pt x="605" y="784"/>
                  </a:lnTo>
                  <a:lnTo>
                    <a:pt x="605" y="784"/>
                  </a:lnTo>
                  <a:lnTo>
                    <a:pt x="606" y="784"/>
                  </a:lnTo>
                  <a:lnTo>
                    <a:pt x="606" y="784"/>
                  </a:lnTo>
                  <a:lnTo>
                    <a:pt x="610" y="784"/>
                  </a:lnTo>
                  <a:lnTo>
                    <a:pt x="610" y="784"/>
                  </a:lnTo>
                  <a:lnTo>
                    <a:pt x="610" y="784"/>
                  </a:lnTo>
                  <a:lnTo>
                    <a:pt x="615" y="784"/>
                  </a:lnTo>
                  <a:lnTo>
                    <a:pt x="615" y="784"/>
                  </a:lnTo>
                  <a:lnTo>
                    <a:pt x="615" y="784"/>
                  </a:lnTo>
                  <a:lnTo>
                    <a:pt x="616" y="784"/>
                  </a:lnTo>
                  <a:lnTo>
                    <a:pt x="616" y="784"/>
                  </a:lnTo>
                  <a:lnTo>
                    <a:pt x="620" y="784"/>
                  </a:lnTo>
                  <a:lnTo>
                    <a:pt x="620" y="784"/>
                  </a:lnTo>
                  <a:lnTo>
                    <a:pt x="620" y="784"/>
                  </a:lnTo>
                  <a:lnTo>
                    <a:pt x="621" y="784"/>
                  </a:lnTo>
                  <a:lnTo>
                    <a:pt x="621" y="784"/>
                  </a:lnTo>
                  <a:lnTo>
                    <a:pt x="625" y="784"/>
                  </a:lnTo>
                  <a:lnTo>
                    <a:pt x="625" y="784"/>
                  </a:lnTo>
                  <a:lnTo>
                    <a:pt x="625" y="784"/>
                  </a:lnTo>
                  <a:lnTo>
                    <a:pt x="626" y="784"/>
                  </a:lnTo>
                  <a:lnTo>
                    <a:pt x="626" y="784"/>
                  </a:lnTo>
                  <a:lnTo>
                    <a:pt x="630" y="784"/>
                  </a:lnTo>
                  <a:lnTo>
                    <a:pt x="630" y="784"/>
                  </a:lnTo>
                  <a:lnTo>
                    <a:pt x="630" y="784"/>
                  </a:lnTo>
                  <a:lnTo>
                    <a:pt x="631" y="784"/>
                  </a:lnTo>
                  <a:lnTo>
                    <a:pt x="631" y="784"/>
                  </a:lnTo>
                  <a:lnTo>
                    <a:pt x="635" y="784"/>
                  </a:lnTo>
                  <a:lnTo>
                    <a:pt x="635" y="784"/>
                  </a:lnTo>
                  <a:lnTo>
                    <a:pt x="635" y="784"/>
                  </a:lnTo>
                  <a:lnTo>
                    <a:pt x="636" y="784"/>
                  </a:lnTo>
                  <a:lnTo>
                    <a:pt x="636" y="784"/>
                  </a:lnTo>
                  <a:lnTo>
                    <a:pt x="641" y="784"/>
                  </a:lnTo>
                  <a:lnTo>
                    <a:pt x="641" y="784"/>
                  </a:lnTo>
                  <a:lnTo>
                    <a:pt x="641" y="784"/>
                  </a:lnTo>
                  <a:lnTo>
                    <a:pt x="661" y="784"/>
                  </a:lnTo>
                  <a:lnTo>
                    <a:pt x="661" y="784"/>
                  </a:lnTo>
                  <a:lnTo>
                    <a:pt x="661" y="784"/>
                  </a:lnTo>
                  <a:lnTo>
                    <a:pt x="666" y="784"/>
                  </a:lnTo>
                  <a:lnTo>
                    <a:pt x="666" y="784"/>
                  </a:lnTo>
                  <a:lnTo>
                    <a:pt x="666" y="784"/>
                  </a:lnTo>
                  <a:lnTo>
                    <a:pt x="667" y="784"/>
                  </a:lnTo>
                  <a:lnTo>
                    <a:pt x="667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2" y="784"/>
                  </a:lnTo>
                  <a:lnTo>
                    <a:pt x="672" y="784"/>
                  </a:lnTo>
                  <a:lnTo>
                    <a:pt x="707" y="784"/>
                  </a:lnTo>
                  <a:lnTo>
                    <a:pt x="707" y="784"/>
                  </a:lnTo>
                  <a:lnTo>
                    <a:pt x="707" y="784"/>
                  </a:lnTo>
                  <a:lnTo>
                    <a:pt x="717" y="784"/>
                  </a:lnTo>
                  <a:lnTo>
                    <a:pt x="717" y="784"/>
                  </a:lnTo>
                  <a:lnTo>
                    <a:pt x="717" y="784"/>
                  </a:lnTo>
                  <a:lnTo>
                    <a:pt x="720" y="784"/>
                  </a:lnTo>
                  <a:lnTo>
                    <a:pt x="720" y="784"/>
                  </a:lnTo>
                  <a:lnTo>
                    <a:pt x="720" y="784"/>
                  </a:lnTo>
                  <a:lnTo>
                    <a:pt x="721" y="784"/>
                  </a:lnTo>
                  <a:lnTo>
                    <a:pt x="721" y="784"/>
                  </a:lnTo>
                  <a:lnTo>
                    <a:pt x="722" y="784"/>
                  </a:lnTo>
                  <a:lnTo>
                    <a:pt x="722" y="784"/>
                  </a:lnTo>
                  <a:lnTo>
                    <a:pt x="732" y="784"/>
                  </a:lnTo>
                  <a:lnTo>
                    <a:pt x="732" y="784"/>
                  </a:lnTo>
                  <a:lnTo>
                    <a:pt x="732" y="784"/>
                  </a:lnTo>
                  <a:lnTo>
                    <a:pt x="733" y="784"/>
                  </a:lnTo>
                  <a:lnTo>
                    <a:pt x="733" y="784"/>
                  </a:lnTo>
                  <a:lnTo>
                    <a:pt x="737" y="784"/>
                  </a:lnTo>
                  <a:lnTo>
                    <a:pt x="737" y="784"/>
                  </a:lnTo>
                  <a:lnTo>
                    <a:pt x="737" y="784"/>
                  </a:lnTo>
                  <a:lnTo>
                    <a:pt x="738" y="784"/>
                  </a:lnTo>
                  <a:lnTo>
                    <a:pt x="738" y="784"/>
                  </a:lnTo>
                  <a:lnTo>
                    <a:pt x="742" y="784"/>
                  </a:lnTo>
                  <a:lnTo>
                    <a:pt x="742" y="784"/>
                  </a:lnTo>
                  <a:lnTo>
                    <a:pt x="742" y="784"/>
                  </a:lnTo>
                  <a:lnTo>
                    <a:pt x="743" y="781"/>
                  </a:lnTo>
                  <a:lnTo>
                    <a:pt x="743" y="784"/>
                  </a:lnTo>
                  <a:lnTo>
                    <a:pt x="748" y="784"/>
                  </a:lnTo>
                  <a:lnTo>
                    <a:pt x="748" y="781"/>
                  </a:lnTo>
                  <a:lnTo>
                    <a:pt x="748" y="784"/>
                  </a:lnTo>
                  <a:lnTo>
                    <a:pt x="753" y="784"/>
                  </a:lnTo>
                  <a:lnTo>
                    <a:pt x="753" y="782"/>
                  </a:lnTo>
                  <a:lnTo>
                    <a:pt x="753" y="784"/>
                  </a:lnTo>
                  <a:lnTo>
                    <a:pt x="758" y="784"/>
                  </a:lnTo>
                  <a:lnTo>
                    <a:pt x="758" y="782"/>
                  </a:lnTo>
                  <a:lnTo>
                    <a:pt x="758" y="784"/>
                  </a:lnTo>
                  <a:lnTo>
                    <a:pt x="763" y="784"/>
                  </a:lnTo>
                  <a:lnTo>
                    <a:pt x="763" y="783"/>
                  </a:lnTo>
                  <a:lnTo>
                    <a:pt x="763" y="784"/>
                  </a:lnTo>
                  <a:lnTo>
                    <a:pt x="764" y="784"/>
                  </a:lnTo>
                  <a:lnTo>
                    <a:pt x="768" y="784"/>
                  </a:lnTo>
                  <a:lnTo>
                    <a:pt x="768" y="784"/>
                  </a:lnTo>
                  <a:lnTo>
                    <a:pt x="768" y="765"/>
                  </a:lnTo>
                  <a:lnTo>
                    <a:pt x="769" y="784"/>
                  </a:lnTo>
                  <a:lnTo>
                    <a:pt x="769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3" y="773"/>
                  </a:lnTo>
                  <a:lnTo>
                    <a:pt x="774" y="768"/>
                  </a:lnTo>
                  <a:lnTo>
                    <a:pt x="774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79" y="776"/>
                  </a:lnTo>
                  <a:lnTo>
                    <a:pt x="779" y="784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784" y="782"/>
                  </a:lnTo>
                  <a:lnTo>
                    <a:pt x="784" y="784"/>
                  </a:lnTo>
                  <a:lnTo>
                    <a:pt x="789" y="784"/>
                  </a:lnTo>
                  <a:lnTo>
                    <a:pt x="789" y="784"/>
                  </a:lnTo>
                  <a:lnTo>
                    <a:pt x="789" y="784"/>
                  </a:lnTo>
                  <a:lnTo>
                    <a:pt x="795" y="784"/>
                  </a:lnTo>
                  <a:lnTo>
                    <a:pt x="795" y="784"/>
                  </a:lnTo>
                  <a:lnTo>
                    <a:pt x="795" y="784"/>
                  </a:lnTo>
                  <a:lnTo>
                    <a:pt x="799" y="784"/>
                  </a:lnTo>
                  <a:lnTo>
                    <a:pt x="799" y="783"/>
                  </a:lnTo>
                  <a:lnTo>
                    <a:pt x="799" y="784"/>
                  </a:lnTo>
                  <a:lnTo>
                    <a:pt x="800" y="784"/>
                  </a:lnTo>
                  <a:lnTo>
                    <a:pt x="800" y="784"/>
                  </a:lnTo>
                  <a:lnTo>
                    <a:pt x="804" y="784"/>
                  </a:lnTo>
                  <a:lnTo>
                    <a:pt x="804" y="784"/>
                  </a:lnTo>
                  <a:lnTo>
                    <a:pt x="804" y="784"/>
                  </a:lnTo>
                  <a:lnTo>
                    <a:pt x="805" y="784"/>
                  </a:lnTo>
                  <a:lnTo>
                    <a:pt x="805" y="784"/>
                  </a:lnTo>
                  <a:lnTo>
                    <a:pt x="814" y="784"/>
                  </a:lnTo>
                  <a:lnTo>
                    <a:pt x="814" y="784"/>
                  </a:lnTo>
                  <a:lnTo>
                    <a:pt x="814" y="784"/>
                  </a:lnTo>
                  <a:lnTo>
                    <a:pt x="815" y="784"/>
                  </a:lnTo>
                  <a:lnTo>
                    <a:pt x="815" y="784"/>
                  </a:lnTo>
                  <a:lnTo>
                    <a:pt x="819" y="784"/>
                  </a:lnTo>
                  <a:lnTo>
                    <a:pt x="819" y="784"/>
                  </a:lnTo>
                  <a:lnTo>
                    <a:pt x="819" y="784"/>
                  </a:lnTo>
                  <a:lnTo>
                    <a:pt x="820" y="784"/>
                  </a:lnTo>
                  <a:lnTo>
                    <a:pt x="824" y="784"/>
                  </a:lnTo>
                  <a:lnTo>
                    <a:pt x="824" y="784"/>
                  </a:lnTo>
                  <a:lnTo>
                    <a:pt x="824" y="784"/>
                  </a:lnTo>
                  <a:lnTo>
                    <a:pt x="825" y="784"/>
                  </a:lnTo>
                  <a:lnTo>
                    <a:pt x="825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30" y="784"/>
                  </a:lnTo>
                  <a:lnTo>
                    <a:pt x="830" y="784"/>
                  </a:lnTo>
                  <a:lnTo>
                    <a:pt x="840" y="784"/>
                  </a:lnTo>
                  <a:lnTo>
                    <a:pt x="840" y="784"/>
                  </a:lnTo>
                  <a:lnTo>
                    <a:pt x="840" y="784"/>
                  </a:lnTo>
                  <a:lnTo>
                    <a:pt x="850" y="784"/>
                  </a:lnTo>
                  <a:lnTo>
                    <a:pt x="850" y="784"/>
                  </a:lnTo>
                  <a:lnTo>
                    <a:pt x="850" y="784"/>
                  </a:lnTo>
                  <a:lnTo>
                    <a:pt x="859" y="784"/>
                  </a:lnTo>
                  <a:lnTo>
                    <a:pt x="859" y="784"/>
                  </a:lnTo>
                  <a:lnTo>
                    <a:pt x="859" y="784"/>
                  </a:lnTo>
                  <a:lnTo>
                    <a:pt x="860" y="784"/>
                  </a:lnTo>
                  <a:lnTo>
                    <a:pt x="860" y="784"/>
                  </a:lnTo>
                  <a:lnTo>
                    <a:pt x="865" y="784"/>
                  </a:lnTo>
                  <a:lnTo>
                    <a:pt x="865" y="784"/>
                  </a:lnTo>
                  <a:lnTo>
                    <a:pt x="865" y="784"/>
                  </a:lnTo>
                  <a:lnTo>
                    <a:pt x="870" y="784"/>
                  </a:lnTo>
                  <a:lnTo>
                    <a:pt x="870" y="784"/>
                  </a:lnTo>
                  <a:lnTo>
                    <a:pt x="870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6" y="784"/>
                  </a:lnTo>
                  <a:lnTo>
                    <a:pt x="880" y="784"/>
                  </a:lnTo>
                  <a:lnTo>
                    <a:pt x="880" y="784"/>
                  </a:lnTo>
                  <a:lnTo>
                    <a:pt x="880" y="771"/>
                  </a:lnTo>
                  <a:lnTo>
                    <a:pt x="881" y="781"/>
                  </a:lnTo>
                  <a:lnTo>
                    <a:pt x="881" y="784"/>
                  </a:lnTo>
                  <a:lnTo>
                    <a:pt x="883" y="784"/>
                  </a:lnTo>
                  <a:lnTo>
                    <a:pt x="883" y="784"/>
                  </a:lnTo>
                  <a:lnTo>
                    <a:pt x="883" y="784"/>
                  </a:lnTo>
                  <a:lnTo>
                    <a:pt x="884" y="784"/>
                  </a:lnTo>
                  <a:lnTo>
                    <a:pt x="884" y="784"/>
                  </a:lnTo>
                  <a:lnTo>
                    <a:pt x="885" y="784"/>
                  </a:lnTo>
                  <a:lnTo>
                    <a:pt x="885" y="779"/>
                  </a:lnTo>
                  <a:lnTo>
                    <a:pt x="886" y="773"/>
                  </a:lnTo>
                  <a:lnTo>
                    <a:pt x="886" y="784"/>
                  </a:lnTo>
                  <a:lnTo>
                    <a:pt x="887" y="784"/>
                  </a:lnTo>
                  <a:lnTo>
                    <a:pt x="887" y="784"/>
                  </a:lnTo>
                  <a:lnTo>
                    <a:pt x="890" y="784"/>
                  </a:lnTo>
                  <a:lnTo>
                    <a:pt x="890" y="784"/>
                  </a:lnTo>
                  <a:lnTo>
                    <a:pt x="890" y="784"/>
                  </a:lnTo>
                  <a:lnTo>
                    <a:pt x="891" y="667"/>
                  </a:lnTo>
                  <a:lnTo>
                    <a:pt x="891" y="784"/>
                  </a:lnTo>
                  <a:lnTo>
                    <a:pt x="895" y="784"/>
                  </a:lnTo>
                  <a:lnTo>
                    <a:pt x="895" y="784"/>
                  </a:lnTo>
                  <a:lnTo>
                    <a:pt x="895" y="784"/>
                  </a:lnTo>
                  <a:lnTo>
                    <a:pt x="896" y="690"/>
                  </a:lnTo>
                  <a:lnTo>
                    <a:pt x="896" y="784"/>
                  </a:lnTo>
                  <a:lnTo>
                    <a:pt x="901" y="784"/>
                  </a:lnTo>
                  <a:lnTo>
                    <a:pt x="901" y="784"/>
                  </a:lnTo>
                  <a:lnTo>
                    <a:pt x="901" y="735"/>
                  </a:lnTo>
                  <a:lnTo>
                    <a:pt x="902" y="784"/>
                  </a:lnTo>
                  <a:lnTo>
                    <a:pt x="902" y="784"/>
                  </a:lnTo>
                  <a:lnTo>
                    <a:pt x="906" y="784"/>
                  </a:lnTo>
                  <a:lnTo>
                    <a:pt x="906" y="767"/>
                  </a:lnTo>
                  <a:lnTo>
                    <a:pt x="906" y="784"/>
                  </a:lnTo>
                  <a:lnTo>
                    <a:pt x="908" y="784"/>
                  </a:lnTo>
                  <a:lnTo>
                    <a:pt x="908" y="784"/>
                  </a:lnTo>
                  <a:lnTo>
                    <a:pt x="908" y="784"/>
                  </a:lnTo>
                  <a:lnTo>
                    <a:pt x="911" y="784"/>
                  </a:lnTo>
                  <a:lnTo>
                    <a:pt x="911" y="772"/>
                  </a:lnTo>
                  <a:lnTo>
                    <a:pt x="911" y="784"/>
                  </a:lnTo>
                  <a:lnTo>
                    <a:pt x="912" y="784"/>
                  </a:lnTo>
                  <a:lnTo>
                    <a:pt x="915" y="784"/>
                  </a:lnTo>
                  <a:lnTo>
                    <a:pt x="915" y="784"/>
                  </a:lnTo>
                  <a:lnTo>
                    <a:pt x="915" y="784"/>
                  </a:lnTo>
                  <a:lnTo>
                    <a:pt x="916" y="784"/>
                  </a:lnTo>
                  <a:lnTo>
                    <a:pt x="916" y="775"/>
                  </a:lnTo>
                  <a:lnTo>
                    <a:pt x="917" y="784"/>
                  </a:lnTo>
                  <a:lnTo>
                    <a:pt x="917" y="784"/>
                  </a:lnTo>
                  <a:lnTo>
                    <a:pt x="921" y="784"/>
                  </a:lnTo>
                  <a:lnTo>
                    <a:pt x="921" y="784"/>
                  </a:lnTo>
                  <a:lnTo>
                    <a:pt x="921" y="780"/>
                  </a:lnTo>
                  <a:lnTo>
                    <a:pt x="922" y="780"/>
                  </a:lnTo>
                  <a:lnTo>
                    <a:pt x="922" y="784"/>
                  </a:lnTo>
                  <a:lnTo>
                    <a:pt x="926" y="784"/>
                  </a:lnTo>
                  <a:lnTo>
                    <a:pt x="926" y="784"/>
                  </a:lnTo>
                  <a:lnTo>
                    <a:pt x="926" y="784"/>
                  </a:lnTo>
                  <a:lnTo>
                    <a:pt x="927" y="783"/>
                  </a:lnTo>
                  <a:lnTo>
                    <a:pt x="927" y="784"/>
                  </a:lnTo>
                  <a:lnTo>
                    <a:pt x="931" y="784"/>
                  </a:lnTo>
                  <a:lnTo>
                    <a:pt x="931" y="784"/>
                  </a:lnTo>
                  <a:lnTo>
                    <a:pt x="931" y="784"/>
                  </a:lnTo>
                  <a:lnTo>
                    <a:pt x="932" y="784"/>
                  </a:lnTo>
                  <a:lnTo>
                    <a:pt x="932" y="784"/>
                  </a:lnTo>
                  <a:lnTo>
                    <a:pt x="936" y="784"/>
                  </a:lnTo>
                  <a:lnTo>
                    <a:pt x="936" y="784"/>
                  </a:lnTo>
                  <a:lnTo>
                    <a:pt x="936" y="784"/>
                  </a:lnTo>
                  <a:lnTo>
                    <a:pt x="937" y="784"/>
                  </a:lnTo>
                  <a:lnTo>
                    <a:pt x="937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42" y="784"/>
                  </a:lnTo>
                  <a:lnTo>
                    <a:pt x="942" y="784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6" y="784"/>
                  </a:lnTo>
                  <a:lnTo>
                    <a:pt x="947" y="784"/>
                  </a:lnTo>
                  <a:lnTo>
                    <a:pt x="947" y="784"/>
                  </a:lnTo>
                  <a:lnTo>
                    <a:pt x="951" y="784"/>
                  </a:lnTo>
                  <a:lnTo>
                    <a:pt x="951" y="784"/>
                  </a:lnTo>
                  <a:lnTo>
                    <a:pt x="951" y="784"/>
                  </a:lnTo>
                  <a:lnTo>
                    <a:pt x="952" y="784"/>
                  </a:lnTo>
                  <a:lnTo>
                    <a:pt x="952" y="784"/>
                  </a:lnTo>
                  <a:lnTo>
                    <a:pt x="957" y="784"/>
                  </a:lnTo>
                  <a:lnTo>
                    <a:pt x="957" y="784"/>
                  </a:lnTo>
                  <a:lnTo>
                    <a:pt x="957" y="784"/>
                  </a:lnTo>
                  <a:lnTo>
                    <a:pt x="962" y="784"/>
                  </a:lnTo>
                  <a:lnTo>
                    <a:pt x="962" y="784"/>
                  </a:lnTo>
                  <a:lnTo>
                    <a:pt x="962" y="784"/>
                  </a:lnTo>
                  <a:lnTo>
                    <a:pt x="968" y="784"/>
                  </a:lnTo>
                  <a:lnTo>
                    <a:pt x="968" y="784"/>
                  </a:lnTo>
                  <a:lnTo>
                    <a:pt x="968" y="784"/>
                  </a:lnTo>
                  <a:lnTo>
                    <a:pt x="969" y="784"/>
                  </a:lnTo>
                  <a:lnTo>
                    <a:pt x="969" y="784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3" y="784"/>
                  </a:lnTo>
                  <a:lnTo>
                    <a:pt x="973" y="784"/>
                  </a:lnTo>
                  <a:lnTo>
                    <a:pt x="977" y="784"/>
                  </a:lnTo>
                  <a:lnTo>
                    <a:pt x="977" y="784"/>
                  </a:lnTo>
                  <a:lnTo>
                    <a:pt x="977" y="784"/>
                  </a:lnTo>
                  <a:lnTo>
                    <a:pt x="978" y="784"/>
                  </a:lnTo>
                  <a:lnTo>
                    <a:pt x="978" y="784"/>
                  </a:lnTo>
                  <a:lnTo>
                    <a:pt x="982" y="784"/>
                  </a:lnTo>
                  <a:lnTo>
                    <a:pt x="982" y="784"/>
                  </a:lnTo>
                  <a:lnTo>
                    <a:pt x="982" y="784"/>
                  </a:lnTo>
                  <a:lnTo>
                    <a:pt x="983" y="784"/>
                  </a:lnTo>
                  <a:lnTo>
                    <a:pt x="983" y="784"/>
                  </a:lnTo>
                  <a:lnTo>
                    <a:pt x="992" y="784"/>
                  </a:lnTo>
                  <a:lnTo>
                    <a:pt x="992" y="784"/>
                  </a:lnTo>
                  <a:lnTo>
                    <a:pt x="992" y="783"/>
                  </a:lnTo>
                  <a:lnTo>
                    <a:pt x="993" y="784"/>
                  </a:lnTo>
                  <a:lnTo>
                    <a:pt x="993" y="784"/>
                  </a:lnTo>
                  <a:lnTo>
                    <a:pt x="997" y="784"/>
                  </a:lnTo>
                  <a:lnTo>
                    <a:pt x="997" y="784"/>
                  </a:lnTo>
                  <a:lnTo>
                    <a:pt x="997" y="782"/>
                  </a:lnTo>
                  <a:lnTo>
                    <a:pt x="998" y="784"/>
                  </a:lnTo>
                  <a:lnTo>
                    <a:pt x="998" y="784"/>
                  </a:lnTo>
                  <a:lnTo>
                    <a:pt x="1002" y="784"/>
                  </a:lnTo>
                  <a:lnTo>
                    <a:pt x="1002" y="784"/>
                  </a:lnTo>
                  <a:lnTo>
                    <a:pt x="1002" y="784"/>
                  </a:lnTo>
                  <a:lnTo>
                    <a:pt x="1003" y="760"/>
                  </a:lnTo>
                  <a:lnTo>
                    <a:pt x="1003" y="784"/>
                  </a:lnTo>
                  <a:lnTo>
                    <a:pt x="1004" y="784"/>
                  </a:lnTo>
                  <a:lnTo>
                    <a:pt x="1004" y="784"/>
                  </a:lnTo>
                  <a:lnTo>
                    <a:pt x="1005" y="784"/>
                  </a:lnTo>
                  <a:lnTo>
                    <a:pt x="1005" y="784"/>
                  </a:lnTo>
                  <a:lnTo>
                    <a:pt x="1006" y="784"/>
                  </a:lnTo>
                  <a:lnTo>
                    <a:pt x="1006" y="784"/>
                  </a:lnTo>
                  <a:lnTo>
                    <a:pt x="1008" y="784"/>
                  </a:lnTo>
                  <a:lnTo>
                    <a:pt x="1008" y="761"/>
                  </a:lnTo>
                  <a:lnTo>
                    <a:pt x="1008" y="784"/>
                  </a:lnTo>
                  <a:lnTo>
                    <a:pt x="1009" y="784"/>
                  </a:lnTo>
                  <a:lnTo>
                    <a:pt x="1009" y="784"/>
                  </a:lnTo>
                  <a:lnTo>
                    <a:pt x="1010" y="784"/>
                  </a:lnTo>
                  <a:lnTo>
                    <a:pt x="1010" y="784"/>
                  </a:lnTo>
                  <a:lnTo>
                    <a:pt x="1011" y="784"/>
                  </a:lnTo>
                  <a:lnTo>
                    <a:pt x="1011" y="784"/>
                  </a:lnTo>
                  <a:lnTo>
                    <a:pt x="1013" y="784"/>
                  </a:lnTo>
                  <a:lnTo>
                    <a:pt x="1013" y="0"/>
                  </a:lnTo>
                  <a:lnTo>
                    <a:pt x="1013" y="784"/>
                  </a:lnTo>
                  <a:lnTo>
                    <a:pt x="1017" y="784"/>
                  </a:lnTo>
                  <a:lnTo>
                    <a:pt x="1017" y="784"/>
                  </a:lnTo>
                  <a:lnTo>
                    <a:pt x="1017" y="784"/>
                  </a:lnTo>
                  <a:lnTo>
                    <a:pt x="1018" y="86"/>
                  </a:lnTo>
                  <a:lnTo>
                    <a:pt x="1018" y="784"/>
                  </a:lnTo>
                  <a:lnTo>
                    <a:pt x="1020" y="784"/>
                  </a:lnTo>
                  <a:lnTo>
                    <a:pt x="1020" y="784"/>
                  </a:lnTo>
                  <a:lnTo>
                    <a:pt x="1020" y="784"/>
                  </a:lnTo>
                  <a:lnTo>
                    <a:pt x="1021" y="784"/>
                  </a:lnTo>
                  <a:lnTo>
                    <a:pt x="1021" y="784"/>
                  </a:lnTo>
                  <a:lnTo>
                    <a:pt x="1023" y="784"/>
                  </a:lnTo>
                  <a:lnTo>
                    <a:pt x="1023" y="438"/>
                  </a:lnTo>
                  <a:lnTo>
                    <a:pt x="1023" y="784"/>
                  </a:lnTo>
                  <a:lnTo>
                    <a:pt x="1024" y="784"/>
                  </a:lnTo>
                  <a:lnTo>
                    <a:pt x="1024" y="784"/>
                  </a:lnTo>
                  <a:lnTo>
                    <a:pt x="1025" y="784"/>
                  </a:lnTo>
                  <a:lnTo>
                    <a:pt x="1025" y="784"/>
                  </a:lnTo>
                  <a:lnTo>
                    <a:pt x="1026" y="784"/>
                  </a:lnTo>
                  <a:lnTo>
                    <a:pt x="1026" y="784"/>
                  </a:lnTo>
                  <a:lnTo>
                    <a:pt x="1028" y="784"/>
                  </a:lnTo>
                  <a:lnTo>
                    <a:pt x="1028" y="784"/>
                  </a:lnTo>
                  <a:lnTo>
                    <a:pt x="1028" y="655"/>
                  </a:lnTo>
                  <a:lnTo>
                    <a:pt x="1029" y="784"/>
                  </a:lnTo>
                  <a:lnTo>
                    <a:pt x="1029" y="784"/>
                  </a:lnTo>
                  <a:lnTo>
                    <a:pt x="1031" y="784"/>
                  </a:lnTo>
                  <a:lnTo>
                    <a:pt x="1031" y="784"/>
                  </a:lnTo>
                  <a:lnTo>
                    <a:pt x="1031" y="784"/>
                  </a:lnTo>
                  <a:lnTo>
                    <a:pt x="1033" y="784"/>
                  </a:lnTo>
                  <a:lnTo>
                    <a:pt x="1033" y="784"/>
                  </a:lnTo>
                  <a:lnTo>
                    <a:pt x="1033" y="742"/>
                  </a:lnTo>
                  <a:lnTo>
                    <a:pt x="1034" y="744"/>
                  </a:lnTo>
                  <a:lnTo>
                    <a:pt x="1034" y="784"/>
                  </a:lnTo>
                  <a:lnTo>
                    <a:pt x="1038" y="784"/>
                  </a:lnTo>
                  <a:lnTo>
                    <a:pt x="1038" y="784"/>
                  </a:lnTo>
                  <a:lnTo>
                    <a:pt x="1038" y="783"/>
                  </a:lnTo>
                  <a:lnTo>
                    <a:pt x="1039" y="756"/>
                  </a:lnTo>
                  <a:lnTo>
                    <a:pt x="1039" y="784"/>
                  </a:lnTo>
                  <a:lnTo>
                    <a:pt x="1043" y="784"/>
                  </a:lnTo>
                  <a:lnTo>
                    <a:pt x="1043" y="784"/>
                  </a:lnTo>
                  <a:lnTo>
                    <a:pt x="1043" y="784"/>
                  </a:lnTo>
                  <a:lnTo>
                    <a:pt x="1044" y="771"/>
                  </a:lnTo>
                  <a:lnTo>
                    <a:pt x="1044" y="784"/>
                  </a:lnTo>
                  <a:lnTo>
                    <a:pt x="1049" y="784"/>
                  </a:lnTo>
                  <a:lnTo>
                    <a:pt x="1049" y="779"/>
                  </a:lnTo>
                  <a:lnTo>
                    <a:pt x="1049" y="784"/>
                  </a:lnTo>
                  <a:lnTo>
                    <a:pt x="1054" y="784"/>
                  </a:lnTo>
                  <a:lnTo>
                    <a:pt x="1054" y="782"/>
                  </a:lnTo>
                  <a:lnTo>
                    <a:pt x="1054" y="784"/>
                  </a:lnTo>
                  <a:lnTo>
                    <a:pt x="1059" y="784"/>
                  </a:lnTo>
                  <a:lnTo>
                    <a:pt x="1059" y="783"/>
                  </a:lnTo>
                  <a:lnTo>
                    <a:pt x="1059" y="784"/>
                  </a:lnTo>
                  <a:lnTo>
                    <a:pt x="1064" y="784"/>
                  </a:lnTo>
                  <a:lnTo>
                    <a:pt x="1064" y="784"/>
                  </a:lnTo>
                  <a:lnTo>
                    <a:pt x="1064" y="784"/>
                  </a:lnTo>
                  <a:lnTo>
                    <a:pt x="1065" y="784"/>
                  </a:lnTo>
                  <a:lnTo>
                    <a:pt x="1069" y="784"/>
                  </a:lnTo>
                  <a:lnTo>
                    <a:pt x="1069" y="784"/>
                  </a:lnTo>
                  <a:lnTo>
                    <a:pt x="1069" y="784"/>
                  </a:lnTo>
                  <a:lnTo>
                    <a:pt x="1079" y="784"/>
                  </a:lnTo>
                  <a:lnTo>
                    <a:pt x="1079" y="784"/>
                  </a:lnTo>
                  <a:lnTo>
                    <a:pt x="1079" y="784"/>
                  </a:lnTo>
                  <a:lnTo>
                    <a:pt x="1080" y="784"/>
                  </a:lnTo>
                  <a:lnTo>
                    <a:pt x="1080" y="784"/>
                  </a:lnTo>
                  <a:lnTo>
                    <a:pt x="1081" y="784"/>
                  </a:lnTo>
                  <a:lnTo>
                    <a:pt x="1081" y="784"/>
                  </a:lnTo>
                  <a:lnTo>
                    <a:pt x="1084" y="784"/>
                  </a:lnTo>
                  <a:lnTo>
                    <a:pt x="1084" y="784"/>
                  </a:lnTo>
                  <a:lnTo>
                    <a:pt x="1084" y="784"/>
                  </a:lnTo>
                  <a:lnTo>
                    <a:pt x="1089" y="784"/>
                  </a:lnTo>
                  <a:lnTo>
                    <a:pt x="1089" y="784"/>
                  </a:lnTo>
                  <a:lnTo>
                    <a:pt x="1089" y="784"/>
                  </a:lnTo>
                  <a:lnTo>
                    <a:pt x="1091" y="784"/>
                  </a:lnTo>
                  <a:lnTo>
                    <a:pt x="1091" y="784"/>
                  </a:lnTo>
                  <a:lnTo>
                    <a:pt x="1091" y="784"/>
                  </a:lnTo>
                  <a:lnTo>
                    <a:pt x="1094" y="784"/>
                  </a:lnTo>
                  <a:lnTo>
                    <a:pt x="1094" y="784"/>
                  </a:lnTo>
                  <a:lnTo>
                    <a:pt x="1094" y="781"/>
                  </a:lnTo>
                  <a:lnTo>
                    <a:pt x="1095" y="781"/>
                  </a:lnTo>
                  <a:lnTo>
                    <a:pt x="1095" y="784"/>
                  </a:lnTo>
                  <a:lnTo>
                    <a:pt x="1097" y="784"/>
                  </a:lnTo>
                  <a:lnTo>
                    <a:pt x="1097" y="784"/>
                  </a:lnTo>
                  <a:lnTo>
                    <a:pt x="1097" y="784"/>
                  </a:lnTo>
                  <a:lnTo>
                    <a:pt x="1098" y="784"/>
                  </a:lnTo>
                  <a:lnTo>
                    <a:pt x="1098" y="784"/>
                  </a:lnTo>
                  <a:lnTo>
                    <a:pt x="1099" y="784"/>
                  </a:lnTo>
                  <a:lnTo>
                    <a:pt x="1099" y="784"/>
                  </a:lnTo>
                  <a:lnTo>
                    <a:pt x="1100" y="781"/>
                  </a:lnTo>
                  <a:lnTo>
                    <a:pt x="1100" y="784"/>
                  </a:lnTo>
                  <a:lnTo>
                    <a:pt x="1104" y="784"/>
                  </a:lnTo>
                  <a:lnTo>
                    <a:pt x="1104" y="784"/>
                  </a:lnTo>
                  <a:lnTo>
                    <a:pt x="1104" y="784"/>
                  </a:lnTo>
                  <a:lnTo>
                    <a:pt x="1105" y="780"/>
                  </a:lnTo>
                  <a:lnTo>
                    <a:pt x="1105" y="784"/>
                  </a:lnTo>
                  <a:lnTo>
                    <a:pt x="1110" y="784"/>
                  </a:lnTo>
                  <a:lnTo>
                    <a:pt x="1110" y="783"/>
                  </a:lnTo>
                  <a:lnTo>
                    <a:pt x="1110" y="784"/>
                  </a:lnTo>
                  <a:lnTo>
                    <a:pt x="1114" y="784"/>
                  </a:lnTo>
                  <a:lnTo>
                    <a:pt x="1114" y="784"/>
                  </a:lnTo>
                  <a:lnTo>
                    <a:pt x="1114" y="784"/>
                  </a:lnTo>
                  <a:lnTo>
                    <a:pt x="1115" y="784"/>
                  </a:lnTo>
                  <a:lnTo>
                    <a:pt x="1115" y="784"/>
                  </a:lnTo>
                  <a:lnTo>
                    <a:pt x="1120" y="784"/>
                  </a:lnTo>
                  <a:lnTo>
                    <a:pt x="1120" y="784"/>
                  </a:lnTo>
                  <a:lnTo>
                    <a:pt x="1120" y="784"/>
                  </a:lnTo>
                  <a:lnTo>
                    <a:pt x="1125" y="784"/>
                  </a:lnTo>
                  <a:lnTo>
                    <a:pt x="1125" y="658"/>
                  </a:lnTo>
                  <a:lnTo>
                    <a:pt x="1125" y="784"/>
                  </a:lnTo>
                  <a:lnTo>
                    <a:pt x="1127" y="784"/>
                  </a:lnTo>
                  <a:lnTo>
                    <a:pt x="1127" y="784"/>
                  </a:lnTo>
                  <a:lnTo>
                    <a:pt x="1127" y="784"/>
                  </a:lnTo>
                  <a:lnTo>
                    <a:pt x="1128" y="784"/>
                  </a:lnTo>
                  <a:lnTo>
                    <a:pt x="1128" y="784"/>
                  </a:lnTo>
                  <a:lnTo>
                    <a:pt x="1130" y="784"/>
                  </a:lnTo>
                  <a:lnTo>
                    <a:pt x="1130" y="672"/>
                  </a:lnTo>
                  <a:lnTo>
                    <a:pt x="1130" y="784"/>
                  </a:lnTo>
                  <a:lnTo>
                    <a:pt x="1135" y="784"/>
                  </a:lnTo>
                  <a:lnTo>
                    <a:pt x="1135" y="729"/>
                  </a:lnTo>
                  <a:lnTo>
                    <a:pt x="1135" y="784"/>
                  </a:lnTo>
                  <a:lnTo>
                    <a:pt x="1136" y="784"/>
                  </a:lnTo>
                  <a:lnTo>
                    <a:pt x="1136" y="784"/>
                  </a:lnTo>
                  <a:lnTo>
                    <a:pt x="1140" y="784"/>
                  </a:lnTo>
                  <a:lnTo>
                    <a:pt x="1140" y="784"/>
                  </a:lnTo>
                  <a:lnTo>
                    <a:pt x="1140" y="765"/>
                  </a:lnTo>
                  <a:lnTo>
                    <a:pt x="1141" y="784"/>
                  </a:lnTo>
                  <a:lnTo>
                    <a:pt x="1141" y="784"/>
                  </a:lnTo>
                  <a:lnTo>
                    <a:pt x="1144" y="784"/>
                  </a:lnTo>
                  <a:lnTo>
                    <a:pt x="1144" y="784"/>
                  </a:lnTo>
                  <a:lnTo>
                    <a:pt x="1144" y="784"/>
                  </a:lnTo>
                  <a:lnTo>
                    <a:pt x="1145" y="784"/>
                  </a:lnTo>
                  <a:lnTo>
                    <a:pt x="1145" y="778"/>
                  </a:lnTo>
                  <a:lnTo>
                    <a:pt x="1146" y="778"/>
                  </a:lnTo>
                  <a:lnTo>
                    <a:pt x="1146" y="784"/>
                  </a:lnTo>
                  <a:lnTo>
                    <a:pt x="1150" y="784"/>
                  </a:lnTo>
                  <a:lnTo>
                    <a:pt x="1150" y="784"/>
                  </a:lnTo>
                  <a:lnTo>
                    <a:pt x="1150" y="784"/>
                  </a:lnTo>
                  <a:lnTo>
                    <a:pt x="1151" y="780"/>
                  </a:lnTo>
                  <a:lnTo>
                    <a:pt x="1151" y="784"/>
                  </a:lnTo>
                  <a:lnTo>
                    <a:pt x="1155" y="784"/>
                  </a:lnTo>
                  <a:lnTo>
                    <a:pt x="1156" y="781"/>
                  </a:lnTo>
                  <a:lnTo>
                    <a:pt x="1156" y="784"/>
                  </a:lnTo>
                  <a:lnTo>
                    <a:pt x="1161" y="784"/>
                  </a:lnTo>
                  <a:lnTo>
                    <a:pt x="1161" y="783"/>
                  </a:lnTo>
                  <a:lnTo>
                    <a:pt x="1161" y="784"/>
                  </a:lnTo>
                  <a:lnTo>
                    <a:pt x="1166" y="784"/>
                  </a:lnTo>
                  <a:lnTo>
                    <a:pt x="1166" y="784"/>
                  </a:lnTo>
                  <a:lnTo>
                    <a:pt x="1166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71" y="784"/>
                  </a:lnTo>
                  <a:lnTo>
                    <a:pt x="1171" y="784"/>
                  </a:lnTo>
                  <a:lnTo>
                    <a:pt x="1171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6" y="784"/>
                  </a:lnTo>
                  <a:lnTo>
                    <a:pt x="1176" y="784"/>
                  </a:lnTo>
                  <a:lnTo>
                    <a:pt x="1176" y="784"/>
                  </a:lnTo>
                  <a:lnTo>
                    <a:pt x="1177" y="784"/>
                  </a:lnTo>
                  <a:lnTo>
                    <a:pt x="1177" y="784"/>
                  </a:lnTo>
                  <a:lnTo>
                    <a:pt x="1181" y="784"/>
                  </a:lnTo>
                  <a:lnTo>
                    <a:pt x="1181" y="784"/>
                  </a:lnTo>
                  <a:lnTo>
                    <a:pt x="1181" y="784"/>
                  </a:lnTo>
                  <a:lnTo>
                    <a:pt x="1182" y="784"/>
                  </a:lnTo>
                  <a:lnTo>
                    <a:pt x="1182" y="784"/>
                  </a:lnTo>
                  <a:lnTo>
                    <a:pt x="1183" y="784"/>
                  </a:lnTo>
                  <a:lnTo>
                    <a:pt x="1183" y="784"/>
                  </a:lnTo>
                  <a:lnTo>
                    <a:pt x="1184" y="784"/>
                  </a:lnTo>
                  <a:lnTo>
                    <a:pt x="1184" y="784"/>
                  </a:lnTo>
                  <a:lnTo>
                    <a:pt x="1186" y="784"/>
                  </a:lnTo>
                  <a:lnTo>
                    <a:pt x="1186" y="784"/>
                  </a:lnTo>
                  <a:lnTo>
                    <a:pt x="1186" y="784"/>
                  </a:lnTo>
                  <a:lnTo>
                    <a:pt x="1187" y="784"/>
                  </a:lnTo>
                  <a:lnTo>
                    <a:pt x="1191" y="784"/>
                  </a:lnTo>
                  <a:lnTo>
                    <a:pt x="1191" y="784"/>
                  </a:lnTo>
                  <a:lnTo>
                    <a:pt x="1191" y="784"/>
                  </a:lnTo>
                  <a:lnTo>
                    <a:pt x="1192" y="784"/>
                  </a:lnTo>
                  <a:lnTo>
                    <a:pt x="1192" y="784"/>
                  </a:lnTo>
                  <a:lnTo>
                    <a:pt x="1193" y="784"/>
                  </a:lnTo>
                  <a:lnTo>
                    <a:pt x="1193" y="784"/>
                  </a:lnTo>
                  <a:lnTo>
                    <a:pt x="1206" y="784"/>
                  </a:lnTo>
                  <a:lnTo>
                    <a:pt x="1206" y="784"/>
                  </a:lnTo>
                  <a:lnTo>
                    <a:pt x="1206" y="782"/>
                  </a:lnTo>
                  <a:lnTo>
                    <a:pt x="1207" y="784"/>
                  </a:lnTo>
                  <a:lnTo>
                    <a:pt x="1207" y="784"/>
                  </a:lnTo>
                  <a:lnTo>
                    <a:pt x="1211" y="784"/>
                  </a:lnTo>
                  <a:lnTo>
                    <a:pt x="1211" y="784"/>
                  </a:lnTo>
                  <a:lnTo>
                    <a:pt x="1211" y="783"/>
                  </a:lnTo>
                  <a:lnTo>
                    <a:pt x="1212" y="783"/>
                  </a:lnTo>
                  <a:lnTo>
                    <a:pt x="1212" y="784"/>
                  </a:lnTo>
                  <a:lnTo>
                    <a:pt x="1216" y="784"/>
                  </a:lnTo>
                  <a:lnTo>
                    <a:pt x="1216" y="784"/>
                  </a:lnTo>
                  <a:lnTo>
                    <a:pt x="1216" y="784"/>
                  </a:lnTo>
                  <a:lnTo>
                    <a:pt x="1217" y="784"/>
                  </a:lnTo>
                  <a:lnTo>
                    <a:pt x="1217" y="784"/>
                  </a:lnTo>
                  <a:lnTo>
                    <a:pt x="1221" y="784"/>
                  </a:lnTo>
                  <a:lnTo>
                    <a:pt x="1221" y="784"/>
                  </a:lnTo>
                  <a:lnTo>
                    <a:pt x="1221" y="784"/>
                  </a:lnTo>
                  <a:lnTo>
                    <a:pt x="1222" y="784"/>
                  </a:lnTo>
                  <a:lnTo>
                    <a:pt x="1222" y="784"/>
                  </a:lnTo>
                  <a:lnTo>
                    <a:pt x="1227" y="784"/>
                  </a:lnTo>
                  <a:lnTo>
                    <a:pt x="1227" y="784"/>
                  </a:lnTo>
                  <a:lnTo>
                    <a:pt x="1227" y="784"/>
                  </a:lnTo>
                  <a:lnTo>
                    <a:pt x="1232" y="784"/>
                  </a:lnTo>
                  <a:lnTo>
                    <a:pt x="1232" y="784"/>
                  </a:lnTo>
                  <a:lnTo>
                    <a:pt x="1232" y="784"/>
                  </a:lnTo>
                  <a:lnTo>
                    <a:pt x="1233" y="784"/>
                  </a:lnTo>
                  <a:lnTo>
                    <a:pt x="1233" y="784"/>
                  </a:lnTo>
                  <a:lnTo>
                    <a:pt x="1237" y="784"/>
                  </a:lnTo>
                  <a:lnTo>
                    <a:pt x="1237" y="784"/>
                  </a:lnTo>
                  <a:lnTo>
                    <a:pt x="1237" y="784"/>
                  </a:lnTo>
                  <a:lnTo>
                    <a:pt x="1242" y="784"/>
                  </a:lnTo>
                  <a:lnTo>
                    <a:pt x="1242" y="784"/>
                  </a:lnTo>
                  <a:lnTo>
                    <a:pt x="1242" y="784"/>
                  </a:lnTo>
                  <a:lnTo>
                    <a:pt x="1247" y="784"/>
                  </a:lnTo>
                  <a:lnTo>
                    <a:pt x="1247" y="784"/>
                  </a:lnTo>
                  <a:lnTo>
                    <a:pt x="1247" y="784"/>
                  </a:lnTo>
                  <a:lnTo>
                    <a:pt x="1252" y="784"/>
                  </a:lnTo>
                  <a:lnTo>
                    <a:pt x="1252" y="782"/>
                  </a:lnTo>
                  <a:lnTo>
                    <a:pt x="1252" y="784"/>
                  </a:lnTo>
                  <a:lnTo>
                    <a:pt x="1257" y="784"/>
                  </a:lnTo>
                  <a:lnTo>
                    <a:pt x="1257" y="784"/>
                  </a:lnTo>
                  <a:lnTo>
                    <a:pt x="1257" y="784"/>
                  </a:lnTo>
                  <a:lnTo>
                    <a:pt x="1258" y="784"/>
                  </a:lnTo>
                  <a:lnTo>
                    <a:pt x="1258" y="784"/>
                  </a:lnTo>
                  <a:lnTo>
                    <a:pt x="1262" y="784"/>
                  </a:lnTo>
                  <a:lnTo>
                    <a:pt x="1262" y="784"/>
                  </a:lnTo>
                  <a:lnTo>
                    <a:pt x="1262" y="784"/>
                  </a:lnTo>
                  <a:lnTo>
                    <a:pt x="1263" y="784"/>
                  </a:lnTo>
                  <a:lnTo>
                    <a:pt x="1263" y="784"/>
                  </a:lnTo>
                  <a:lnTo>
                    <a:pt x="1267" y="784"/>
                  </a:lnTo>
                  <a:lnTo>
                    <a:pt x="1267" y="784"/>
                  </a:lnTo>
                  <a:lnTo>
                    <a:pt x="1267" y="784"/>
                  </a:lnTo>
                  <a:lnTo>
                    <a:pt x="1268" y="784"/>
                  </a:lnTo>
                  <a:lnTo>
                    <a:pt x="1268" y="784"/>
                  </a:lnTo>
                  <a:lnTo>
                    <a:pt x="1273" y="784"/>
                  </a:lnTo>
                  <a:lnTo>
                    <a:pt x="1273" y="784"/>
                  </a:lnTo>
                  <a:lnTo>
                    <a:pt x="1273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7" name="Rectangle 888"/>
            <p:cNvSpPr>
              <a:spLocks noChangeArrowheads="1"/>
            </p:cNvSpPr>
            <p:nvPr/>
          </p:nvSpPr>
          <p:spPr bwMode="auto">
            <a:xfrm>
              <a:off x="3338513" y="131764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1447.7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8" name="Rectangle 891"/>
            <p:cNvSpPr>
              <a:spLocks noChangeArrowheads="1"/>
            </p:cNvSpPr>
            <p:nvPr/>
          </p:nvSpPr>
          <p:spPr bwMode="auto">
            <a:xfrm>
              <a:off x="3679825" y="1304926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9" name="Rectangle 892"/>
            <p:cNvSpPr>
              <a:spLocks noChangeArrowheads="1"/>
            </p:cNvSpPr>
            <p:nvPr/>
          </p:nvSpPr>
          <p:spPr bwMode="auto">
            <a:xfrm>
              <a:off x="2974975" y="1304925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Rectangle 899"/>
            <p:cNvSpPr>
              <a:spLocks noChangeArrowheads="1"/>
            </p:cNvSpPr>
            <p:nvPr/>
          </p:nvSpPr>
          <p:spPr bwMode="auto">
            <a:xfrm>
              <a:off x="2614612" y="1477964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1399.9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1" name="Line 919"/>
            <p:cNvSpPr>
              <a:spLocks noChangeShapeType="1"/>
            </p:cNvSpPr>
            <p:nvPr/>
          </p:nvSpPr>
          <p:spPr bwMode="auto">
            <a:xfrm flipV="1">
              <a:off x="1333500" y="1639888"/>
              <a:ext cx="36513" cy="4763"/>
            </a:xfrm>
            <a:prstGeom prst="line">
              <a:avLst/>
            </a:prstGeom>
            <a:noFill/>
            <a:ln w="0">
              <a:solidFill>
                <a:srgbClr val="46B4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1489074" y="2954337"/>
            <a:ext cx="3886083" cy="1576890"/>
            <a:chOff x="514350" y="1758950"/>
            <a:chExt cx="3814764" cy="1804100"/>
          </a:xfrm>
        </p:grpSpPr>
        <p:sp>
          <p:nvSpPr>
            <p:cNvPr id="273" name="Line 937"/>
            <p:cNvSpPr>
              <a:spLocks noChangeShapeType="1"/>
            </p:cNvSpPr>
            <p:nvPr/>
          </p:nvSpPr>
          <p:spPr bwMode="auto">
            <a:xfrm>
              <a:off x="514351" y="3284538"/>
              <a:ext cx="38147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4" name="Line 939"/>
            <p:cNvSpPr>
              <a:spLocks noChangeShapeType="1"/>
            </p:cNvSpPr>
            <p:nvPr/>
          </p:nvSpPr>
          <p:spPr bwMode="auto">
            <a:xfrm>
              <a:off x="59372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5" name="Line 940"/>
            <p:cNvSpPr>
              <a:spLocks noChangeShapeType="1"/>
            </p:cNvSpPr>
            <p:nvPr/>
          </p:nvSpPr>
          <p:spPr bwMode="auto">
            <a:xfrm>
              <a:off x="74612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6" name="Line 941"/>
            <p:cNvSpPr>
              <a:spLocks noChangeShapeType="1"/>
            </p:cNvSpPr>
            <p:nvPr/>
          </p:nvSpPr>
          <p:spPr bwMode="auto">
            <a:xfrm>
              <a:off x="8207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7" name="Line 942"/>
            <p:cNvSpPr>
              <a:spLocks noChangeShapeType="1"/>
            </p:cNvSpPr>
            <p:nvPr/>
          </p:nvSpPr>
          <p:spPr bwMode="auto">
            <a:xfrm>
              <a:off x="8969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8" name="Line 943"/>
            <p:cNvSpPr>
              <a:spLocks noChangeShapeType="1"/>
            </p:cNvSpPr>
            <p:nvPr/>
          </p:nvSpPr>
          <p:spPr bwMode="auto">
            <a:xfrm>
              <a:off x="10493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9" name="Line 944"/>
            <p:cNvSpPr>
              <a:spLocks noChangeShapeType="1"/>
            </p:cNvSpPr>
            <p:nvPr/>
          </p:nvSpPr>
          <p:spPr bwMode="auto">
            <a:xfrm>
              <a:off x="1123951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0" name="Line 945"/>
            <p:cNvSpPr>
              <a:spLocks noChangeShapeType="1"/>
            </p:cNvSpPr>
            <p:nvPr/>
          </p:nvSpPr>
          <p:spPr bwMode="auto">
            <a:xfrm>
              <a:off x="11985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1" name="Line 946"/>
            <p:cNvSpPr>
              <a:spLocks noChangeShapeType="1"/>
            </p:cNvSpPr>
            <p:nvPr/>
          </p:nvSpPr>
          <p:spPr bwMode="auto">
            <a:xfrm>
              <a:off x="13509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2" name="Line 947"/>
            <p:cNvSpPr>
              <a:spLocks noChangeShapeType="1"/>
            </p:cNvSpPr>
            <p:nvPr/>
          </p:nvSpPr>
          <p:spPr bwMode="auto">
            <a:xfrm>
              <a:off x="142557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3" name="Line 948"/>
            <p:cNvSpPr>
              <a:spLocks noChangeShapeType="1"/>
            </p:cNvSpPr>
            <p:nvPr/>
          </p:nvSpPr>
          <p:spPr bwMode="auto">
            <a:xfrm>
              <a:off x="15033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4" name="Line 949"/>
            <p:cNvSpPr>
              <a:spLocks noChangeShapeType="1"/>
            </p:cNvSpPr>
            <p:nvPr/>
          </p:nvSpPr>
          <p:spPr bwMode="auto">
            <a:xfrm>
              <a:off x="165258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5" name="Line 950"/>
            <p:cNvSpPr>
              <a:spLocks noChangeShapeType="1"/>
            </p:cNvSpPr>
            <p:nvPr/>
          </p:nvSpPr>
          <p:spPr bwMode="auto">
            <a:xfrm>
              <a:off x="173037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6" name="Line 951"/>
            <p:cNvSpPr>
              <a:spLocks noChangeShapeType="1"/>
            </p:cNvSpPr>
            <p:nvPr/>
          </p:nvSpPr>
          <p:spPr bwMode="auto">
            <a:xfrm>
              <a:off x="180498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7" name="Line 952"/>
            <p:cNvSpPr>
              <a:spLocks noChangeShapeType="1"/>
            </p:cNvSpPr>
            <p:nvPr/>
          </p:nvSpPr>
          <p:spPr bwMode="auto">
            <a:xfrm>
              <a:off x="195421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8" name="Line 953"/>
            <p:cNvSpPr>
              <a:spLocks noChangeShapeType="1"/>
            </p:cNvSpPr>
            <p:nvPr/>
          </p:nvSpPr>
          <p:spPr bwMode="auto">
            <a:xfrm>
              <a:off x="2032001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9" name="Line 954"/>
            <p:cNvSpPr>
              <a:spLocks noChangeShapeType="1"/>
            </p:cNvSpPr>
            <p:nvPr/>
          </p:nvSpPr>
          <p:spPr bwMode="auto">
            <a:xfrm>
              <a:off x="210661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0" name="Line 955"/>
            <p:cNvSpPr>
              <a:spLocks noChangeShapeType="1"/>
            </p:cNvSpPr>
            <p:nvPr/>
          </p:nvSpPr>
          <p:spPr bwMode="auto">
            <a:xfrm>
              <a:off x="225901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1" name="Line 956"/>
            <p:cNvSpPr>
              <a:spLocks noChangeShapeType="1"/>
            </p:cNvSpPr>
            <p:nvPr/>
          </p:nvSpPr>
          <p:spPr bwMode="auto">
            <a:xfrm>
              <a:off x="233362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2" name="Line 957"/>
            <p:cNvSpPr>
              <a:spLocks noChangeShapeType="1"/>
            </p:cNvSpPr>
            <p:nvPr/>
          </p:nvSpPr>
          <p:spPr bwMode="auto">
            <a:xfrm>
              <a:off x="24082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3" name="Line 958"/>
            <p:cNvSpPr>
              <a:spLocks noChangeShapeType="1"/>
            </p:cNvSpPr>
            <p:nvPr/>
          </p:nvSpPr>
          <p:spPr bwMode="auto">
            <a:xfrm>
              <a:off x="25606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4" name="Line 959"/>
            <p:cNvSpPr>
              <a:spLocks noChangeShapeType="1"/>
            </p:cNvSpPr>
            <p:nvPr/>
          </p:nvSpPr>
          <p:spPr bwMode="auto">
            <a:xfrm>
              <a:off x="2635251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5" name="Line 960"/>
            <p:cNvSpPr>
              <a:spLocks noChangeShapeType="1"/>
            </p:cNvSpPr>
            <p:nvPr/>
          </p:nvSpPr>
          <p:spPr bwMode="auto">
            <a:xfrm>
              <a:off x="27098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6" name="Line 961"/>
            <p:cNvSpPr>
              <a:spLocks noChangeShapeType="1"/>
            </p:cNvSpPr>
            <p:nvPr/>
          </p:nvSpPr>
          <p:spPr bwMode="auto">
            <a:xfrm>
              <a:off x="28622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7" name="Line 962"/>
            <p:cNvSpPr>
              <a:spLocks noChangeShapeType="1"/>
            </p:cNvSpPr>
            <p:nvPr/>
          </p:nvSpPr>
          <p:spPr bwMode="auto">
            <a:xfrm>
              <a:off x="293687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8" name="Line 963"/>
            <p:cNvSpPr>
              <a:spLocks noChangeShapeType="1"/>
            </p:cNvSpPr>
            <p:nvPr/>
          </p:nvSpPr>
          <p:spPr bwMode="auto">
            <a:xfrm>
              <a:off x="301466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9" name="Line 964"/>
            <p:cNvSpPr>
              <a:spLocks noChangeShapeType="1"/>
            </p:cNvSpPr>
            <p:nvPr/>
          </p:nvSpPr>
          <p:spPr bwMode="auto">
            <a:xfrm>
              <a:off x="316388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0" name="Line 965"/>
            <p:cNvSpPr>
              <a:spLocks noChangeShapeType="1"/>
            </p:cNvSpPr>
            <p:nvPr/>
          </p:nvSpPr>
          <p:spPr bwMode="auto">
            <a:xfrm>
              <a:off x="324167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1" name="Line 966"/>
            <p:cNvSpPr>
              <a:spLocks noChangeShapeType="1"/>
            </p:cNvSpPr>
            <p:nvPr/>
          </p:nvSpPr>
          <p:spPr bwMode="auto">
            <a:xfrm>
              <a:off x="331628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2" name="Line 967"/>
            <p:cNvSpPr>
              <a:spLocks noChangeShapeType="1"/>
            </p:cNvSpPr>
            <p:nvPr/>
          </p:nvSpPr>
          <p:spPr bwMode="auto">
            <a:xfrm>
              <a:off x="346868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3" name="Line 968"/>
            <p:cNvSpPr>
              <a:spLocks noChangeShapeType="1"/>
            </p:cNvSpPr>
            <p:nvPr/>
          </p:nvSpPr>
          <p:spPr bwMode="auto">
            <a:xfrm>
              <a:off x="3543301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4" name="Line 969"/>
            <p:cNvSpPr>
              <a:spLocks noChangeShapeType="1"/>
            </p:cNvSpPr>
            <p:nvPr/>
          </p:nvSpPr>
          <p:spPr bwMode="auto">
            <a:xfrm>
              <a:off x="361791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5" name="Line 970"/>
            <p:cNvSpPr>
              <a:spLocks noChangeShapeType="1"/>
            </p:cNvSpPr>
            <p:nvPr/>
          </p:nvSpPr>
          <p:spPr bwMode="auto">
            <a:xfrm>
              <a:off x="3770313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6" name="Line 971"/>
            <p:cNvSpPr>
              <a:spLocks noChangeShapeType="1"/>
            </p:cNvSpPr>
            <p:nvPr/>
          </p:nvSpPr>
          <p:spPr bwMode="auto">
            <a:xfrm>
              <a:off x="3844926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7" name="Line 972"/>
            <p:cNvSpPr>
              <a:spLocks noChangeShapeType="1"/>
            </p:cNvSpPr>
            <p:nvPr/>
          </p:nvSpPr>
          <p:spPr bwMode="auto">
            <a:xfrm>
              <a:off x="39195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8" name="Line 973"/>
            <p:cNvSpPr>
              <a:spLocks noChangeShapeType="1"/>
            </p:cNvSpPr>
            <p:nvPr/>
          </p:nvSpPr>
          <p:spPr bwMode="auto">
            <a:xfrm>
              <a:off x="40719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9" name="Line 974"/>
            <p:cNvSpPr>
              <a:spLocks noChangeShapeType="1"/>
            </p:cNvSpPr>
            <p:nvPr/>
          </p:nvSpPr>
          <p:spPr bwMode="auto">
            <a:xfrm>
              <a:off x="4146551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0" name="Line 975"/>
            <p:cNvSpPr>
              <a:spLocks noChangeShapeType="1"/>
            </p:cNvSpPr>
            <p:nvPr/>
          </p:nvSpPr>
          <p:spPr bwMode="auto">
            <a:xfrm>
              <a:off x="4224338" y="32845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1" name="Line 977"/>
            <p:cNvSpPr>
              <a:spLocks noChangeShapeType="1"/>
            </p:cNvSpPr>
            <p:nvPr/>
          </p:nvSpPr>
          <p:spPr bwMode="auto">
            <a:xfrm>
              <a:off x="5492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2" name="Line 978"/>
            <p:cNvSpPr>
              <a:spLocks noChangeShapeType="1"/>
            </p:cNvSpPr>
            <p:nvPr/>
          </p:nvSpPr>
          <p:spPr bwMode="auto">
            <a:xfrm>
              <a:off x="5651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3" name="Line 979"/>
            <p:cNvSpPr>
              <a:spLocks noChangeShapeType="1"/>
            </p:cNvSpPr>
            <p:nvPr/>
          </p:nvSpPr>
          <p:spPr bwMode="auto">
            <a:xfrm>
              <a:off x="5794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4" name="Line 980"/>
            <p:cNvSpPr>
              <a:spLocks noChangeShapeType="1"/>
            </p:cNvSpPr>
            <p:nvPr/>
          </p:nvSpPr>
          <p:spPr bwMode="auto">
            <a:xfrm>
              <a:off x="6096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5" name="Line 981"/>
            <p:cNvSpPr>
              <a:spLocks noChangeShapeType="1"/>
            </p:cNvSpPr>
            <p:nvPr/>
          </p:nvSpPr>
          <p:spPr bwMode="auto">
            <a:xfrm>
              <a:off x="6238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6" name="Line 982"/>
            <p:cNvSpPr>
              <a:spLocks noChangeShapeType="1"/>
            </p:cNvSpPr>
            <p:nvPr/>
          </p:nvSpPr>
          <p:spPr bwMode="auto">
            <a:xfrm>
              <a:off x="6397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7" name="Line 983"/>
            <p:cNvSpPr>
              <a:spLocks noChangeShapeType="1"/>
            </p:cNvSpPr>
            <p:nvPr/>
          </p:nvSpPr>
          <p:spPr bwMode="auto">
            <a:xfrm>
              <a:off x="6540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8" name="Line 984"/>
            <p:cNvSpPr>
              <a:spLocks noChangeShapeType="1"/>
            </p:cNvSpPr>
            <p:nvPr/>
          </p:nvSpPr>
          <p:spPr bwMode="auto">
            <a:xfrm>
              <a:off x="6842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19" name="Line 985"/>
            <p:cNvSpPr>
              <a:spLocks noChangeShapeType="1"/>
            </p:cNvSpPr>
            <p:nvPr/>
          </p:nvSpPr>
          <p:spPr bwMode="auto">
            <a:xfrm>
              <a:off x="6985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0" name="Line 986"/>
            <p:cNvSpPr>
              <a:spLocks noChangeShapeType="1"/>
            </p:cNvSpPr>
            <p:nvPr/>
          </p:nvSpPr>
          <p:spPr bwMode="auto">
            <a:xfrm>
              <a:off x="7143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1" name="Line 987"/>
            <p:cNvSpPr>
              <a:spLocks noChangeShapeType="1"/>
            </p:cNvSpPr>
            <p:nvPr/>
          </p:nvSpPr>
          <p:spPr bwMode="auto">
            <a:xfrm>
              <a:off x="7286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2" name="Line 988"/>
            <p:cNvSpPr>
              <a:spLocks noChangeShapeType="1"/>
            </p:cNvSpPr>
            <p:nvPr/>
          </p:nvSpPr>
          <p:spPr bwMode="auto">
            <a:xfrm>
              <a:off x="7620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3" name="Line 989"/>
            <p:cNvSpPr>
              <a:spLocks noChangeShapeType="1"/>
            </p:cNvSpPr>
            <p:nvPr/>
          </p:nvSpPr>
          <p:spPr bwMode="auto">
            <a:xfrm>
              <a:off x="7762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4" name="Line 990"/>
            <p:cNvSpPr>
              <a:spLocks noChangeShapeType="1"/>
            </p:cNvSpPr>
            <p:nvPr/>
          </p:nvSpPr>
          <p:spPr bwMode="auto">
            <a:xfrm>
              <a:off x="7921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5" name="Line 991"/>
            <p:cNvSpPr>
              <a:spLocks noChangeShapeType="1"/>
            </p:cNvSpPr>
            <p:nvPr/>
          </p:nvSpPr>
          <p:spPr bwMode="auto">
            <a:xfrm>
              <a:off x="8064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6" name="Line 992"/>
            <p:cNvSpPr>
              <a:spLocks noChangeShapeType="1"/>
            </p:cNvSpPr>
            <p:nvPr/>
          </p:nvSpPr>
          <p:spPr bwMode="auto">
            <a:xfrm>
              <a:off x="8366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7" name="Line 993"/>
            <p:cNvSpPr>
              <a:spLocks noChangeShapeType="1"/>
            </p:cNvSpPr>
            <p:nvPr/>
          </p:nvSpPr>
          <p:spPr bwMode="auto">
            <a:xfrm>
              <a:off x="8509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8" name="Line 994"/>
            <p:cNvSpPr>
              <a:spLocks noChangeShapeType="1"/>
            </p:cNvSpPr>
            <p:nvPr/>
          </p:nvSpPr>
          <p:spPr bwMode="auto">
            <a:xfrm>
              <a:off x="8667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9" name="Line 995"/>
            <p:cNvSpPr>
              <a:spLocks noChangeShapeType="1"/>
            </p:cNvSpPr>
            <p:nvPr/>
          </p:nvSpPr>
          <p:spPr bwMode="auto">
            <a:xfrm>
              <a:off x="8810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0" name="Line 996"/>
            <p:cNvSpPr>
              <a:spLocks noChangeShapeType="1"/>
            </p:cNvSpPr>
            <p:nvPr/>
          </p:nvSpPr>
          <p:spPr bwMode="auto">
            <a:xfrm>
              <a:off x="9112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1" name="Line 997"/>
            <p:cNvSpPr>
              <a:spLocks noChangeShapeType="1"/>
            </p:cNvSpPr>
            <p:nvPr/>
          </p:nvSpPr>
          <p:spPr bwMode="auto">
            <a:xfrm>
              <a:off x="9255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2" name="Line 998"/>
            <p:cNvSpPr>
              <a:spLocks noChangeShapeType="1"/>
            </p:cNvSpPr>
            <p:nvPr/>
          </p:nvSpPr>
          <p:spPr bwMode="auto">
            <a:xfrm>
              <a:off x="9413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3" name="Line 999"/>
            <p:cNvSpPr>
              <a:spLocks noChangeShapeType="1"/>
            </p:cNvSpPr>
            <p:nvPr/>
          </p:nvSpPr>
          <p:spPr bwMode="auto">
            <a:xfrm>
              <a:off x="9556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4" name="Line 1000"/>
            <p:cNvSpPr>
              <a:spLocks noChangeShapeType="1"/>
            </p:cNvSpPr>
            <p:nvPr/>
          </p:nvSpPr>
          <p:spPr bwMode="auto">
            <a:xfrm>
              <a:off x="9890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5" name="Line 1001"/>
            <p:cNvSpPr>
              <a:spLocks noChangeShapeType="1"/>
            </p:cNvSpPr>
            <p:nvPr/>
          </p:nvSpPr>
          <p:spPr bwMode="auto">
            <a:xfrm>
              <a:off x="10033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6" name="Line 1002"/>
            <p:cNvSpPr>
              <a:spLocks noChangeShapeType="1"/>
            </p:cNvSpPr>
            <p:nvPr/>
          </p:nvSpPr>
          <p:spPr bwMode="auto">
            <a:xfrm>
              <a:off x="10191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7" name="Line 1003"/>
            <p:cNvSpPr>
              <a:spLocks noChangeShapeType="1"/>
            </p:cNvSpPr>
            <p:nvPr/>
          </p:nvSpPr>
          <p:spPr bwMode="auto">
            <a:xfrm>
              <a:off x="10334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8" name="Line 1004"/>
            <p:cNvSpPr>
              <a:spLocks noChangeShapeType="1"/>
            </p:cNvSpPr>
            <p:nvPr/>
          </p:nvSpPr>
          <p:spPr bwMode="auto">
            <a:xfrm>
              <a:off x="10636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9" name="Line 1005"/>
            <p:cNvSpPr>
              <a:spLocks noChangeShapeType="1"/>
            </p:cNvSpPr>
            <p:nvPr/>
          </p:nvSpPr>
          <p:spPr bwMode="auto">
            <a:xfrm>
              <a:off x="10779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0" name="Line 1006"/>
            <p:cNvSpPr>
              <a:spLocks noChangeShapeType="1"/>
            </p:cNvSpPr>
            <p:nvPr/>
          </p:nvSpPr>
          <p:spPr bwMode="auto">
            <a:xfrm>
              <a:off x="10937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1" name="Line 1007"/>
            <p:cNvSpPr>
              <a:spLocks noChangeShapeType="1"/>
            </p:cNvSpPr>
            <p:nvPr/>
          </p:nvSpPr>
          <p:spPr bwMode="auto">
            <a:xfrm>
              <a:off x="11080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2" name="Line 1008"/>
            <p:cNvSpPr>
              <a:spLocks noChangeShapeType="1"/>
            </p:cNvSpPr>
            <p:nvPr/>
          </p:nvSpPr>
          <p:spPr bwMode="auto">
            <a:xfrm>
              <a:off x="11382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3" name="Line 1009"/>
            <p:cNvSpPr>
              <a:spLocks noChangeShapeType="1"/>
            </p:cNvSpPr>
            <p:nvPr/>
          </p:nvSpPr>
          <p:spPr bwMode="auto">
            <a:xfrm>
              <a:off x="11525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4" name="Line 1010"/>
            <p:cNvSpPr>
              <a:spLocks noChangeShapeType="1"/>
            </p:cNvSpPr>
            <p:nvPr/>
          </p:nvSpPr>
          <p:spPr bwMode="auto">
            <a:xfrm>
              <a:off x="11684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5" name="Line 1011"/>
            <p:cNvSpPr>
              <a:spLocks noChangeShapeType="1"/>
            </p:cNvSpPr>
            <p:nvPr/>
          </p:nvSpPr>
          <p:spPr bwMode="auto">
            <a:xfrm>
              <a:off x="11826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6" name="Line 1012"/>
            <p:cNvSpPr>
              <a:spLocks noChangeShapeType="1"/>
            </p:cNvSpPr>
            <p:nvPr/>
          </p:nvSpPr>
          <p:spPr bwMode="auto">
            <a:xfrm>
              <a:off x="12128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7" name="Line 1013"/>
            <p:cNvSpPr>
              <a:spLocks noChangeShapeType="1"/>
            </p:cNvSpPr>
            <p:nvPr/>
          </p:nvSpPr>
          <p:spPr bwMode="auto">
            <a:xfrm>
              <a:off x="12271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8" name="Line 1014"/>
            <p:cNvSpPr>
              <a:spLocks noChangeShapeType="1"/>
            </p:cNvSpPr>
            <p:nvPr/>
          </p:nvSpPr>
          <p:spPr bwMode="auto">
            <a:xfrm>
              <a:off x="12461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9" name="Line 1015"/>
            <p:cNvSpPr>
              <a:spLocks noChangeShapeType="1"/>
            </p:cNvSpPr>
            <p:nvPr/>
          </p:nvSpPr>
          <p:spPr bwMode="auto">
            <a:xfrm>
              <a:off x="12604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0" name="Line 1016"/>
            <p:cNvSpPr>
              <a:spLocks noChangeShapeType="1"/>
            </p:cNvSpPr>
            <p:nvPr/>
          </p:nvSpPr>
          <p:spPr bwMode="auto">
            <a:xfrm>
              <a:off x="12906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1" name="Line 1017"/>
            <p:cNvSpPr>
              <a:spLocks noChangeShapeType="1"/>
            </p:cNvSpPr>
            <p:nvPr/>
          </p:nvSpPr>
          <p:spPr bwMode="auto">
            <a:xfrm>
              <a:off x="13049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2" name="Line 1018"/>
            <p:cNvSpPr>
              <a:spLocks noChangeShapeType="1"/>
            </p:cNvSpPr>
            <p:nvPr/>
          </p:nvSpPr>
          <p:spPr bwMode="auto">
            <a:xfrm>
              <a:off x="13208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3" name="Line 1019"/>
            <p:cNvSpPr>
              <a:spLocks noChangeShapeType="1"/>
            </p:cNvSpPr>
            <p:nvPr/>
          </p:nvSpPr>
          <p:spPr bwMode="auto">
            <a:xfrm>
              <a:off x="13350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4" name="Line 1020"/>
            <p:cNvSpPr>
              <a:spLocks noChangeShapeType="1"/>
            </p:cNvSpPr>
            <p:nvPr/>
          </p:nvSpPr>
          <p:spPr bwMode="auto">
            <a:xfrm>
              <a:off x="13652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5" name="Line 1021"/>
            <p:cNvSpPr>
              <a:spLocks noChangeShapeType="1"/>
            </p:cNvSpPr>
            <p:nvPr/>
          </p:nvSpPr>
          <p:spPr bwMode="auto">
            <a:xfrm>
              <a:off x="13795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6" name="Line 1022"/>
            <p:cNvSpPr>
              <a:spLocks noChangeShapeType="1"/>
            </p:cNvSpPr>
            <p:nvPr/>
          </p:nvSpPr>
          <p:spPr bwMode="auto">
            <a:xfrm>
              <a:off x="13954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7" name="Line 1023"/>
            <p:cNvSpPr>
              <a:spLocks noChangeShapeType="1"/>
            </p:cNvSpPr>
            <p:nvPr/>
          </p:nvSpPr>
          <p:spPr bwMode="auto">
            <a:xfrm>
              <a:off x="14097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8" name="Line 1024"/>
            <p:cNvSpPr>
              <a:spLocks noChangeShapeType="1"/>
            </p:cNvSpPr>
            <p:nvPr/>
          </p:nvSpPr>
          <p:spPr bwMode="auto">
            <a:xfrm>
              <a:off x="14398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9" name="Line 1025"/>
            <p:cNvSpPr>
              <a:spLocks noChangeShapeType="1"/>
            </p:cNvSpPr>
            <p:nvPr/>
          </p:nvSpPr>
          <p:spPr bwMode="auto">
            <a:xfrm>
              <a:off x="14541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0" name="Line 1026"/>
            <p:cNvSpPr>
              <a:spLocks noChangeShapeType="1"/>
            </p:cNvSpPr>
            <p:nvPr/>
          </p:nvSpPr>
          <p:spPr bwMode="auto">
            <a:xfrm>
              <a:off x="14700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1" name="Line 1027"/>
            <p:cNvSpPr>
              <a:spLocks noChangeShapeType="1"/>
            </p:cNvSpPr>
            <p:nvPr/>
          </p:nvSpPr>
          <p:spPr bwMode="auto">
            <a:xfrm>
              <a:off x="14874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2" name="Line 1028"/>
            <p:cNvSpPr>
              <a:spLocks noChangeShapeType="1"/>
            </p:cNvSpPr>
            <p:nvPr/>
          </p:nvSpPr>
          <p:spPr bwMode="auto">
            <a:xfrm>
              <a:off x="15176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3" name="Line 1029"/>
            <p:cNvSpPr>
              <a:spLocks noChangeShapeType="1"/>
            </p:cNvSpPr>
            <p:nvPr/>
          </p:nvSpPr>
          <p:spPr bwMode="auto">
            <a:xfrm>
              <a:off x="15319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4" name="Line 1030"/>
            <p:cNvSpPr>
              <a:spLocks noChangeShapeType="1"/>
            </p:cNvSpPr>
            <p:nvPr/>
          </p:nvSpPr>
          <p:spPr bwMode="auto">
            <a:xfrm>
              <a:off x="15478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5" name="Line 1031"/>
            <p:cNvSpPr>
              <a:spLocks noChangeShapeType="1"/>
            </p:cNvSpPr>
            <p:nvPr/>
          </p:nvSpPr>
          <p:spPr bwMode="auto">
            <a:xfrm>
              <a:off x="15621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6" name="Line 1032"/>
            <p:cNvSpPr>
              <a:spLocks noChangeShapeType="1"/>
            </p:cNvSpPr>
            <p:nvPr/>
          </p:nvSpPr>
          <p:spPr bwMode="auto">
            <a:xfrm>
              <a:off x="15922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7" name="Line 1033"/>
            <p:cNvSpPr>
              <a:spLocks noChangeShapeType="1"/>
            </p:cNvSpPr>
            <p:nvPr/>
          </p:nvSpPr>
          <p:spPr bwMode="auto">
            <a:xfrm>
              <a:off x="16065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8" name="Line 1034"/>
            <p:cNvSpPr>
              <a:spLocks noChangeShapeType="1"/>
            </p:cNvSpPr>
            <p:nvPr/>
          </p:nvSpPr>
          <p:spPr bwMode="auto">
            <a:xfrm>
              <a:off x="16224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9" name="Line 1035"/>
            <p:cNvSpPr>
              <a:spLocks noChangeShapeType="1"/>
            </p:cNvSpPr>
            <p:nvPr/>
          </p:nvSpPr>
          <p:spPr bwMode="auto">
            <a:xfrm>
              <a:off x="16367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0" name="Line 1036"/>
            <p:cNvSpPr>
              <a:spLocks noChangeShapeType="1"/>
            </p:cNvSpPr>
            <p:nvPr/>
          </p:nvSpPr>
          <p:spPr bwMode="auto">
            <a:xfrm>
              <a:off x="16668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1" name="Line 1037"/>
            <p:cNvSpPr>
              <a:spLocks noChangeShapeType="1"/>
            </p:cNvSpPr>
            <p:nvPr/>
          </p:nvSpPr>
          <p:spPr bwMode="auto">
            <a:xfrm>
              <a:off x="16827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2" name="Line 1038"/>
            <p:cNvSpPr>
              <a:spLocks noChangeShapeType="1"/>
            </p:cNvSpPr>
            <p:nvPr/>
          </p:nvSpPr>
          <p:spPr bwMode="auto">
            <a:xfrm>
              <a:off x="16970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3" name="Line 1039"/>
            <p:cNvSpPr>
              <a:spLocks noChangeShapeType="1"/>
            </p:cNvSpPr>
            <p:nvPr/>
          </p:nvSpPr>
          <p:spPr bwMode="auto">
            <a:xfrm>
              <a:off x="17113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4" name="Line 1040"/>
            <p:cNvSpPr>
              <a:spLocks noChangeShapeType="1"/>
            </p:cNvSpPr>
            <p:nvPr/>
          </p:nvSpPr>
          <p:spPr bwMode="auto">
            <a:xfrm>
              <a:off x="17446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5" name="Line 1041"/>
            <p:cNvSpPr>
              <a:spLocks noChangeShapeType="1"/>
            </p:cNvSpPr>
            <p:nvPr/>
          </p:nvSpPr>
          <p:spPr bwMode="auto">
            <a:xfrm>
              <a:off x="17589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6" name="Line 1042"/>
            <p:cNvSpPr>
              <a:spLocks noChangeShapeType="1"/>
            </p:cNvSpPr>
            <p:nvPr/>
          </p:nvSpPr>
          <p:spPr bwMode="auto">
            <a:xfrm>
              <a:off x="17748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7" name="Line 1043"/>
            <p:cNvSpPr>
              <a:spLocks noChangeShapeType="1"/>
            </p:cNvSpPr>
            <p:nvPr/>
          </p:nvSpPr>
          <p:spPr bwMode="auto">
            <a:xfrm>
              <a:off x="17891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8" name="Line 1044"/>
            <p:cNvSpPr>
              <a:spLocks noChangeShapeType="1"/>
            </p:cNvSpPr>
            <p:nvPr/>
          </p:nvSpPr>
          <p:spPr bwMode="auto">
            <a:xfrm>
              <a:off x="18192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9" name="Line 1045"/>
            <p:cNvSpPr>
              <a:spLocks noChangeShapeType="1"/>
            </p:cNvSpPr>
            <p:nvPr/>
          </p:nvSpPr>
          <p:spPr bwMode="auto">
            <a:xfrm>
              <a:off x="18351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0" name="Line 1046"/>
            <p:cNvSpPr>
              <a:spLocks noChangeShapeType="1"/>
            </p:cNvSpPr>
            <p:nvPr/>
          </p:nvSpPr>
          <p:spPr bwMode="auto">
            <a:xfrm>
              <a:off x="18494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1" name="Line 1047"/>
            <p:cNvSpPr>
              <a:spLocks noChangeShapeType="1"/>
            </p:cNvSpPr>
            <p:nvPr/>
          </p:nvSpPr>
          <p:spPr bwMode="auto">
            <a:xfrm>
              <a:off x="18637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2" name="Line 1048"/>
            <p:cNvSpPr>
              <a:spLocks noChangeShapeType="1"/>
            </p:cNvSpPr>
            <p:nvPr/>
          </p:nvSpPr>
          <p:spPr bwMode="auto">
            <a:xfrm>
              <a:off x="18938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3" name="Line 1049"/>
            <p:cNvSpPr>
              <a:spLocks noChangeShapeType="1"/>
            </p:cNvSpPr>
            <p:nvPr/>
          </p:nvSpPr>
          <p:spPr bwMode="auto">
            <a:xfrm>
              <a:off x="19097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4" name="Line 1050"/>
            <p:cNvSpPr>
              <a:spLocks noChangeShapeType="1"/>
            </p:cNvSpPr>
            <p:nvPr/>
          </p:nvSpPr>
          <p:spPr bwMode="auto">
            <a:xfrm>
              <a:off x="19240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5" name="Line 1051"/>
            <p:cNvSpPr>
              <a:spLocks noChangeShapeType="1"/>
            </p:cNvSpPr>
            <p:nvPr/>
          </p:nvSpPr>
          <p:spPr bwMode="auto">
            <a:xfrm>
              <a:off x="19383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6" name="Line 1052"/>
            <p:cNvSpPr>
              <a:spLocks noChangeShapeType="1"/>
            </p:cNvSpPr>
            <p:nvPr/>
          </p:nvSpPr>
          <p:spPr bwMode="auto">
            <a:xfrm>
              <a:off x="19685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7" name="Line 1053"/>
            <p:cNvSpPr>
              <a:spLocks noChangeShapeType="1"/>
            </p:cNvSpPr>
            <p:nvPr/>
          </p:nvSpPr>
          <p:spPr bwMode="auto">
            <a:xfrm>
              <a:off x="19875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8" name="Line 1054"/>
            <p:cNvSpPr>
              <a:spLocks noChangeShapeType="1"/>
            </p:cNvSpPr>
            <p:nvPr/>
          </p:nvSpPr>
          <p:spPr bwMode="auto">
            <a:xfrm>
              <a:off x="20018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9" name="Line 1055"/>
            <p:cNvSpPr>
              <a:spLocks noChangeShapeType="1"/>
            </p:cNvSpPr>
            <p:nvPr/>
          </p:nvSpPr>
          <p:spPr bwMode="auto">
            <a:xfrm>
              <a:off x="20161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0" name="Line 1056"/>
            <p:cNvSpPr>
              <a:spLocks noChangeShapeType="1"/>
            </p:cNvSpPr>
            <p:nvPr/>
          </p:nvSpPr>
          <p:spPr bwMode="auto">
            <a:xfrm>
              <a:off x="20462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1" name="Line 1057"/>
            <p:cNvSpPr>
              <a:spLocks noChangeShapeType="1"/>
            </p:cNvSpPr>
            <p:nvPr/>
          </p:nvSpPr>
          <p:spPr bwMode="auto">
            <a:xfrm>
              <a:off x="20621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2" name="Line 1058"/>
            <p:cNvSpPr>
              <a:spLocks noChangeShapeType="1"/>
            </p:cNvSpPr>
            <p:nvPr/>
          </p:nvSpPr>
          <p:spPr bwMode="auto">
            <a:xfrm>
              <a:off x="20764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3" name="Line 1059"/>
            <p:cNvSpPr>
              <a:spLocks noChangeShapeType="1"/>
            </p:cNvSpPr>
            <p:nvPr/>
          </p:nvSpPr>
          <p:spPr bwMode="auto">
            <a:xfrm>
              <a:off x="20907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4" name="Line 1060"/>
            <p:cNvSpPr>
              <a:spLocks noChangeShapeType="1"/>
            </p:cNvSpPr>
            <p:nvPr/>
          </p:nvSpPr>
          <p:spPr bwMode="auto">
            <a:xfrm>
              <a:off x="21209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5" name="Line 1061"/>
            <p:cNvSpPr>
              <a:spLocks noChangeShapeType="1"/>
            </p:cNvSpPr>
            <p:nvPr/>
          </p:nvSpPr>
          <p:spPr bwMode="auto">
            <a:xfrm>
              <a:off x="21367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6" name="Line 1062"/>
            <p:cNvSpPr>
              <a:spLocks noChangeShapeType="1"/>
            </p:cNvSpPr>
            <p:nvPr/>
          </p:nvSpPr>
          <p:spPr bwMode="auto">
            <a:xfrm>
              <a:off x="21510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7" name="Line 1063"/>
            <p:cNvSpPr>
              <a:spLocks noChangeShapeType="1"/>
            </p:cNvSpPr>
            <p:nvPr/>
          </p:nvSpPr>
          <p:spPr bwMode="auto">
            <a:xfrm>
              <a:off x="21653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8" name="Line 1064"/>
            <p:cNvSpPr>
              <a:spLocks noChangeShapeType="1"/>
            </p:cNvSpPr>
            <p:nvPr/>
          </p:nvSpPr>
          <p:spPr bwMode="auto">
            <a:xfrm>
              <a:off x="21955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9" name="Line 1065"/>
            <p:cNvSpPr>
              <a:spLocks noChangeShapeType="1"/>
            </p:cNvSpPr>
            <p:nvPr/>
          </p:nvSpPr>
          <p:spPr bwMode="auto">
            <a:xfrm>
              <a:off x="22113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0" name="Line 1066"/>
            <p:cNvSpPr>
              <a:spLocks noChangeShapeType="1"/>
            </p:cNvSpPr>
            <p:nvPr/>
          </p:nvSpPr>
          <p:spPr bwMode="auto">
            <a:xfrm>
              <a:off x="22288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1" name="Line 1067"/>
            <p:cNvSpPr>
              <a:spLocks noChangeShapeType="1"/>
            </p:cNvSpPr>
            <p:nvPr/>
          </p:nvSpPr>
          <p:spPr bwMode="auto">
            <a:xfrm>
              <a:off x="22431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2" name="Line 1068"/>
            <p:cNvSpPr>
              <a:spLocks noChangeShapeType="1"/>
            </p:cNvSpPr>
            <p:nvPr/>
          </p:nvSpPr>
          <p:spPr bwMode="auto">
            <a:xfrm>
              <a:off x="22733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3" name="Line 1069"/>
            <p:cNvSpPr>
              <a:spLocks noChangeShapeType="1"/>
            </p:cNvSpPr>
            <p:nvPr/>
          </p:nvSpPr>
          <p:spPr bwMode="auto">
            <a:xfrm>
              <a:off x="22891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4" name="Line 1070"/>
            <p:cNvSpPr>
              <a:spLocks noChangeShapeType="1"/>
            </p:cNvSpPr>
            <p:nvPr/>
          </p:nvSpPr>
          <p:spPr bwMode="auto">
            <a:xfrm>
              <a:off x="23034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5" name="Line 1071"/>
            <p:cNvSpPr>
              <a:spLocks noChangeShapeType="1"/>
            </p:cNvSpPr>
            <p:nvPr/>
          </p:nvSpPr>
          <p:spPr bwMode="auto">
            <a:xfrm>
              <a:off x="23177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6" name="Line 1072"/>
            <p:cNvSpPr>
              <a:spLocks noChangeShapeType="1"/>
            </p:cNvSpPr>
            <p:nvPr/>
          </p:nvSpPr>
          <p:spPr bwMode="auto">
            <a:xfrm>
              <a:off x="23479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7" name="Line 1073"/>
            <p:cNvSpPr>
              <a:spLocks noChangeShapeType="1"/>
            </p:cNvSpPr>
            <p:nvPr/>
          </p:nvSpPr>
          <p:spPr bwMode="auto">
            <a:xfrm>
              <a:off x="23637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8" name="Line 1074"/>
            <p:cNvSpPr>
              <a:spLocks noChangeShapeType="1"/>
            </p:cNvSpPr>
            <p:nvPr/>
          </p:nvSpPr>
          <p:spPr bwMode="auto">
            <a:xfrm>
              <a:off x="23780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9" name="Line 1075"/>
            <p:cNvSpPr>
              <a:spLocks noChangeShapeType="1"/>
            </p:cNvSpPr>
            <p:nvPr/>
          </p:nvSpPr>
          <p:spPr bwMode="auto">
            <a:xfrm>
              <a:off x="23939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0" name="Line 1076"/>
            <p:cNvSpPr>
              <a:spLocks noChangeShapeType="1"/>
            </p:cNvSpPr>
            <p:nvPr/>
          </p:nvSpPr>
          <p:spPr bwMode="auto">
            <a:xfrm>
              <a:off x="24225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1" name="Line 1077"/>
            <p:cNvSpPr>
              <a:spLocks noChangeShapeType="1"/>
            </p:cNvSpPr>
            <p:nvPr/>
          </p:nvSpPr>
          <p:spPr bwMode="auto">
            <a:xfrm>
              <a:off x="24384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2" name="Line 1078"/>
            <p:cNvSpPr>
              <a:spLocks noChangeShapeType="1"/>
            </p:cNvSpPr>
            <p:nvPr/>
          </p:nvSpPr>
          <p:spPr bwMode="auto">
            <a:xfrm>
              <a:off x="24526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3" name="Line 1079"/>
            <p:cNvSpPr>
              <a:spLocks noChangeShapeType="1"/>
            </p:cNvSpPr>
            <p:nvPr/>
          </p:nvSpPr>
          <p:spPr bwMode="auto">
            <a:xfrm>
              <a:off x="24685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4" name="Line 1080"/>
            <p:cNvSpPr>
              <a:spLocks noChangeShapeType="1"/>
            </p:cNvSpPr>
            <p:nvPr/>
          </p:nvSpPr>
          <p:spPr bwMode="auto">
            <a:xfrm>
              <a:off x="25003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5" name="Line 1081"/>
            <p:cNvSpPr>
              <a:spLocks noChangeShapeType="1"/>
            </p:cNvSpPr>
            <p:nvPr/>
          </p:nvSpPr>
          <p:spPr bwMode="auto">
            <a:xfrm>
              <a:off x="25161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6" name="Line 1082"/>
            <p:cNvSpPr>
              <a:spLocks noChangeShapeType="1"/>
            </p:cNvSpPr>
            <p:nvPr/>
          </p:nvSpPr>
          <p:spPr bwMode="auto">
            <a:xfrm>
              <a:off x="25304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7" name="Line 1083"/>
            <p:cNvSpPr>
              <a:spLocks noChangeShapeType="1"/>
            </p:cNvSpPr>
            <p:nvPr/>
          </p:nvSpPr>
          <p:spPr bwMode="auto">
            <a:xfrm>
              <a:off x="25447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8" name="Line 1084"/>
            <p:cNvSpPr>
              <a:spLocks noChangeShapeType="1"/>
            </p:cNvSpPr>
            <p:nvPr/>
          </p:nvSpPr>
          <p:spPr bwMode="auto">
            <a:xfrm>
              <a:off x="25749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9" name="Line 1085"/>
            <p:cNvSpPr>
              <a:spLocks noChangeShapeType="1"/>
            </p:cNvSpPr>
            <p:nvPr/>
          </p:nvSpPr>
          <p:spPr bwMode="auto">
            <a:xfrm>
              <a:off x="25908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0" name="Line 1086"/>
            <p:cNvSpPr>
              <a:spLocks noChangeShapeType="1"/>
            </p:cNvSpPr>
            <p:nvPr/>
          </p:nvSpPr>
          <p:spPr bwMode="auto">
            <a:xfrm>
              <a:off x="26050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1" name="Line 1087"/>
            <p:cNvSpPr>
              <a:spLocks noChangeShapeType="1"/>
            </p:cNvSpPr>
            <p:nvPr/>
          </p:nvSpPr>
          <p:spPr bwMode="auto">
            <a:xfrm>
              <a:off x="26209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2" name="Line 1088"/>
            <p:cNvSpPr>
              <a:spLocks noChangeShapeType="1"/>
            </p:cNvSpPr>
            <p:nvPr/>
          </p:nvSpPr>
          <p:spPr bwMode="auto">
            <a:xfrm>
              <a:off x="26495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3" name="Line 1089"/>
            <p:cNvSpPr>
              <a:spLocks noChangeShapeType="1"/>
            </p:cNvSpPr>
            <p:nvPr/>
          </p:nvSpPr>
          <p:spPr bwMode="auto">
            <a:xfrm>
              <a:off x="26654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4" name="Line 1090"/>
            <p:cNvSpPr>
              <a:spLocks noChangeShapeType="1"/>
            </p:cNvSpPr>
            <p:nvPr/>
          </p:nvSpPr>
          <p:spPr bwMode="auto">
            <a:xfrm>
              <a:off x="26797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5" name="Line 1091"/>
            <p:cNvSpPr>
              <a:spLocks noChangeShapeType="1"/>
            </p:cNvSpPr>
            <p:nvPr/>
          </p:nvSpPr>
          <p:spPr bwMode="auto">
            <a:xfrm>
              <a:off x="26955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6" name="Line 1092"/>
            <p:cNvSpPr>
              <a:spLocks noChangeShapeType="1"/>
            </p:cNvSpPr>
            <p:nvPr/>
          </p:nvSpPr>
          <p:spPr bwMode="auto">
            <a:xfrm>
              <a:off x="27273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7" name="Line 1093"/>
            <p:cNvSpPr>
              <a:spLocks noChangeShapeType="1"/>
            </p:cNvSpPr>
            <p:nvPr/>
          </p:nvSpPr>
          <p:spPr bwMode="auto">
            <a:xfrm>
              <a:off x="27432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8" name="Line 1094"/>
            <p:cNvSpPr>
              <a:spLocks noChangeShapeType="1"/>
            </p:cNvSpPr>
            <p:nvPr/>
          </p:nvSpPr>
          <p:spPr bwMode="auto">
            <a:xfrm>
              <a:off x="27574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9" name="Line 1095"/>
            <p:cNvSpPr>
              <a:spLocks noChangeShapeType="1"/>
            </p:cNvSpPr>
            <p:nvPr/>
          </p:nvSpPr>
          <p:spPr bwMode="auto">
            <a:xfrm>
              <a:off x="27733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0" name="Line 1096"/>
            <p:cNvSpPr>
              <a:spLocks noChangeShapeType="1"/>
            </p:cNvSpPr>
            <p:nvPr/>
          </p:nvSpPr>
          <p:spPr bwMode="auto">
            <a:xfrm>
              <a:off x="28019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1" name="Line 1097"/>
            <p:cNvSpPr>
              <a:spLocks noChangeShapeType="1"/>
            </p:cNvSpPr>
            <p:nvPr/>
          </p:nvSpPr>
          <p:spPr bwMode="auto">
            <a:xfrm>
              <a:off x="28178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2" name="Line 1098"/>
            <p:cNvSpPr>
              <a:spLocks noChangeShapeType="1"/>
            </p:cNvSpPr>
            <p:nvPr/>
          </p:nvSpPr>
          <p:spPr bwMode="auto">
            <a:xfrm>
              <a:off x="28321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3" name="Line 1099"/>
            <p:cNvSpPr>
              <a:spLocks noChangeShapeType="1"/>
            </p:cNvSpPr>
            <p:nvPr/>
          </p:nvSpPr>
          <p:spPr bwMode="auto">
            <a:xfrm>
              <a:off x="28479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4" name="Line 1100"/>
            <p:cNvSpPr>
              <a:spLocks noChangeShapeType="1"/>
            </p:cNvSpPr>
            <p:nvPr/>
          </p:nvSpPr>
          <p:spPr bwMode="auto">
            <a:xfrm>
              <a:off x="28765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5" name="Line 1101"/>
            <p:cNvSpPr>
              <a:spLocks noChangeShapeType="1"/>
            </p:cNvSpPr>
            <p:nvPr/>
          </p:nvSpPr>
          <p:spPr bwMode="auto">
            <a:xfrm>
              <a:off x="28924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6" name="Line 1102"/>
            <p:cNvSpPr>
              <a:spLocks noChangeShapeType="1"/>
            </p:cNvSpPr>
            <p:nvPr/>
          </p:nvSpPr>
          <p:spPr bwMode="auto">
            <a:xfrm>
              <a:off x="29067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7" name="Line 1103"/>
            <p:cNvSpPr>
              <a:spLocks noChangeShapeType="1"/>
            </p:cNvSpPr>
            <p:nvPr/>
          </p:nvSpPr>
          <p:spPr bwMode="auto">
            <a:xfrm>
              <a:off x="29225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8" name="Line 1104"/>
            <p:cNvSpPr>
              <a:spLocks noChangeShapeType="1"/>
            </p:cNvSpPr>
            <p:nvPr/>
          </p:nvSpPr>
          <p:spPr bwMode="auto">
            <a:xfrm>
              <a:off x="29511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9" name="Line 1105"/>
            <p:cNvSpPr>
              <a:spLocks noChangeShapeType="1"/>
            </p:cNvSpPr>
            <p:nvPr/>
          </p:nvSpPr>
          <p:spPr bwMode="auto">
            <a:xfrm>
              <a:off x="29670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0" name="Line 1106"/>
            <p:cNvSpPr>
              <a:spLocks noChangeShapeType="1"/>
            </p:cNvSpPr>
            <p:nvPr/>
          </p:nvSpPr>
          <p:spPr bwMode="auto">
            <a:xfrm>
              <a:off x="29845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1" name="Line 1107"/>
            <p:cNvSpPr>
              <a:spLocks noChangeShapeType="1"/>
            </p:cNvSpPr>
            <p:nvPr/>
          </p:nvSpPr>
          <p:spPr bwMode="auto">
            <a:xfrm>
              <a:off x="300037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2" name="Line 1108"/>
            <p:cNvSpPr>
              <a:spLocks noChangeShapeType="1"/>
            </p:cNvSpPr>
            <p:nvPr/>
          </p:nvSpPr>
          <p:spPr bwMode="auto">
            <a:xfrm>
              <a:off x="30289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3" name="Line 1109"/>
            <p:cNvSpPr>
              <a:spLocks noChangeShapeType="1"/>
            </p:cNvSpPr>
            <p:nvPr/>
          </p:nvSpPr>
          <p:spPr bwMode="auto">
            <a:xfrm>
              <a:off x="30448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4" name="Line 1110"/>
            <p:cNvSpPr>
              <a:spLocks noChangeShapeType="1"/>
            </p:cNvSpPr>
            <p:nvPr/>
          </p:nvSpPr>
          <p:spPr bwMode="auto">
            <a:xfrm>
              <a:off x="30591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5" name="Line 1111"/>
            <p:cNvSpPr>
              <a:spLocks noChangeShapeType="1"/>
            </p:cNvSpPr>
            <p:nvPr/>
          </p:nvSpPr>
          <p:spPr bwMode="auto">
            <a:xfrm>
              <a:off x="30749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6" name="Line 1112"/>
            <p:cNvSpPr>
              <a:spLocks noChangeShapeType="1"/>
            </p:cNvSpPr>
            <p:nvPr/>
          </p:nvSpPr>
          <p:spPr bwMode="auto">
            <a:xfrm>
              <a:off x="31035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7" name="Line 1113"/>
            <p:cNvSpPr>
              <a:spLocks noChangeShapeType="1"/>
            </p:cNvSpPr>
            <p:nvPr/>
          </p:nvSpPr>
          <p:spPr bwMode="auto">
            <a:xfrm>
              <a:off x="31194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8" name="Line 1114"/>
            <p:cNvSpPr>
              <a:spLocks noChangeShapeType="1"/>
            </p:cNvSpPr>
            <p:nvPr/>
          </p:nvSpPr>
          <p:spPr bwMode="auto">
            <a:xfrm>
              <a:off x="31337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9" name="Line 1115"/>
            <p:cNvSpPr>
              <a:spLocks noChangeShapeType="1"/>
            </p:cNvSpPr>
            <p:nvPr/>
          </p:nvSpPr>
          <p:spPr bwMode="auto">
            <a:xfrm>
              <a:off x="31496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0" name="Line 1116"/>
            <p:cNvSpPr>
              <a:spLocks noChangeShapeType="1"/>
            </p:cNvSpPr>
            <p:nvPr/>
          </p:nvSpPr>
          <p:spPr bwMode="auto">
            <a:xfrm>
              <a:off x="31797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1" name="Line 1117"/>
            <p:cNvSpPr>
              <a:spLocks noChangeShapeType="1"/>
            </p:cNvSpPr>
            <p:nvPr/>
          </p:nvSpPr>
          <p:spPr bwMode="auto">
            <a:xfrm>
              <a:off x="319405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2" name="Line 1118"/>
            <p:cNvSpPr>
              <a:spLocks noChangeShapeType="1"/>
            </p:cNvSpPr>
            <p:nvPr/>
          </p:nvSpPr>
          <p:spPr bwMode="auto">
            <a:xfrm>
              <a:off x="32083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3" name="Line 1119"/>
            <p:cNvSpPr>
              <a:spLocks noChangeShapeType="1"/>
            </p:cNvSpPr>
            <p:nvPr/>
          </p:nvSpPr>
          <p:spPr bwMode="auto">
            <a:xfrm>
              <a:off x="32273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4" name="Line 1120"/>
            <p:cNvSpPr>
              <a:spLocks noChangeShapeType="1"/>
            </p:cNvSpPr>
            <p:nvPr/>
          </p:nvSpPr>
          <p:spPr bwMode="auto">
            <a:xfrm>
              <a:off x="32559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5" name="Line 1121"/>
            <p:cNvSpPr>
              <a:spLocks noChangeShapeType="1"/>
            </p:cNvSpPr>
            <p:nvPr/>
          </p:nvSpPr>
          <p:spPr bwMode="auto">
            <a:xfrm>
              <a:off x="32718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6" name="Line 1122"/>
            <p:cNvSpPr>
              <a:spLocks noChangeShapeType="1"/>
            </p:cNvSpPr>
            <p:nvPr/>
          </p:nvSpPr>
          <p:spPr bwMode="auto">
            <a:xfrm>
              <a:off x="3286126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7" name="Line 1123"/>
            <p:cNvSpPr>
              <a:spLocks noChangeShapeType="1"/>
            </p:cNvSpPr>
            <p:nvPr/>
          </p:nvSpPr>
          <p:spPr bwMode="auto">
            <a:xfrm>
              <a:off x="3302001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8" name="Line 1124"/>
            <p:cNvSpPr>
              <a:spLocks noChangeShapeType="1"/>
            </p:cNvSpPr>
            <p:nvPr/>
          </p:nvSpPr>
          <p:spPr bwMode="auto">
            <a:xfrm>
              <a:off x="33321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59" name="Line 1126"/>
            <p:cNvSpPr>
              <a:spLocks noChangeShapeType="1"/>
            </p:cNvSpPr>
            <p:nvPr/>
          </p:nvSpPr>
          <p:spPr bwMode="auto">
            <a:xfrm>
              <a:off x="33464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0" name="Line 1127"/>
            <p:cNvSpPr>
              <a:spLocks noChangeShapeType="1"/>
            </p:cNvSpPr>
            <p:nvPr/>
          </p:nvSpPr>
          <p:spPr bwMode="auto">
            <a:xfrm>
              <a:off x="33607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1" name="Line 1128"/>
            <p:cNvSpPr>
              <a:spLocks noChangeShapeType="1"/>
            </p:cNvSpPr>
            <p:nvPr/>
          </p:nvSpPr>
          <p:spPr bwMode="auto">
            <a:xfrm>
              <a:off x="33766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2" name="Line 1129"/>
            <p:cNvSpPr>
              <a:spLocks noChangeShapeType="1"/>
            </p:cNvSpPr>
            <p:nvPr/>
          </p:nvSpPr>
          <p:spPr bwMode="auto">
            <a:xfrm>
              <a:off x="34067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3" name="Line 1130"/>
            <p:cNvSpPr>
              <a:spLocks noChangeShapeType="1"/>
            </p:cNvSpPr>
            <p:nvPr/>
          </p:nvSpPr>
          <p:spPr bwMode="auto">
            <a:xfrm>
              <a:off x="34210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4" name="Line 1131"/>
            <p:cNvSpPr>
              <a:spLocks noChangeShapeType="1"/>
            </p:cNvSpPr>
            <p:nvPr/>
          </p:nvSpPr>
          <p:spPr bwMode="auto">
            <a:xfrm>
              <a:off x="34353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5" name="Line 1132"/>
            <p:cNvSpPr>
              <a:spLocks noChangeShapeType="1"/>
            </p:cNvSpPr>
            <p:nvPr/>
          </p:nvSpPr>
          <p:spPr bwMode="auto">
            <a:xfrm>
              <a:off x="345122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6" name="Line 1133"/>
            <p:cNvSpPr>
              <a:spLocks noChangeShapeType="1"/>
            </p:cNvSpPr>
            <p:nvPr/>
          </p:nvSpPr>
          <p:spPr bwMode="auto">
            <a:xfrm>
              <a:off x="34829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7" name="Line 1134"/>
            <p:cNvSpPr>
              <a:spLocks noChangeShapeType="1"/>
            </p:cNvSpPr>
            <p:nvPr/>
          </p:nvSpPr>
          <p:spPr bwMode="auto">
            <a:xfrm>
              <a:off x="34988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8" name="Line 1135"/>
            <p:cNvSpPr>
              <a:spLocks noChangeShapeType="1"/>
            </p:cNvSpPr>
            <p:nvPr/>
          </p:nvSpPr>
          <p:spPr bwMode="auto">
            <a:xfrm>
              <a:off x="35131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69" name="Line 1136"/>
            <p:cNvSpPr>
              <a:spLocks noChangeShapeType="1"/>
            </p:cNvSpPr>
            <p:nvPr/>
          </p:nvSpPr>
          <p:spPr bwMode="auto">
            <a:xfrm>
              <a:off x="35290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0" name="Line 1137"/>
            <p:cNvSpPr>
              <a:spLocks noChangeShapeType="1"/>
            </p:cNvSpPr>
            <p:nvPr/>
          </p:nvSpPr>
          <p:spPr bwMode="auto">
            <a:xfrm>
              <a:off x="35591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1" name="Line 1138"/>
            <p:cNvSpPr>
              <a:spLocks noChangeShapeType="1"/>
            </p:cNvSpPr>
            <p:nvPr/>
          </p:nvSpPr>
          <p:spPr bwMode="auto">
            <a:xfrm>
              <a:off x="35734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2" name="Line 1139"/>
            <p:cNvSpPr>
              <a:spLocks noChangeShapeType="1"/>
            </p:cNvSpPr>
            <p:nvPr/>
          </p:nvSpPr>
          <p:spPr bwMode="auto">
            <a:xfrm>
              <a:off x="35877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3" name="Line 1140"/>
            <p:cNvSpPr>
              <a:spLocks noChangeShapeType="1"/>
            </p:cNvSpPr>
            <p:nvPr/>
          </p:nvSpPr>
          <p:spPr bwMode="auto">
            <a:xfrm>
              <a:off x="360362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4" name="Line 1141"/>
            <p:cNvSpPr>
              <a:spLocks noChangeShapeType="1"/>
            </p:cNvSpPr>
            <p:nvPr/>
          </p:nvSpPr>
          <p:spPr bwMode="auto">
            <a:xfrm>
              <a:off x="36337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5" name="Line 1142"/>
            <p:cNvSpPr>
              <a:spLocks noChangeShapeType="1"/>
            </p:cNvSpPr>
            <p:nvPr/>
          </p:nvSpPr>
          <p:spPr bwMode="auto">
            <a:xfrm>
              <a:off x="36480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6" name="Line 1143"/>
            <p:cNvSpPr>
              <a:spLocks noChangeShapeType="1"/>
            </p:cNvSpPr>
            <p:nvPr/>
          </p:nvSpPr>
          <p:spPr bwMode="auto">
            <a:xfrm>
              <a:off x="36623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7" name="Line 1144"/>
            <p:cNvSpPr>
              <a:spLocks noChangeShapeType="1"/>
            </p:cNvSpPr>
            <p:nvPr/>
          </p:nvSpPr>
          <p:spPr bwMode="auto">
            <a:xfrm>
              <a:off x="36782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8" name="Line 1145"/>
            <p:cNvSpPr>
              <a:spLocks noChangeShapeType="1"/>
            </p:cNvSpPr>
            <p:nvPr/>
          </p:nvSpPr>
          <p:spPr bwMode="auto">
            <a:xfrm>
              <a:off x="37084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9" name="Line 1146"/>
            <p:cNvSpPr>
              <a:spLocks noChangeShapeType="1"/>
            </p:cNvSpPr>
            <p:nvPr/>
          </p:nvSpPr>
          <p:spPr bwMode="auto">
            <a:xfrm>
              <a:off x="37258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0" name="Line 1147"/>
            <p:cNvSpPr>
              <a:spLocks noChangeShapeType="1"/>
            </p:cNvSpPr>
            <p:nvPr/>
          </p:nvSpPr>
          <p:spPr bwMode="auto">
            <a:xfrm>
              <a:off x="37401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1" name="Line 1148"/>
            <p:cNvSpPr>
              <a:spLocks noChangeShapeType="1"/>
            </p:cNvSpPr>
            <p:nvPr/>
          </p:nvSpPr>
          <p:spPr bwMode="auto">
            <a:xfrm>
              <a:off x="375602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2" name="Line 1149"/>
            <p:cNvSpPr>
              <a:spLocks noChangeShapeType="1"/>
            </p:cNvSpPr>
            <p:nvPr/>
          </p:nvSpPr>
          <p:spPr bwMode="auto">
            <a:xfrm>
              <a:off x="37861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3" name="Line 1150"/>
            <p:cNvSpPr>
              <a:spLocks noChangeShapeType="1"/>
            </p:cNvSpPr>
            <p:nvPr/>
          </p:nvSpPr>
          <p:spPr bwMode="auto">
            <a:xfrm>
              <a:off x="38004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4" name="Line 1151"/>
            <p:cNvSpPr>
              <a:spLocks noChangeShapeType="1"/>
            </p:cNvSpPr>
            <p:nvPr/>
          </p:nvSpPr>
          <p:spPr bwMode="auto">
            <a:xfrm>
              <a:off x="38147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5" name="Line 1152"/>
            <p:cNvSpPr>
              <a:spLocks noChangeShapeType="1"/>
            </p:cNvSpPr>
            <p:nvPr/>
          </p:nvSpPr>
          <p:spPr bwMode="auto">
            <a:xfrm>
              <a:off x="38306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6" name="Line 1153"/>
            <p:cNvSpPr>
              <a:spLocks noChangeShapeType="1"/>
            </p:cNvSpPr>
            <p:nvPr/>
          </p:nvSpPr>
          <p:spPr bwMode="auto">
            <a:xfrm>
              <a:off x="38608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7" name="Line 1154"/>
            <p:cNvSpPr>
              <a:spLocks noChangeShapeType="1"/>
            </p:cNvSpPr>
            <p:nvPr/>
          </p:nvSpPr>
          <p:spPr bwMode="auto">
            <a:xfrm>
              <a:off x="38750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8" name="Line 1155"/>
            <p:cNvSpPr>
              <a:spLocks noChangeShapeType="1"/>
            </p:cNvSpPr>
            <p:nvPr/>
          </p:nvSpPr>
          <p:spPr bwMode="auto">
            <a:xfrm>
              <a:off x="38893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9" name="Line 1156"/>
            <p:cNvSpPr>
              <a:spLocks noChangeShapeType="1"/>
            </p:cNvSpPr>
            <p:nvPr/>
          </p:nvSpPr>
          <p:spPr bwMode="auto">
            <a:xfrm>
              <a:off x="39052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0" name="Line 1157"/>
            <p:cNvSpPr>
              <a:spLocks noChangeShapeType="1"/>
            </p:cNvSpPr>
            <p:nvPr/>
          </p:nvSpPr>
          <p:spPr bwMode="auto">
            <a:xfrm>
              <a:off x="39354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1" name="Line 1158"/>
            <p:cNvSpPr>
              <a:spLocks noChangeShapeType="1"/>
            </p:cNvSpPr>
            <p:nvPr/>
          </p:nvSpPr>
          <p:spPr bwMode="auto">
            <a:xfrm>
              <a:off x="39497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2" name="Line 1159"/>
            <p:cNvSpPr>
              <a:spLocks noChangeShapeType="1"/>
            </p:cNvSpPr>
            <p:nvPr/>
          </p:nvSpPr>
          <p:spPr bwMode="auto">
            <a:xfrm>
              <a:off x="39671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3" name="Line 1160"/>
            <p:cNvSpPr>
              <a:spLocks noChangeShapeType="1"/>
            </p:cNvSpPr>
            <p:nvPr/>
          </p:nvSpPr>
          <p:spPr bwMode="auto">
            <a:xfrm>
              <a:off x="398303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4" name="Line 1161"/>
            <p:cNvSpPr>
              <a:spLocks noChangeShapeType="1"/>
            </p:cNvSpPr>
            <p:nvPr/>
          </p:nvSpPr>
          <p:spPr bwMode="auto">
            <a:xfrm>
              <a:off x="40132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5" name="Line 1162"/>
            <p:cNvSpPr>
              <a:spLocks noChangeShapeType="1"/>
            </p:cNvSpPr>
            <p:nvPr/>
          </p:nvSpPr>
          <p:spPr bwMode="auto">
            <a:xfrm>
              <a:off x="40274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6" name="Line 1163"/>
            <p:cNvSpPr>
              <a:spLocks noChangeShapeType="1"/>
            </p:cNvSpPr>
            <p:nvPr/>
          </p:nvSpPr>
          <p:spPr bwMode="auto">
            <a:xfrm>
              <a:off x="40417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7" name="Line 1164"/>
            <p:cNvSpPr>
              <a:spLocks noChangeShapeType="1"/>
            </p:cNvSpPr>
            <p:nvPr/>
          </p:nvSpPr>
          <p:spPr bwMode="auto">
            <a:xfrm>
              <a:off x="405765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8" name="Line 1165"/>
            <p:cNvSpPr>
              <a:spLocks noChangeShapeType="1"/>
            </p:cNvSpPr>
            <p:nvPr/>
          </p:nvSpPr>
          <p:spPr bwMode="auto">
            <a:xfrm>
              <a:off x="40878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9" name="Line 1166"/>
            <p:cNvSpPr>
              <a:spLocks noChangeShapeType="1"/>
            </p:cNvSpPr>
            <p:nvPr/>
          </p:nvSpPr>
          <p:spPr bwMode="auto">
            <a:xfrm>
              <a:off x="41021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0" name="Line 1167"/>
            <p:cNvSpPr>
              <a:spLocks noChangeShapeType="1"/>
            </p:cNvSpPr>
            <p:nvPr/>
          </p:nvSpPr>
          <p:spPr bwMode="auto">
            <a:xfrm>
              <a:off x="41179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1" name="Line 1168"/>
            <p:cNvSpPr>
              <a:spLocks noChangeShapeType="1"/>
            </p:cNvSpPr>
            <p:nvPr/>
          </p:nvSpPr>
          <p:spPr bwMode="auto">
            <a:xfrm>
              <a:off x="41322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2" name="Line 1169"/>
            <p:cNvSpPr>
              <a:spLocks noChangeShapeType="1"/>
            </p:cNvSpPr>
            <p:nvPr/>
          </p:nvSpPr>
          <p:spPr bwMode="auto">
            <a:xfrm>
              <a:off x="416242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3" name="Line 1170"/>
            <p:cNvSpPr>
              <a:spLocks noChangeShapeType="1"/>
            </p:cNvSpPr>
            <p:nvPr/>
          </p:nvSpPr>
          <p:spPr bwMode="auto">
            <a:xfrm>
              <a:off x="41767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4" name="Line 1171"/>
            <p:cNvSpPr>
              <a:spLocks noChangeShapeType="1"/>
            </p:cNvSpPr>
            <p:nvPr/>
          </p:nvSpPr>
          <p:spPr bwMode="auto">
            <a:xfrm>
              <a:off x="4192588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5" name="Line 1172"/>
            <p:cNvSpPr>
              <a:spLocks noChangeShapeType="1"/>
            </p:cNvSpPr>
            <p:nvPr/>
          </p:nvSpPr>
          <p:spPr bwMode="auto">
            <a:xfrm>
              <a:off x="42068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6" name="Line 1173"/>
            <p:cNvSpPr>
              <a:spLocks noChangeShapeType="1"/>
            </p:cNvSpPr>
            <p:nvPr/>
          </p:nvSpPr>
          <p:spPr bwMode="auto">
            <a:xfrm>
              <a:off x="424021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7" name="Line 1174"/>
            <p:cNvSpPr>
              <a:spLocks noChangeShapeType="1"/>
            </p:cNvSpPr>
            <p:nvPr/>
          </p:nvSpPr>
          <p:spPr bwMode="auto">
            <a:xfrm>
              <a:off x="4254500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8" name="Line 1175"/>
            <p:cNvSpPr>
              <a:spLocks noChangeShapeType="1"/>
            </p:cNvSpPr>
            <p:nvPr/>
          </p:nvSpPr>
          <p:spPr bwMode="auto">
            <a:xfrm>
              <a:off x="427037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9" name="Line 1176"/>
            <p:cNvSpPr>
              <a:spLocks noChangeShapeType="1"/>
            </p:cNvSpPr>
            <p:nvPr/>
          </p:nvSpPr>
          <p:spPr bwMode="auto">
            <a:xfrm>
              <a:off x="4284663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0" name="Line 1177"/>
            <p:cNvSpPr>
              <a:spLocks noChangeShapeType="1"/>
            </p:cNvSpPr>
            <p:nvPr/>
          </p:nvSpPr>
          <p:spPr bwMode="auto">
            <a:xfrm>
              <a:off x="4314825" y="32845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1" name="Line 1178"/>
            <p:cNvSpPr>
              <a:spLocks noChangeShapeType="1"/>
            </p:cNvSpPr>
            <p:nvPr/>
          </p:nvSpPr>
          <p:spPr bwMode="auto">
            <a:xfrm>
              <a:off x="668338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2" name="Rectangle 1179"/>
            <p:cNvSpPr>
              <a:spLocks noChangeArrowheads="1"/>
            </p:cNvSpPr>
            <p:nvPr/>
          </p:nvSpPr>
          <p:spPr bwMode="auto">
            <a:xfrm>
              <a:off x="585788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" name="Line 1180"/>
            <p:cNvSpPr>
              <a:spLocks noChangeShapeType="1"/>
            </p:cNvSpPr>
            <p:nvPr/>
          </p:nvSpPr>
          <p:spPr bwMode="auto">
            <a:xfrm>
              <a:off x="97155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4" name="Rectangle 1181"/>
            <p:cNvSpPr>
              <a:spLocks noChangeArrowheads="1"/>
            </p:cNvSpPr>
            <p:nvPr/>
          </p:nvSpPr>
          <p:spPr bwMode="auto">
            <a:xfrm>
              <a:off x="889000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5" name="Line 1182"/>
            <p:cNvSpPr>
              <a:spLocks noChangeShapeType="1"/>
            </p:cNvSpPr>
            <p:nvPr/>
          </p:nvSpPr>
          <p:spPr bwMode="auto">
            <a:xfrm>
              <a:off x="127635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6" name="Rectangle 1183"/>
            <p:cNvSpPr>
              <a:spLocks noChangeArrowheads="1"/>
            </p:cNvSpPr>
            <p:nvPr/>
          </p:nvSpPr>
          <p:spPr bwMode="auto">
            <a:xfrm>
              <a:off x="1193800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7" name="Line 1184"/>
            <p:cNvSpPr>
              <a:spLocks noChangeShapeType="1"/>
            </p:cNvSpPr>
            <p:nvPr/>
          </p:nvSpPr>
          <p:spPr bwMode="auto">
            <a:xfrm>
              <a:off x="157797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8" name="Rectangle 1185"/>
            <p:cNvSpPr>
              <a:spLocks noChangeArrowheads="1"/>
            </p:cNvSpPr>
            <p:nvPr/>
          </p:nvSpPr>
          <p:spPr bwMode="auto">
            <a:xfrm>
              <a:off x="149542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9" name="Line 1186"/>
            <p:cNvSpPr>
              <a:spLocks noChangeShapeType="1"/>
            </p:cNvSpPr>
            <p:nvPr/>
          </p:nvSpPr>
          <p:spPr bwMode="auto">
            <a:xfrm>
              <a:off x="187960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0" name="Rectangle 1187"/>
            <p:cNvSpPr>
              <a:spLocks noChangeArrowheads="1"/>
            </p:cNvSpPr>
            <p:nvPr/>
          </p:nvSpPr>
          <p:spPr bwMode="auto">
            <a:xfrm>
              <a:off x="1797050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1" name="Line 1188"/>
            <p:cNvSpPr>
              <a:spLocks noChangeShapeType="1"/>
            </p:cNvSpPr>
            <p:nvPr/>
          </p:nvSpPr>
          <p:spPr bwMode="auto">
            <a:xfrm>
              <a:off x="218122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2" name="Rectangle 1189"/>
            <p:cNvSpPr>
              <a:spLocks noChangeArrowheads="1"/>
            </p:cNvSpPr>
            <p:nvPr/>
          </p:nvSpPr>
          <p:spPr bwMode="auto">
            <a:xfrm>
              <a:off x="209867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3" name="Line 1190"/>
            <p:cNvSpPr>
              <a:spLocks noChangeShapeType="1"/>
            </p:cNvSpPr>
            <p:nvPr/>
          </p:nvSpPr>
          <p:spPr bwMode="auto">
            <a:xfrm>
              <a:off x="248602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4" name="Rectangle 1191"/>
            <p:cNvSpPr>
              <a:spLocks noChangeArrowheads="1"/>
            </p:cNvSpPr>
            <p:nvPr/>
          </p:nvSpPr>
          <p:spPr bwMode="auto">
            <a:xfrm>
              <a:off x="240347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5" name="Line 1192"/>
            <p:cNvSpPr>
              <a:spLocks noChangeShapeType="1"/>
            </p:cNvSpPr>
            <p:nvPr/>
          </p:nvSpPr>
          <p:spPr bwMode="auto">
            <a:xfrm>
              <a:off x="278765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6" name="Rectangle 1193"/>
            <p:cNvSpPr>
              <a:spLocks noChangeArrowheads="1"/>
            </p:cNvSpPr>
            <p:nvPr/>
          </p:nvSpPr>
          <p:spPr bwMode="auto">
            <a:xfrm>
              <a:off x="2705100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7" name="Line 1194"/>
            <p:cNvSpPr>
              <a:spLocks noChangeShapeType="1"/>
            </p:cNvSpPr>
            <p:nvPr/>
          </p:nvSpPr>
          <p:spPr bwMode="auto">
            <a:xfrm>
              <a:off x="308927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8" name="Rectangle 1195"/>
            <p:cNvSpPr>
              <a:spLocks noChangeArrowheads="1"/>
            </p:cNvSpPr>
            <p:nvPr/>
          </p:nvSpPr>
          <p:spPr bwMode="auto">
            <a:xfrm>
              <a:off x="300672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9" name="Line 1196"/>
            <p:cNvSpPr>
              <a:spLocks noChangeShapeType="1"/>
            </p:cNvSpPr>
            <p:nvPr/>
          </p:nvSpPr>
          <p:spPr bwMode="auto">
            <a:xfrm>
              <a:off x="339090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0" name="Rectangle 1197"/>
            <p:cNvSpPr>
              <a:spLocks noChangeArrowheads="1"/>
            </p:cNvSpPr>
            <p:nvPr/>
          </p:nvSpPr>
          <p:spPr bwMode="auto">
            <a:xfrm>
              <a:off x="3308350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1" name="Line 1198"/>
            <p:cNvSpPr>
              <a:spLocks noChangeShapeType="1"/>
            </p:cNvSpPr>
            <p:nvPr/>
          </p:nvSpPr>
          <p:spPr bwMode="auto">
            <a:xfrm>
              <a:off x="369252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2" name="Rectangle 1199"/>
            <p:cNvSpPr>
              <a:spLocks noChangeArrowheads="1"/>
            </p:cNvSpPr>
            <p:nvPr/>
          </p:nvSpPr>
          <p:spPr bwMode="auto">
            <a:xfrm>
              <a:off x="360997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3" name="Line 1200"/>
            <p:cNvSpPr>
              <a:spLocks noChangeShapeType="1"/>
            </p:cNvSpPr>
            <p:nvPr/>
          </p:nvSpPr>
          <p:spPr bwMode="auto">
            <a:xfrm>
              <a:off x="3997325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4" name="Rectangle 1201"/>
            <p:cNvSpPr>
              <a:spLocks noChangeArrowheads="1"/>
            </p:cNvSpPr>
            <p:nvPr/>
          </p:nvSpPr>
          <p:spPr bwMode="auto">
            <a:xfrm>
              <a:off x="3914775" y="33035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5" name="Line 1202"/>
            <p:cNvSpPr>
              <a:spLocks noChangeShapeType="1"/>
            </p:cNvSpPr>
            <p:nvPr/>
          </p:nvSpPr>
          <p:spPr bwMode="auto">
            <a:xfrm>
              <a:off x="4298950" y="32845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6" name="Rectangle 1204"/>
            <p:cNvSpPr>
              <a:spLocks noChangeArrowheads="1"/>
            </p:cNvSpPr>
            <p:nvPr/>
          </p:nvSpPr>
          <p:spPr bwMode="auto">
            <a:xfrm>
              <a:off x="2254563" y="3439939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7" name="Freeform 1330"/>
            <p:cNvSpPr>
              <a:spLocks/>
            </p:cNvSpPr>
            <p:nvPr/>
          </p:nvSpPr>
          <p:spPr bwMode="auto">
            <a:xfrm>
              <a:off x="514350" y="1890713"/>
              <a:ext cx="3814762" cy="1392237"/>
            </a:xfrm>
            <a:custGeom>
              <a:avLst/>
              <a:gdLst>
                <a:gd name="T0" fmla="*/ 55 w 1277"/>
                <a:gd name="T1" fmla="*/ 784 h 784"/>
                <a:gd name="T2" fmla="*/ 83 w 1277"/>
                <a:gd name="T3" fmla="*/ 784 h 784"/>
                <a:gd name="T4" fmla="*/ 126 w 1277"/>
                <a:gd name="T5" fmla="*/ 784 h 784"/>
                <a:gd name="T6" fmla="*/ 163 w 1277"/>
                <a:gd name="T7" fmla="*/ 784 h 784"/>
                <a:gd name="T8" fmla="*/ 214 w 1277"/>
                <a:gd name="T9" fmla="*/ 784 h 784"/>
                <a:gd name="T10" fmla="*/ 229 w 1277"/>
                <a:gd name="T11" fmla="*/ 784 h 784"/>
                <a:gd name="T12" fmla="*/ 285 w 1277"/>
                <a:gd name="T13" fmla="*/ 784 h 784"/>
                <a:gd name="T14" fmla="*/ 322 w 1277"/>
                <a:gd name="T15" fmla="*/ 784 h 784"/>
                <a:gd name="T16" fmla="*/ 345 w 1277"/>
                <a:gd name="T17" fmla="*/ 784 h 784"/>
                <a:gd name="T18" fmla="*/ 365 w 1277"/>
                <a:gd name="T19" fmla="*/ 784 h 784"/>
                <a:gd name="T20" fmla="*/ 376 w 1277"/>
                <a:gd name="T21" fmla="*/ 784 h 784"/>
                <a:gd name="T22" fmla="*/ 411 w 1277"/>
                <a:gd name="T23" fmla="*/ 784 h 784"/>
                <a:gd name="T24" fmla="*/ 443 w 1277"/>
                <a:gd name="T25" fmla="*/ 784 h 784"/>
                <a:gd name="T26" fmla="*/ 462 w 1277"/>
                <a:gd name="T27" fmla="*/ 784 h 784"/>
                <a:gd name="T28" fmla="*/ 482 w 1277"/>
                <a:gd name="T29" fmla="*/ 784 h 784"/>
                <a:gd name="T30" fmla="*/ 497 w 1277"/>
                <a:gd name="T31" fmla="*/ 784 h 784"/>
                <a:gd name="T32" fmla="*/ 508 w 1277"/>
                <a:gd name="T33" fmla="*/ 784 h 784"/>
                <a:gd name="T34" fmla="*/ 538 w 1277"/>
                <a:gd name="T35" fmla="*/ 784 h 784"/>
                <a:gd name="T36" fmla="*/ 588 w 1277"/>
                <a:gd name="T37" fmla="*/ 784 h 784"/>
                <a:gd name="T38" fmla="*/ 599 w 1277"/>
                <a:gd name="T39" fmla="*/ 784 h 784"/>
                <a:gd name="T40" fmla="*/ 609 w 1277"/>
                <a:gd name="T41" fmla="*/ 784 h 784"/>
                <a:gd name="T42" fmla="*/ 625 w 1277"/>
                <a:gd name="T43" fmla="*/ 784 h 784"/>
                <a:gd name="T44" fmla="*/ 649 w 1277"/>
                <a:gd name="T45" fmla="*/ 784 h 784"/>
                <a:gd name="T46" fmla="*/ 664 w 1277"/>
                <a:gd name="T47" fmla="*/ 784 h 784"/>
                <a:gd name="T48" fmla="*/ 694 w 1277"/>
                <a:gd name="T49" fmla="*/ 784 h 784"/>
                <a:gd name="T50" fmla="*/ 730 w 1277"/>
                <a:gd name="T51" fmla="*/ 784 h 784"/>
                <a:gd name="T52" fmla="*/ 750 w 1277"/>
                <a:gd name="T53" fmla="*/ 771 h 784"/>
                <a:gd name="T54" fmla="*/ 758 w 1277"/>
                <a:gd name="T55" fmla="*/ 784 h 784"/>
                <a:gd name="T56" fmla="*/ 766 w 1277"/>
                <a:gd name="T57" fmla="*/ 128 h 784"/>
                <a:gd name="T58" fmla="*/ 775 w 1277"/>
                <a:gd name="T59" fmla="*/ 784 h 784"/>
                <a:gd name="T60" fmla="*/ 792 w 1277"/>
                <a:gd name="T61" fmla="*/ 784 h 784"/>
                <a:gd name="T62" fmla="*/ 816 w 1277"/>
                <a:gd name="T63" fmla="*/ 784 h 784"/>
                <a:gd name="T64" fmla="*/ 836 w 1277"/>
                <a:gd name="T65" fmla="*/ 784 h 784"/>
                <a:gd name="T66" fmla="*/ 851 w 1277"/>
                <a:gd name="T67" fmla="*/ 784 h 784"/>
                <a:gd name="T68" fmla="*/ 861 w 1277"/>
                <a:gd name="T69" fmla="*/ 784 h 784"/>
                <a:gd name="T70" fmla="*/ 877 w 1277"/>
                <a:gd name="T71" fmla="*/ 784 h 784"/>
                <a:gd name="T72" fmla="*/ 885 w 1277"/>
                <a:gd name="T73" fmla="*/ 784 h 784"/>
                <a:gd name="T74" fmla="*/ 897 w 1277"/>
                <a:gd name="T75" fmla="*/ 720 h 784"/>
                <a:gd name="T76" fmla="*/ 912 w 1277"/>
                <a:gd name="T77" fmla="*/ 784 h 784"/>
                <a:gd name="T78" fmla="*/ 923 w 1277"/>
                <a:gd name="T79" fmla="*/ 784 h 784"/>
                <a:gd name="T80" fmla="*/ 938 w 1277"/>
                <a:gd name="T81" fmla="*/ 784 h 784"/>
                <a:gd name="T82" fmla="*/ 958 w 1277"/>
                <a:gd name="T83" fmla="*/ 784 h 784"/>
                <a:gd name="T84" fmla="*/ 984 w 1277"/>
                <a:gd name="T85" fmla="*/ 784 h 784"/>
                <a:gd name="T86" fmla="*/ 999 w 1277"/>
                <a:gd name="T87" fmla="*/ 781 h 784"/>
                <a:gd name="T88" fmla="*/ 1013 w 1277"/>
                <a:gd name="T89" fmla="*/ 784 h 784"/>
                <a:gd name="T90" fmla="*/ 1034 w 1277"/>
                <a:gd name="T91" fmla="*/ 784 h 784"/>
                <a:gd name="T92" fmla="*/ 1050 w 1277"/>
                <a:gd name="T93" fmla="*/ 784 h 784"/>
                <a:gd name="T94" fmla="*/ 1064 w 1277"/>
                <a:gd name="T95" fmla="*/ 784 h 784"/>
                <a:gd name="T96" fmla="*/ 1081 w 1277"/>
                <a:gd name="T97" fmla="*/ 784 h 784"/>
                <a:gd name="T98" fmla="*/ 1095 w 1277"/>
                <a:gd name="T99" fmla="*/ 778 h 784"/>
                <a:gd name="T100" fmla="*/ 1109 w 1277"/>
                <a:gd name="T101" fmla="*/ 784 h 784"/>
                <a:gd name="T102" fmla="*/ 1120 w 1277"/>
                <a:gd name="T103" fmla="*/ 776 h 784"/>
                <a:gd name="T104" fmla="*/ 1141 w 1277"/>
                <a:gd name="T105" fmla="*/ 784 h 784"/>
                <a:gd name="T106" fmla="*/ 1155 w 1277"/>
                <a:gd name="T107" fmla="*/ 784 h 784"/>
                <a:gd name="T108" fmla="*/ 1167 w 1277"/>
                <a:gd name="T109" fmla="*/ 784 h 784"/>
                <a:gd name="T110" fmla="*/ 1180 w 1277"/>
                <a:gd name="T111" fmla="*/ 784 h 784"/>
                <a:gd name="T112" fmla="*/ 1191 w 1277"/>
                <a:gd name="T113" fmla="*/ 782 h 784"/>
                <a:gd name="T114" fmla="*/ 1201 w 1277"/>
                <a:gd name="T115" fmla="*/ 784 h 784"/>
                <a:gd name="T116" fmla="*/ 1214 w 1277"/>
                <a:gd name="T117" fmla="*/ 784 h 784"/>
                <a:gd name="T118" fmla="*/ 1226 w 1277"/>
                <a:gd name="T119" fmla="*/ 784 h 784"/>
                <a:gd name="T120" fmla="*/ 1241 w 1277"/>
                <a:gd name="T121" fmla="*/ 784 h 784"/>
                <a:gd name="T122" fmla="*/ 1261 w 1277"/>
                <a:gd name="T123" fmla="*/ 780 h 784"/>
                <a:gd name="T124" fmla="*/ 1271 w 1277"/>
                <a:gd name="T125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10" y="784"/>
                  </a:lnTo>
                  <a:lnTo>
                    <a:pt x="10" y="784"/>
                  </a:lnTo>
                  <a:lnTo>
                    <a:pt x="10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22" y="784"/>
                  </a:lnTo>
                  <a:lnTo>
                    <a:pt x="32" y="784"/>
                  </a:lnTo>
                  <a:lnTo>
                    <a:pt x="32" y="784"/>
                  </a:lnTo>
                  <a:lnTo>
                    <a:pt x="32" y="784"/>
                  </a:lnTo>
                  <a:lnTo>
                    <a:pt x="51" y="784"/>
                  </a:lnTo>
                  <a:lnTo>
                    <a:pt x="51" y="784"/>
                  </a:lnTo>
                  <a:lnTo>
                    <a:pt x="51" y="784"/>
                  </a:lnTo>
                  <a:lnTo>
                    <a:pt x="55" y="784"/>
                  </a:lnTo>
                  <a:lnTo>
                    <a:pt x="55" y="784"/>
                  </a:lnTo>
                  <a:lnTo>
                    <a:pt x="55" y="784"/>
                  </a:lnTo>
                  <a:lnTo>
                    <a:pt x="56" y="784"/>
                  </a:lnTo>
                  <a:lnTo>
                    <a:pt x="56" y="784"/>
                  </a:lnTo>
                  <a:lnTo>
                    <a:pt x="75" y="784"/>
                  </a:lnTo>
                  <a:lnTo>
                    <a:pt x="75" y="784"/>
                  </a:lnTo>
                  <a:lnTo>
                    <a:pt x="75" y="784"/>
                  </a:lnTo>
                  <a:lnTo>
                    <a:pt x="76" y="784"/>
                  </a:lnTo>
                  <a:lnTo>
                    <a:pt x="76" y="784"/>
                  </a:lnTo>
                  <a:lnTo>
                    <a:pt x="82" y="784"/>
                  </a:lnTo>
                  <a:lnTo>
                    <a:pt x="82" y="784"/>
                  </a:lnTo>
                  <a:lnTo>
                    <a:pt x="82" y="778"/>
                  </a:lnTo>
                  <a:lnTo>
                    <a:pt x="83" y="774"/>
                  </a:lnTo>
                  <a:lnTo>
                    <a:pt x="83" y="784"/>
                  </a:lnTo>
                  <a:lnTo>
                    <a:pt x="87" y="784"/>
                  </a:lnTo>
                  <a:lnTo>
                    <a:pt x="87" y="784"/>
                  </a:lnTo>
                  <a:lnTo>
                    <a:pt x="87" y="784"/>
                  </a:lnTo>
                  <a:lnTo>
                    <a:pt x="88" y="782"/>
                  </a:lnTo>
                  <a:lnTo>
                    <a:pt x="88" y="784"/>
                  </a:lnTo>
                  <a:lnTo>
                    <a:pt x="92" y="784"/>
                  </a:lnTo>
                  <a:lnTo>
                    <a:pt x="92" y="784"/>
                  </a:lnTo>
                  <a:lnTo>
                    <a:pt x="92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125" y="784"/>
                  </a:lnTo>
                  <a:lnTo>
                    <a:pt x="125" y="784"/>
                  </a:lnTo>
                  <a:lnTo>
                    <a:pt x="125" y="784"/>
                  </a:lnTo>
                  <a:lnTo>
                    <a:pt x="126" y="784"/>
                  </a:lnTo>
                  <a:lnTo>
                    <a:pt x="126" y="784"/>
                  </a:lnTo>
                  <a:lnTo>
                    <a:pt x="153" y="784"/>
                  </a:lnTo>
                  <a:lnTo>
                    <a:pt x="153" y="784"/>
                  </a:lnTo>
                  <a:lnTo>
                    <a:pt x="153" y="783"/>
                  </a:lnTo>
                  <a:lnTo>
                    <a:pt x="154" y="784"/>
                  </a:lnTo>
                  <a:lnTo>
                    <a:pt x="154" y="784"/>
                  </a:lnTo>
                  <a:lnTo>
                    <a:pt x="158" y="784"/>
                  </a:lnTo>
                  <a:lnTo>
                    <a:pt x="158" y="784"/>
                  </a:lnTo>
                  <a:lnTo>
                    <a:pt x="158" y="784"/>
                  </a:lnTo>
                  <a:lnTo>
                    <a:pt x="159" y="784"/>
                  </a:lnTo>
                  <a:lnTo>
                    <a:pt x="159" y="784"/>
                  </a:lnTo>
                  <a:lnTo>
                    <a:pt x="163" y="784"/>
                  </a:lnTo>
                  <a:lnTo>
                    <a:pt x="163" y="784"/>
                  </a:lnTo>
                  <a:lnTo>
                    <a:pt x="163" y="784"/>
                  </a:lnTo>
                  <a:lnTo>
                    <a:pt x="168" y="784"/>
                  </a:lnTo>
                  <a:lnTo>
                    <a:pt x="168" y="784"/>
                  </a:lnTo>
                  <a:lnTo>
                    <a:pt x="168" y="784"/>
                  </a:lnTo>
                  <a:lnTo>
                    <a:pt x="169" y="784"/>
                  </a:lnTo>
                  <a:lnTo>
                    <a:pt x="169" y="784"/>
                  </a:lnTo>
                  <a:lnTo>
                    <a:pt x="198" y="784"/>
                  </a:lnTo>
                  <a:lnTo>
                    <a:pt x="198" y="784"/>
                  </a:lnTo>
                  <a:lnTo>
                    <a:pt x="198" y="784"/>
                  </a:lnTo>
                  <a:lnTo>
                    <a:pt x="199" y="784"/>
                  </a:lnTo>
                  <a:lnTo>
                    <a:pt x="199" y="784"/>
                  </a:lnTo>
                  <a:lnTo>
                    <a:pt x="213" y="784"/>
                  </a:lnTo>
                  <a:lnTo>
                    <a:pt x="213" y="784"/>
                  </a:lnTo>
                  <a:lnTo>
                    <a:pt x="213" y="784"/>
                  </a:lnTo>
                  <a:lnTo>
                    <a:pt x="214" y="784"/>
                  </a:lnTo>
                  <a:lnTo>
                    <a:pt x="214" y="784"/>
                  </a:lnTo>
                  <a:lnTo>
                    <a:pt x="218" y="784"/>
                  </a:lnTo>
                  <a:lnTo>
                    <a:pt x="218" y="784"/>
                  </a:lnTo>
                  <a:lnTo>
                    <a:pt x="218" y="784"/>
                  </a:lnTo>
                  <a:lnTo>
                    <a:pt x="219" y="784"/>
                  </a:lnTo>
                  <a:lnTo>
                    <a:pt x="219" y="784"/>
                  </a:lnTo>
                  <a:lnTo>
                    <a:pt x="220" y="784"/>
                  </a:lnTo>
                  <a:lnTo>
                    <a:pt x="220" y="784"/>
                  </a:lnTo>
                  <a:lnTo>
                    <a:pt x="224" y="784"/>
                  </a:lnTo>
                  <a:lnTo>
                    <a:pt x="225" y="784"/>
                  </a:lnTo>
                  <a:lnTo>
                    <a:pt x="225" y="784"/>
                  </a:lnTo>
                  <a:lnTo>
                    <a:pt x="229" y="784"/>
                  </a:lnTo>
                  <a:lnTo>
                    <a:pt x="229" y="777"/>
                  </a:lnTo>
                  <a:lnTo>
                    <a:pt x="229" y="784"/>
                  </a:lnTo>
                  <a:lnTo>
                    <a:pt x="234" y="784"/>
                  </a:lnTo>
                  <a:lnTo>
                    <a:pt x="234" y="782"/>
                  </a:lnTo>
                  <a:lnTo>
                    <a:pt x="234" y="784"/>
                  </a:lnTo>
                  <a:lnTo>
                    <a:pt x="254" y="784"/>
                  </a:lnTo>
                  <a:lnTo>
                    <a:pt x="254" y="784"/>
                  </a:lnTo>
                  <a:lnTo>
                    <a:pt x="254" y="784"/>
                  </a:lnTo>
                  <a:lnTo>
                    <a:pt x="255" y="784"/>
                  </a:lnTo>
                  <a:lnTo>
                    <a:pt x="255" y="784"/>
                  </a:lnTo>
                  <a:lnTo>
                    <a:pt x="264" y="784"/>
                  </a:lnTo>
                  <a:lnTo>
                    <a:pt x="264" y="784"/>
                  </a:lnTo>
                  <a:lnTo>
                    <a:pt x="264" y="784"/>
                  </a:lnTo>
                  <a:lnTo>
                    <a:pt x="285" y="784"/>
                  </a:lnTo>
                  <a:lnTo>
                    <a:pt x="285" y="784"/>
                  </a:lnTo>
                  <a:lnTo>
                    <a:pt x="285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290" y="784"/>
                  </a:lnTo>
                  <a:lnTo>
                    <a:pt x="314" y="784"/>
                  </a:lnTo>
                  <a:lnTo>
                    <a:pt x="314" y="784"/>
                  </a:lnTo>
                  <a:lnTo>
                    <a:pt x="314" y="784"/>
                  </a:lnTo>
                  <a:lnTo>
                    <a:pt x="319" y="784"/>
                  </a:lnTo>
                  <a:lnTo>
                    <a:pt x="319" y="784"/>
                  </a:lnTo>
                  <a:lnTo>
                    <a:pt x="319" y="784"/>
                  </a:lnTo>
                  <a:lnTo>
                    <a:pt x="320" y="784"/>
                  </a:lnTo>
                  <a:lnTo>
                    <a:pt x="320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3" y="784"/>
                  </a:lnTo>
                  <a:lnTo>
                    <a:pt x="323" y="784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34" y="784"/>
                  </a:lnTo>
                  <a:lnTo>
                    <a:pt x="334" y="784"/>
                  </a:lnTo>
                  <a:lnTo>
                    <a:pt x="335" y="784"/>
                  </a:lnTo>
                  <a:lnTo>
                    <a:pt x="335" y="784"/>
                  </a:lnTo>
                  <a:lnTo>
                    <a:pt x="340" y="784"/>
                  </a:lnTo>
                  <a:lnTo>
                    <a:pt x="340" y="784"/>
                  </a:lnTo>
                  <a:lnTo>
                    <a:pt x="340" y="784"/>
                  </a:lnTo>
                  <a:lnTo>
                    <a:pt x="345" y="784"/>
                  </a:lnTo>
                  <a:lnTo>
                    <a:pt x="345" y="784"/>
                  </a:lnTo>
                  <a:lnTo>
                    <a:pt x="345" y="784"/>
                  </a:lnTo>
                  <a:lnTo>
                    <a:pt x="355" y="784"/>
                  </a:lnTo>
                  <a:lnTo>
                    <a:pt x="355" y="784"/>
                  </a:lnTo>
                  <a:lnTo>
                    <a:pt x="355" y="783"/>
                  </a:lnTo>
                  <a:lnTo>
                    <a:pt x="356" y="784"/>
                  </a:lnTo>
                  <a:lnTo>
                    <a:pt x="356" y="784"/>
                  </a:lnTo>
                  <a:lnTo>
                    <a:pt x="357" y="784"/>
                  </a:lnTo>
                  <a:lnTo>
                    <a:pt x="357" y="784"/>
                  </a:lnTo>
                  <a:lnTo>
                    <a:pt x="360" y="784"/>
                  </a:lnTo>
                  <a:lnTo>
                    <a:pt x="360" y="784"/>
                  </a:lnTo>
                  <a:lnTo>
                    <a:pt x="360" y="783"/>
                  </a:lnTo>
                  <a:lnTo>
                    <a:pt x="361" y="783"/>
                  </a:lnTo>
                  <a:lnTo>
                    <a:pt x="361" y="784"/>
                  </a:lnTo>
                  <a:lnTo>
                    <a:pt x="365" y="784"/>
                  </a:lnTo>
                  <a:lnTo>
                    <a:pt x="365" y="784"/>
                  </a:lnTo>
                  <a:lnTo>
                    <a:pt x="365" y="781"/>
                  </a:lnTo>
                  <a:lnTo>
                    <a:pt x="366" y="784"/>
                  </a:lnTo>
                  <a:lnTo>
                    <a:pt x="366" y="784"/>
                  </a:lnTo>
                  <a:lnTo>
                    <a:pt x="370" y="784"/>
                  </a:lnTo>
                  <a:lnTo>
                    <a:pt x="370" y="782"/>
                  </a:lnTo>
                  <a:lnTo>
                    <a:pt x="370" y="784"/>
                  </a:lnTo>
                  <a:lnTo>
                    <a:pt x="371" y="784"/>
                  </a:lnTo>
                  <a:lnTo>
                    <a:pt x="371" y="784"/>
                  </a:lnTo>
                  <a:lnTo>
                    <a:pt x="375" y="784"/>
                  </a:lnTo>
                  <a:lnTo>
                    <a:pt x="375" y="784"/>
                  </a:lnTo>
                  <a:lnTo>
                    <a:pt x="375" y="784"/>
                  </a:lnTo>
                  <a:lnTo>
                    <a:pt x="376" y="784"/>
                  </a:lnTo>
                  <a:lnTo>
                    <a:pt x="376" y="784"/>
                  </a:lnTo>
                  <a:lnTo>
                    <a:pt x="380" y="784"/>
                  </a:lnTo>
                  <a:lnTo>
                    <a:pt x="380" y="784"/>
                  </a:lnTo>
                  <a:lnTo>
                    <a:pt x="380" y="784"/>
                  </a:lnTo>
                  <a:lnTo>
                    <a:pt x="391" y="784"/>
                  </a:lnTo>
                  <a:lnTo>
                    <a:pt x="391" y="784"/>
                  </a:lnTo>
                  <a:lnTo>
                    <a:pt x="391" y="784"/>
                  </a:lnTo>
                  <a:lnTo>
                    <a:pt x="401" y="784"/>
                  </a:lnTo>
                  <a:lnTo>
                    <a:pt x="401" y="784"/>
                  </a:lnTo>
                  <a:lnTo>
                    <a:pt x="401" y="784"/>
                  </a:lnTo>
                  <a:lnTo>
                    <a:pt x="406" y="784"/>
                  </a:lnTo>
                  <a:lnTo>
                    <a:pt x="406" y="784"/>
                  </a:lnTo>
                  <a:lnTo>
                    <a:pt x="406" y="784"/>
                  </a:lnTo>
                  <a:lnTo>
                    <a:pt x="411" y="784"/>
                  </a:lnTo>
                  <a:lnTo>
                    <a:pt x="411" y="784"/>
                  </a:lnTo>
                  <a:lnTo>
                    <a:pt x="411" y="784"/>
                  </a:lnTo>
                  <a:lnTo>
                    <a:pt x="414" y="784"/>
                  </a:lnTo>
                  <a:lnTo>
                    <a:pt x="414" y="784"/>
                  </a:lnTo>
                  <a:lnTo>
                    <a:pt x="414" y="784"/>
                  </a:lnTo>
                  <a:lnTo>
                    <a:pt x="415" y="784"/>
                  </a:lnTo>
                  <a:lnTo>
                    <a:pt x="415" y="784"/>
                  </a:lnTo>
                  <a:lnTo>
                    <a:pt x="436" y="784"/>
                  </a:lnTo>
                  <a:lnTo>
                    <a:pt x="436" y="784"/>
                  </a:lnTo>
                  <a:lnTo>
                    <a:pt x="436" y="784"/>
                  </a:lnTo>
                  <a:lnTo>
                    <a:pt x="441" y="784"/>
                  </a:lnTo>
                  <a:lnTo>
                    <a:pt x="441" y="784"/>
                  </a:lnTo>
                  <a:lnTo>
                    <a:pt x="441" y="784"/>
                  </a:lnTo>
                  <a:lnTo>
                    <a:pt x="443" y="784"/>
                  </a:lnTo>
                  <a:lnTo>
                    <a:pt x="443" y="784"/>
                  </a:lnTo>
                  <a:lnTo>
                    <a:pt x="443" y="784"/>
                  </a:lnTo>
                  <a:lnTo>
                    <a:pt x="452" y="784"/>
                  </a:lnTo>
                  <a:lnTo>
                    <a:pt x="452" y="784"/>
                  </a:lnTo>
                  <a:lnTo>
                    <a:pt x="452" y="784"/>
                  </a:lnTo>
                  <a:lnTo>
                    <a:pt x="453" y="784"/>
                  </a:lnTo>
                  <a:lnTo>
                    <a:pt x="453" y="784"/>
                  </a:lnTo>
                  <a:lnTo>
                    <a:pt x="456" y="784"/>
                  </a:lnTo>
                  <a:lnTo>
                    <a:pt x="456" y="784"/>
                  </a:lnTo>
                  <a:lnTo>
                    <a:pt x="456" y="784"/>
                  </a:lnTo>
                  <a:lnTo>
                    <a:pt x="461" y="784"/>
                  </a:lnTo>
                  <a:lnTo>
                    <a:pt x="461" y="784"/>
                  </a:lnTo>
                  <a:lnTo>
                    <a:pt x="461" y="784"/>
                  </a:lnTo>
                  <a:lnTo>
                    <a:pt x="462" y="784"/>
                  </a:lnTo>
                  <a:lnTo>
                    <a:pt x="462" y="784"/>
                  </a:lnTo>
                  <a:lnTo>
                    <a:pt x="466" y="784"/>
                  </a:lnTo>
                  <a:lnTo>
                    <a:pt x="466" y="784"/>
                  </a:lnTo>
                  <a:lnTo>
                    <a:pt x="466" y="784"/>
                  </a:lnTo>
                  <a:lnTo>
                    <a:pt x="467" y="784"/>
                  </a:lnTo>
                  <a:lnTo>
                    <a:pt x="467" y="784"/>
                  </a:lnTo>
                  <a:lnTo>
                    <a:pt x="472" y="784"/>
                  </a:lnTo>
                  <a:lnTo>
                    <a:pt x="472" y="784"/>
                  </a:lnTo>
                  <a:lnTo>
                    <a:pt x="472" y="784"/>
                  </a:lnTo>
                  <a:lnTo>
                    <a:pt x="477" y="784"/>
                  </a:lnTo>
                  <a:lnTo>
                    <a:pt x="477" y="782"/>
                  </a:lnTo>
                  <a:lnTo>
                    <a:pt x="477" y="784"/>
                  </a:lnTo>
                  <a:lnTo>
                    <a:pt x="482" y="784"/>
                  </a:lnTo>
                  <a:lnTo>
                    <a:pt x="482" y="777"/>
                  </a:lnTo>
                  <a:lnTo>
                    <a:pt x="482" y="784"/>
                  </a:lnTo>
                  <a:lnTo>
                    <a:pt x="483" y="784"/>
                  </a:lnTo>
                  <a:lnTo>
                    <a:pt x="483" y="784"/>
                  </a:lnTo>
                  <a:lnTo>
                    <a:pt x="487" y="784"/>
                  </a:lnTo>
                  <a:lnTo>
                    <a:pt x="487" y="782"/>
                  </a:lnTo>
                  <a:lnTo>
                    <a:pt x="487" y="784"/>
                  </a:lnTo>
                  <a:lnTo>
                    <a:pt x="492" y="784"/>
                  </a:lnTo>
                  <a:lnTo>
                    <a:pt x="492" y="784"/>
                  </a:lnTo>
                  <a:lnTo>
                    <a:pt x="492" y="784"/>
                  </a:lnTo>
                  <a:lnTo>
                    <a:pt x="494" y="784"/>
                  </a:lnTo>
                  <a:lnTo>
                    <a:pt x="494" y="784"/>
                  </a:lnTo>
                  <a:lnTo>
                    <a:pt x="494" y="784"/>
                  </a:lnTo>
                  <a:lnTo>
                    <a:pt x="495" y="784"/>
                  </a:lnTo>
                  <a:lnTo>
                    <a:pt x="495" y="784"/>
                  </a:lnTo>
                  <a:lnTo>
                    <a:pt x="497" y="784"/>
                  </a:lnTo>
                  <a:lnTo>
                    <a:pt x="497" y="783"/>
                  </a:lnTo>
                  <a:lnTo>
                    <a:pt x="497" y="784"/>
                  </a:lnTo>
                  <a:lnTo>
                    <a:pt x="498" y="784"/>
                  </a:lnTo>
                  <a:lnTo>
                    <a:pt x="502" y="784"/>
                  </a:lnTo>
                  <a:lnTo>
                    <a:pt x="502" y="784"/>
                  </a:lnTo>
                  <a:lnTo>
                    <a:pt x="502" y="783"/>
                  </a:lnTo>
                  <a:lnTo>
                    <a:pt x="503" y="784"/>
                  </a:lnTo>
                  <a:lnTo>
                    <a:pt x="503" y="784"/>
                  </a:lnTo>
                  <a:lnTo>
                    <a:pt x="504" y="784"/>
                  </a:lnTo>
                  <a:lnTo>
                    <a:pt x="504" y="784"/>
                  </a:lnTo>
                  <a:lnTo>
                    <a:pt x="507" y="784"/>
                  </a:lnTo>
                  <a:lnTo>
                    <a:pt x="507" y="784"/>
                  </a:lnTo>
                  <a:lnTo>
                    <a:pt x="507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13" y="784"/>
                  </a:lnTo>
                  <a:lnTo>
                    <a:pt x="513" y="784"/>
                  </a:lnTo>
                  <a:lnTo>
                    <a:pt x="513" y="784"/>
                  </a:lnTo>
                  <a:lnTo>
                    <a:pt x="516" y="784"/>
                  </a:lnTo>
                  <a:lnTo>
                    <a:pt x="516" y="784"/>
                  </a:lnTo>
                  <a:lnTo>
                    <a:pt x="516" y="784"/>
                  </a:lnTo>
                  <a:lnTo>
                    <a:pt x="517" y="784"/>
                  </a:lnTo>
                  <a:lnTo>
                    <a:pt x="517" y="784"/>
                  </a:lnTo>
                  <a:lnTo>
                    <a:pt x="528" y="784"/>
                  </a:lnTo>
                  <a:lnTo>
                    <a:pt x="528" y="784"/>
                  </a:lnTo>
                  <a:lnTo>
                    <a:pt x="528" y="784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42" y="784"/>
                  </a:lnTo>
                  <a:lnTo>
                    <a:pt x="543" y="784"/>
                  </a:lnTo>
                  <a:lnTo>
                    <a:pt x="543" y="784"/>
                  </a:lnTo>
                  <a:lnTo>
                    <a:pt x="548" y="784"/>
                  </a:lnTo>
                  <a:lnTo>
                    <a:pt x="548" y="784"/>
                  </a:lnTo>
                  <a:lnTo>
                    <a:pt x="548" y="784"/>
                  </a:lnTo>
                  <a:lnTo>
                    <a:pt x="551" y="784"/>
                  </a:lnTo>
                  <a:lnTo>
                    <a:pt x="551" y="784"/>
                  </a:lnTo>
                  <a:lnTo>
                    <a:pt x="551" y="784"/>
                  </a:lnTo>
                  <a:lnTo>
                    <a:pt x="574" y="784"/>
                  </a:lnTo>
                  <a:lnTo>
                    <a:pt x="574" y="784"/>
                  </a:lnTo>
                  <a:lnTo>
                    <a:pt x="574" y="784"/>
                  </a:lnTo>
                  <a:lnTo>
                    <a:pt x="588" y="784"/>
                  </a:lnTo>
                  <a:lnTo>
                    <a:pt x="588" y="784"/>
                  </a:lnTo>
                  <a:lnTo>
                    <a:pt x="588" y="784"/>
                  </a:lnTo>
                  <a:lnTo>
                    <a:pt x="589" y="776"/>
                  </a:lnTo>
                  <a:lnTo>
                    <a:pt x="589" y="784"/>
                  </a:lnTo>
                  <a:lnTo>
                    <a:pt x="593" y="784"/>
                  </a:lnTo>
                  <a:lnTo>
                    <a:pt x="593" y="784"/>
                  </a:lnTo>
                  <a:lnTo>
                    <a:pt x="593" y="784"/>
                  </a:lnTo>
                  <a:lnTo>
                    <a:pt x="594" y="782"/>
                  </a:lnTo>
                  <a:lnTo>
                    <a:pt x="594" y="784"/>
                  </a:lnTo>
                  <a:lnTo>
                    <a:pt x="598" y="784"/>
                  </a:lnTo>
                  <a:lnTo>
                    <a:pt x="598" y="784"/>
                  </a:lnTo>
                  <a:lnTo>
                    <a:pt x="598" y="784"/>
                  </a:lnTo>
                  <a:lnTo>
                    <a:pt x="599" y="784"/>
                  </a:lnTo>
                  <a:lnTo>
                    <a:pt x="599" y="784"/>
                  </a:lnTo>
                  <a:lnTo>
                    <a:pt x="601" y="784"/>
                  </a:lnTo>
                  <a:lnTo>
                    <a:pt x="601" y="784"/>
                  </a:lnTo>
                  <a:lnTo>
                    <a:pt x="601" y="784"/>
                  </a:lnTo>
                  <a:lnTo>
                    <a:pt x="602" y="784"/>
                  </a:lnTo>
                  <a:lnTo>
                    <a:pt x="602" y="784"/>
                  </a:lnTo>
                  <a:lnTo>
                    <a:pt x="603" y="784"/>
                  </a:lnTo>
                  <a:lnTo>
                    <a:pt x="603" y="784"/>
                  </a:lnTo>
                  <a:lnTo>
                    <a:pt x="604" y="784"/>
                  </a:lnTo>
                  <a:lnTo>
                    <a:pt x="604" y="784"/>
                  </a:lnTo>
                  <a:lnTo>
                    <a:pt x="608" y="784"/>
                  </a:lnTo>
                  <a:lnTo>
                    <a:pt x="608" y="784"/>
                  </a:lnTo>
                  <a:lnTo>
                    <a:pt x="608" y="784"/>
                  </a:lnTo>
                  <a:lnTo>
                    <a:pt x="609" y="784"/>
                  </a:lnTo>
                  <a:lnTo>
                    <a:pt x="609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4" y="784"/>
                  </a:lnTo>
                  <a:lnTo>
                    <a:pt x="614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19" y="747"/>
                  </a:lnTo>
                  <a:lnTo>
                    <a:pt x="619" y="784"/>
                  </a:lnTo>
                  <a:lnTo>
                    <a:pt x="623" y="784"/>
                  </a:lnTo>
                  <a:lnTo>
                    <a:pt x="624" y="784"/>
                  </a:lnTo>
                  <a:lnTo>
                    <a:pt x="624" y="754"/>
                  </a:lnTo>
                  <a:lnTo>
                    <a:pt x="625" y="784"/>
                  </a:lnTo>
                  <a:lnTo>
                    <a:pt x="625" y="784"/>
                  </a:lnTo>
                  <a:lnTo>
                    <a:pt x="629" y="784"/>
                  </a:lnTo>
                  <a:lnTo>
                    <a:pt x="629" y="770"/>
                  </a:lnTo>
                  <a:lnTo>
                    <a:pt x="629" y="784"/>
                  </a:lnTo>
                  <a:lnTo>
                    <a:pt x="634" y="784"/>
                  </a:lnTo>
                  <a:lnTo>
                    <a:pt x="634" y="779"/>
                  </a:lnTo>
                  <a:lnTo>
                    <a:pt x="634" y="784"/>
                  </a:lnTo>
                  <a:lnTo>
                    <a:pt x="639" y="784"/>
                  </a:lnTo>
                  <a:lnTo>
                    <a:pt x="639" y="781"/>
                  </a:lnTo>
                  <a:lnTo>
                    <a:pt x="639" y="784"/>
                  </a:lnTo>
                  <a:lnTo>
                    <a:pt x="644" y="784"/>
                  </a:lnTo>
                  <a:lnTo>
                    <a:pt x="644" y="783"/>
                  </a:lnTo>
                  <a:lnTo>
                    <a:pt x="644" y="784"/>
                  </a:lnTo>
                  <a:lnTo>
                    <a:pt x="649" y="784"/>
                  </a:lnTo>
                  <a:lnTo>
                    <a:pt x="649" y="784"/>
                  </a:lnTo>
                  <a:lnTo>
                    <a:pt x="649" y="784"/>
                  </a:lnTo>
                  <a:lnTo>
                    <a:pt x="650" y="784"/>
                  </a:lnTo>
                  <a:lnTo>
                    <a:pt x="655" y="784"/>
                  </a:lnTo>
                  <a:lnTo>
                    <a:pt x="655" y="784"/>
                  </a:lnTo>
                  <a:lnTo>
                    <a:pt x="655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60" y="784"/>
                  </a:lnTo>
                  <a:lnTo>
                    <a:pt x="660" y="784"/>
                  </a:lnTo>
                  <a:lnTo>
                    <a:pt x="664" y="784"/>
                  </a:lnTo>
                  <a:lnTo>
                    <a:pt x="664" y="784"/>
                  </a:lnTo>
                  <a:lnTo>
                    <a:pt x="664" y="784"/>
                  </a:lnTo>
                  <a:lnTo>
                    <a:pt x="680" y="784"/>
                  </a:lnTo>
                  <a:lnTo>
                    <a:pt x="680" y="784"/>
                  </a:lnTo>
                  <a:lnTo>
                    <a:pt x="680" y="784"/>
                  </a:lnTo>
                  <a:lnTo>
                    <a:pt x="684" y="784"/>
                  </a:lnTo>
                  <a:lnTo>
                    <a:pt x="684" y="784"/>
                  </a:lnTo>
                  <a:lnTo>
                    <a:pt x="684" y="784"/>
                  </a:lnTo>
                  <a:lnTo>
                    <a:pt x="685" y="784"/>
                  </a:lnTo>
                  <a:lnTo>
                    <a:pt x="685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90" y="783"/>
                  </a:lnTo>
                  <a:lnTo>
                    <a:pt x="690" y="784"/>
                  </a:lnTo>
                  <a:lnTo>
                    <a:pt x="694" y="784"/>
                  </a:lnTo>
                  <a:lnTo>
                    <a:pt x="695" y="783"/>
                  </a:lnTo>
                  <a:lnTo>
                    <a:pt x="695" y="784"/>
                  </a:lnTo>
                  <a:lnTo>
                    <a:pt x="697" y="784"/>
                  </a:lnTo>
                  <a:lnTo>
                    <a:pt x="697" y="784"/>
                  </a:lnTo>
                  <a:lnTo>
                    <a:pt x="697" y="784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703" y="784"/>
                  </a:lnTo>
                  <a:lnTo>
                    <a:pt x="703" y="784"/>
                  </a:lnTo>
                  <a:lnTo>
                    <a:pt x="703" y="784"/>
                  </a:lnTo>
                  <a:lnTo>
                    <a:pt x="730" y="784"/>
                  </a:lnTo>
                  <a:lnTo>
                    <a:pt x="730" y="780"/>
                  </a:lnTo>
                  <a:lnTo>
                    <a:pt x="730" y="784"/>
                  </a:lnTo>
                  <a:lnTo>
                    <a:pt x="735" y="784"/>
                  </a:lnTo>
                  <a:lnTo>
                    <a:pt x="735" y="776"/>
                  </a:lnTo>
                  <a:lnTo>
                    <a:pt x="735" y="784"/>
                  </a:lnTo>
                  <a:lnTo>
                    <a:pt x="740" y="784"/>
                  </a:lnTo>
                  <a:lnTo>
                    <a:pt x="740" y="772"/>
                  </a:lnTo>
                  <a:lnTo>
                    <a:pt x="740" y="784"/>
                  </a:lnTo>
                  <a:lnTo>
                    <a:pt x="745" y="784"/>
                  </a:lnTo>
                  <a:lnTo>
                    <a:pt x="745" y="775"/>
                  </a:lnTo>
                  <a:lnTo>
                    <a:pt x="745" y="784"/>
                  </a:lnTo>
                  <a:lnTo>
                    <a:pt x="746" y="784"/>
                  </a:lnTo>
                  <a:lnTo>
                    <a:pt x="746" y="784"/>
                  </a:lnTo>
                  <a:lnTo>
                    <a:pt x="750" y="784"/>
                  </a:lnTo>
                  <a:lnTo>
                    <a:pt x="750" y="784"/>
                  </a:lnTo>
                  <a:lnTo>
                    <a:pt x="750" y="771"/>
                  </a:lnTo>
                  <a:lnTo>
                    <a:pt x="751" y="784"/>
                  </a:lnTo>
                  <a:lnTo>
                    <a:pt x="751" y="784"/>
                  </a:lnTo>
                  <a:lnTo>
                    <a:pt x="753" y="784"/>
                  </a:lnTo>
                  <a:lnTo>
                    <a:pt x="753" y="784"/>
                  </a:lnTo>
                  <a:lnTo>
                    <a:pt x="753" y="784"/>
                  </a:lnTo>
                  <a:lnTo>
                    <a:pt x="754" y="784"/>
                  </a:lnTo>
                  <a:lnTo>
                    <a:pt x="754" y="784"/>
                  </a:lnTo>
                  <a:lnTo>
                    <a:pt x="755" y="784"/>
                  </a:lnTo>
                  <a:lnTo>
                    <a:pt x="755" y="774"/>
                  </a:lnTo>
                  <a:lnTo>
                    <a:pt x="756" y="776"/>
                  </a:lnTo>
                  <a:lnTo>
                    <a:pt x="756" y="784"/>
                  </a:lnTo>
                  <a:lnTo>
                    <a:pt x="757" y="784"/>
                  </a:lnTo>
                  <a:lnTo>
                    <a:pt x="757" y="784"/>
                  </a:lnTo>
                  <a:lnTo>
                    <a:pt x="758" y="784"/>
                  </a:lnTo>
                  <a:lnTo>
                    <a:pt x="758" y="784"/>
                  </a:lnTo>
                  <a:lnTo>
                    <a:pt x="759" y="784"/>
                  </a:lnTo>
                  <a:lnTo>
                    <a:pt x="759" y="784"/>
                  </a:lnTo>
                  <a:lnTo>
                    <a:pt x="760" y="784"/>
                  </a:lnTo>
                  <a:lnTo>
                    <a:pt x="760" y="728"/>
                  </a:lnTo>
                  <a:lnTo>
                    <a:pt x="761" y="0"/>
                  </a:lnTo>
                  <a:lnTo>
                    <a:pt x="761" y="784"/>
                  </a:lnTo>
                  <a:lnTo>
                    <a:pt x="763" y="784"/>
                  </a:lnTo>
                  <a:lnTo>
                    <a:pt x="763" y="784"/>
                  </a:lnTo>
                  <a:lnTo>
                    <a:pt x="763" y="784"/>
                  </a:lnTo>
                  <a:lnTo>
                    <a:pt x="765" y="784"/>
                  </a:lnTo>
                  <a:lnTo>
                    <a:pt x="765" y="784"/>
                  </a:lnTo>
                  <a:lnTo>
                    <a:pt x="765" y="783"/>
                  </a:lnTo>
                  <a:lnTo>
                    <a:pt x="766" y="128"/>
                  </a:lnTo>
                  <a:lnTo>
                    <a:pt x="766" y="784"/>
                  </a:lnTo>
                  <a:lnTo>
                    <a:pt x="769" y="784"/>
                  </a:lnTo>
                  <a:lnTo>
                    <a:pt x="769" y="784"/>
                  </a:lnTo>
                  <a:lnTo>
                    <a:pt x="769" y="784"/>
                  </a:lnTo>
                  <a:lnTo>
                    <a:pt x="770" y="784"/>
                  </a:lnTo>
                  <a:lnTo>
                    <a:pt x="770" y="784"/>
                  </a:lnTo>
                  <a:lnTo>
                    <a:pt x="771" y="473"/>
                  </a:lnTo>
                  <a:lnTo>
                    <a:pt x="771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4" y="784"/>
                  </a:lnTo>
                  <a:lnTo>
                    <a:pt x="774" y="784"/>
                  </a:lnTo>
                  <a:lnTo>
                    <a:pt x="775" y="784"/>
                  </a:lnTo>
                  <a:lnTo>
                    <a:pt x="775" y="784"/>
                  </a:lnTo>
                  <a:lnTo>
                    <a:pt x="776" y="675"/>
                  </a:lnTo>
                  <a:lnTo>
                    <a:pt x="776" y="784"/>
                  </a:lnTo>
                  <a:lnTo>
                    <a:pt x="781" y="784"/>
                  </a:lnTo>
                  <a:lnTo>
                    <a:pt x="781" y="758"/>
                  </a:lnTo>
                  <a:lnTo>
                    <a:pt x="781" y="784"/>
                  </a:lnTo>
                  <a:lnTo>
                    <a:pt x="786" y="784"/>
                  </a:lnTo>
                  <a:lnTo>
                    <a:pt x="786" y="779"/>
                  </a:lnTo>
                  <a:lnTo>
                    <a:pt x="786" y="784"/>
                  </a:lnTo>
                  <a:lnTo>
                    <a:pt x="791" y="784"/>
                  </a:lnTo>
                  <a:lnTo>
                    <a:pt x="791" y="784"/>
                  </a:lnTo>
                  <a:lnTo>
                    <a:pt x="791" y="784"/>
                  </a:lnTo>
                  <a:lnTo>
                    <a:pt x="792" y="784"/>
                  </a:lnTo>
                  <a:lnTo>
                    <a:pt x="792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08" y="784"/>
                  </a:lnTo>
                  <a:lnTo>
                    <a:pt x="808" y="784"/>
                  </a:lnTo>
                  <a:lnTo>
                    <a:pt x="808" y="784"/>
                  </a:lnTo>
                  <a:lnTo>
                    <a:pt x="810" y="784"/>
                  </a:lnTo>
                  <a:lnTo>
                    <a:pt x="810" y="784"/>
                  </a:lnTo>
                  <a:lnTo>
                    <a:pt x="810" y="784"/>
                  </a:lnTo>
                  <a:lnTo>
                    <a:pt x="811" y="784"/>
                  </a:lnTo>
                  <a:lnTo>
                    <a:pt x="811" y="784"/>
                  </a:lnTo>
                  <a:lnTo>
                    <a:pt x="816" y="784"/>
                  </a:lnTo>
                  <a:lnTo>
                    <a:pt x="816" y="784"/>
                  </a:lnTo>
                  <a:lnTo>
                    <a:pt x="816" y="784"/>
                  </a:lnTo>
                  <a:lnTo>
                    <a:pt x="824" y="784"/>
                  </a:lnTo>
                  <a:lnTo>
                    <a:pt x="824" y="784"/>
                  </a:lnTo>
                  <a:lnTo>
                    <a:pt x="824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30" y="784"/>
                  </a:lnTo>
                  <a:lnTo>
                    <a:pt x="830" y="784"/>
                  </a:lnTo>
                  <a:lnTo>
                    <a:pt x="831" y="784"/>
                  </a:lnTo>
                  <a:lnTo>
                    <a:pt x="831" y="784"/>
                  </a:lnTo>
                  <a:lnTo>
                    <a:pt x="832" y="784"/>
                  </a:lnTo>
                  <a:lnTo>
                    <a:pt x="832" y="784"/>
                  </a:lnTo>
                  <a:lnTo>
                    <a:pt x="836" y="784"/>
                  </a:lnTo>
                  <a:lnTo>
                    <a:pt x="836" y="784"/>
                  </a:lnTo>
                  <a:lnTo>
                    <a:pt x="836" y="784"/>
                  </a:lnTo>
                  <a:lnTo>
                    <a:pt x="837" y="784"/>
                  </a:lnTo>
                  <a:lnTo>
                    <a:pt x="837" y="784"/>
                  </a:lnTo>
                  <a:lnTo>
                    <a:pt x="841" y="784"/>
                  </a:lnTo>
                  <a:lnTo>
                    <a:pt x="841" y="784"/>
                  </a:lnTo>
                  <a:lnTo>
                    <a:pt x="841" y="783"/>
                  </a:lnTo>
                  <a:lnTo>
                    <a:pt x="842" y="782"/>
                  </a:lnTo>
                  <a:lnTo>
                    <a:pt x="842" y="784"/>
                  </a:lnTo>
                  <a:lnTo>
                    <a:pt x="846" y="784"/>
                  </a:lnTo>
                  <a:lnTo>
                    <a:pt x="846" y="784"/>
                  </a:lnTo>
                  <a:lnTo>
                    <a:pt x="846" y="784"/>
                  </a:lnTo>
                  <a:lnTo>
                    <a:pt x="847" y="783"/>
                  </a:lnTo>
                  <a:lnTo>
                    <a:pt x="847" y="784"/>
                  </a:lnTo>
                  <a:lnTo>
                    <a:pt x="851" y="784"/>
                  </a:lnTo>
                  <a:lnTo>
                    <a:pt x="851" y="784"/>
                  </a:lnTo>
                  <a:lnTo>
                    <a:pt x="851" y="783"/>
                  </a:lnTo>
                  <a:lnTo>
                    <a:pt x="852" y="784"/>
                  </a:lnTo>
                  <a:lnTo>
                    <a:pt x="852" y="784"/>
                  </a:lnTo>
                  <a:lnTo>
                    <a:pt x="856" y="784"/>
                  </a:lnTo>
                  <a:lnTo>
                    <a:pt x="856" y="784"/>
                  </a:lnTo>
                  <a:lnTo>
                    <a:pt x="856" y="784"/>
                  </a:lnTo>
                  <a:lnTo>
                    <a:pt x="857" y="784"/>
                  </a:lnTo>
                  <a:lnTo>
                    <a:pt x="857" y="784"/>
                  </a:lnTo>
                  <a:lnTo>
                    <a:pt x="858" y="784"/>
                  </a:lnTo>
                  <a:lnTo>
                    <a:pt x="858" y="784"/>
                  </a:lnTo>
                  <a:lnTo>
                    <a:pt x="861" y="784"/>
                  </a:lnTo>
                  <a:lnTo>
                    <a:pt x="861" y="784"/>
                  </a:lnTo>
                  <a:lnTo>
                    <a:pt x="861" y="784"/>
                  </a:lnTo>
                  <a:lnTo>
                    <a:pt x="862" y="783"/>
                  </a:lnTo>
                  <a:lnTo>
                    <a:pt x="862" y="784"/>
                  </a:lnTo>
                  <a:lnTo>
                    <a:pt x="866" y="784"/>
                  </a:lnTo>
                  <a:lnTo>
                    <a:pt x="867" y="784"/>
                  </a:lnTo>
                  <a:lnTo>
                    <a:pt x="867" y="784"/>
                  </a:lnTo>
                  <a:lnTo>
                    <a:pt x="871" y="784"/>
                  </a:lnTo>
                  <a:lnTo>
                    <a:pt x="872" y="678"/>
                  </a:lnTo>
                  <a:lnTo>
                    <a:pt x="872" y="784"/>
                  </a:lnTo>
                  <a:lnTo>
                    <a:pt x="874" y="784"/>
                  </a:lnTo>
                  <a:lnTo>
                    <a:pt x="874" y="784"/>
                  </a:lnTo>
                  <a:lnTo>
                    <a:pt x="874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7" y="784"/>
                  </a:lnTo>
                  <a:lnTo>
                    <a:pt x="877" y="695"/>
                  </a:lnTo>
                  <a:lnTo>
                    <a:pt x="877" y="784"/>
                  </a:lnTo>
                  <a:lnTo>
                    <a:pt x="878" y="784"/>
                  </a:lnTo>
                  <a:lnTo>
                    <a:pt x="878" y="784"/>
                  </a:lnTo>
                  <a:lnTo>
                    <a:pt x="879" y="784"/>
                  </a:lnTo>
                  <a:lnTo>
                    <a:pt x="879" y="784"/>
                  </a:lnTo>
                  <a:lnTo>
                    <a:pt x="880" y="784"/>
                  </a:lnTo>
                  <a:lnTo>
                    <a:pt x="880" y="784"/>
                  </a:lnTo>
                  <a:lnTo>
                    <a:pt x="882" y="784"/>
                  </a:lnTo>
                  <a:lnTo>
                    <a:pt x="882" y="332"/>
                  </a:lnTo>
                  <a:lnTo>
                    <a:pt x="882" y="784"/>
                  </a:lnTo>
                  <a:lnTo>
                    <a:pt x="885" y="784"/>
                  </a:lnTo>
                  <a:lnTo>
                    <a:pt x="885" y="784"/>
                  </a:lnTo>
                  <a:lnTo>
                    <a:pt x="885" y="784"/>
                  </a:lnTo>
                  <a:lnTo>
                    <a:pt x="886" y="784"/>
                  </a:lnTo>
                  <a:lnTo>
                    <a:pt x="886" y="784"/>
                  </a:lnTo>
                  <a:lnTo>
                    <a:pt x="887" y="411"/>
                  </a:lnTo>
                  <a:lnTo>
                    <a:pt x="887" y="784"/>
                  </a:lnTo>
                  <a:lnTo>
                    <a:pt x="888" y="784"/>
                  </a:lnTo>
                  <a:lnTo>
                    <a:pt x="888" y="784"/>
                  </a:lnTo>
                  <a:lnTo>
                    <a:pt x="891" y="784"/>
                  </a:lnTo>
                  <a:lnTo>
                    <a:pt x="891" y="784"/>
                  </a:lnTo>
                  <a:lnTo>
                    <a:pt x="891" y="784"/>
                  </a:lnTo>
                  <a:lnTo>
                    <a:pt x="892" y="605"/>
                  </a:lnTo>
                  <a:lnTo>
                    <a:pt x="892" y="784"/>
                  </a:lnTo>
                  <a:lnTo>
                    <a:pt x="893" y="784"/>
                  </a:lnTo>
                  <a:lnTo>
                    <a:pt x="897" y="784"/>
                  </a:lnTo>
                  <a:lnTo>
                    <a:pt x="897" y="720"/>
                  </a:lnTo>
                  <a:lnTo>
                    <a:pt x="897" y="784"/>
                  </a:lnTo>
                  <a:lnTo>
                    <a:pt x="898" y="784"/>
                  </a:lnTo>
                  <a:lnTo>
                    <a:pt x="898" y="784"/>
                  </a:lnTo>
                  <a:lnTo>
                    <a:pt x="902" y="784"/>
                  </a:lnTo>
                  <a:lnTo>
                    <a:pt x="902" y="784"/>
                  </a:lnTo>
                  <a:lnTo>
                    <a:pt x="902" y="633"/>
                  </a:lnTo>
                  <a:lnTo>
                    <a:pt x="903" y="682"/>
                  </a:lnTo>
                  <a:lnTo>
                    <a:pt x="903" y="784"/>
                  </a:lnTo>
                  <a:lnTo>
                    <a:pt x="907" y="784"/>
                  </a:lnTo>
                  <a:lnTo>
                    <a:pt x="907" y="784"/>
                  </a:lnTo>
                  <a:lnTo>
                    <a:pt x="907" y="679"/>
                  </a:lnTo>
                  <a:lnTo>
                    <a:pt x="908" y="645"/>
                  </a:lnTo>
                  <a:lnTo>
                    <a:pt x="908" y="784"/>
                  </a:lnTo>
                  <a:lnTo>
                    <a:pt x="912" y="784"/>
                  </a:lnTo>
                  <a:lnTo>
                    <a:pt x="912" y="784"/>
                  </a:lnTo>
                  <a:lnTo>
                    <a:pt x="912" y="779"/>
                  </a:lnTo>
                  <a:lnTo>
                    <a:pt x="913" y="717"/>
                  </a:lnTo>
                  <a:lnTo>
                    <a:pt x="913" y="784"/>
                  </a:lnTo>
                  <a:lnTo>
                    <a:pt x="917" y="784"/>
                  </a:lnTo>
                  <a:lnTo>
                    <a:pt x="917" y="784"/>
                  </a:lnTo>
                  <a:lnTo>
                    <a:pt x="917" y="784"/>
                  </a:lnTo>
                  <a:lnTo>
                    <a:pt x="918" y="762"/>
                  </a:lnTo>
                  <a:lnTo>
                    <a:pt x="918" y="784"/>
                  </a:lnTo>
                  <a:lnTo>
                    <a:pt x="922" y="784"/>
                  </a:lnTo>
                  <a:lnTo>
                    <a:pt x="922" y="784"/>
                  </a:lnTo>
                  <a:lnTo>
                    <a:pt x="922" y="784"/>
                  </a:lnTo>
                  <a:lnTo>
                    <a:pt x="923" y="779"/>
                  </a:lnTo>
                  <a:lnTo>
                    <a:pt x="923" y="784"/>
                  </a:lnTo>
                  <a:lnTo>
                    <a:pt x="927" y="784"/>
                  </a:lnTo>
                  <a:lnTo>
                    <a:pt x="927" y="784"/>
                  </a:lnTo>
                  <a:lnTo>
                    <a:pt x="927" y="784"/>
                  </a:lnTo>
                  <a:lnTo>
                    <a:pt x="928" y="783"/>
                  </a:lnTo>
                  <a:lnTo>
                    <a:pt x="928" y="784"/>
                  </a:lnTo>
                  <a:lnTo>
                    <a:pt x="932" y="784"/>
                  </a:lnTo>
                  <a:lnTo>
                    <a:pt x="932" y="784"/>
                  </a:lnTo>
                  <a:lnTo>
                    <a:pt x="932" y="784"/>
                  </a:lnTo>
                  <a:lnTo>
                    <a:pt x="933" y="784"/>
                  </a:lnTo>
                  <a:lnTo>
                    <a:pt x="933" y="784"/>
                  </a:lnTo>
                  <a:lnTo>
                    <a:pt x="937" y="784"/>
                  </a:lnTo>
                  <a:lnTo>
                    <a:pt x="937" y="784"/>
                  </a:lnTo>
                  <a:lnTo>
                    <a:pt x="937" y="784"/>
                  </a:lnTo>
                  <a:lnTo>
                    <a:pt x="938" y="784"/>
                  </a:lnTo>
                  <a:lnTo>
                    <a:pt x="938" y="784"/>
                  </a:lnTo>
                  <a:lnTo>
                    <a:pt x="940" y="784"/>
                  </a:lnTo>
                  <a:lnTo>
                    <a:pt x="940" y="784"/>
                  </a:lnTo>
                  <a:lnTo>
                    <a:pt x="940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52" y="784"/>
                  </a:lnTo>
                  <a:lnTo>
                    <a:pt x="952" y="784"/>
                  </a:lnTo>
                  <a:lnTo>
                    <a:pt x="952" y="784"/>
                  </a:lnTo>
                  <a:lnTo>
                    <a:pt x="953" y="778"/>
                  </a:lnTo>
                  <a:lnTo>
                    <a:pt x="953" y="784"/>
                  </a:lnTo>
                  <a:lnTo>
                    <a:pt x="957" y="784"/>
                  </a:lnTo>
                  <a:lnTo>
                    <a:pt x="958" y="779"/>
                  </a:lnTo>
                  <a:lnTo>
                    <a:pt x="958" y="784"/>
                  </a:lnTo>
                  <a:lnTo>
                    <a:pt x="963" y="784"/>
                  </a:lnTo>
                  <a:lnTo>
                    <a:pt x="963" y="782"/>
                  </a:lnTo>
                  <a:lnTo>
                    <a:pt x="963" y="784"/>
                  </a:lnTo>
                  <a:lnTo>
                    <a:pt x="968" y="784"/>
                  </a:lnTo>
                  <a:lnTo>
                    <a:pt x="968" y="783"/>
                  </a:lnTo>
                  <a:lnTo>
                    <a:pt x="968" y="784"/>
                  </a:lnTo>
                  <a:lnTo>
                    <a:pt x="973" y="784"/>
                  </a:lnTo>
                  <a:lnTo>
                    <a:pt x="973" y="784"/>
                  </a:lnTo>
                  <a:lnTo>
                    <a:pt x="973" y="784"/>
                  </a:lnTo>
                  <a:lnTo>
                    <a:pt x="983" y="784"/>
                  </a:lnTo>
                  <a:lnTo>
                    <a:pt x="983" y="784"/>
                  </a:lnTo>
                  <a:lnTo>
                    <a:pt x="983" y="784"/>
                  </a:lnTo>
                  <a:lnTo>
                    <a:pt x="984" y="784"/>
                  </a:lnTo>
                  <a:lnTo>
                    <a:pt x="984" y="784"/>
                  </a:lnTo>
                  <a:lnTo>
                    <a:pt x="988" y="784"/>
                  </a:lnTo>
                  <a:lnTo>
                    <a:pt x="988" y="784"/>
                  </a:lnTo>
                  <a:lnTo>
                    <a:pt x="988" y="781"/>
                  </a:lnTo>
                  <a:lnTo>
                    <a:pt x="989" y="784"/>
                  </a:lnTo>
                  <a:lnTo>
                    <a:pt x="989" y="784"/>
                  </a:lnTo>
                  <a:lnTo>
                    <a:pt x="993" y="784"/>
                  </a:lnTo>
                  <a:lnTo>
                    <a:pt x="993" y="784"/>
                  </a:lnTo>
                  <a:lnTo>
                    <a:pt x="993" y="727"/>
                  </a:lnTo>
                  <a:lnTo>
                    <a:pt x="994" y="784"/>
                  </a:lnTo>
                  <a:lnTo>
                    <a:pt x="994" y="784"/>
                  </a:lnTo>
                  <a:lnTo>
                    <a:pt x="998" y="784"/>
                  </a:lnTo>
                  <a:lnTo>
                    <a:pt x="998" y="784"/>
                  </a:lnTo>
                  <a:lnTo>
                    <a:pt x="998" y="734"/>
                  </a:lnTo>
                  <a:lnTo>
                    <a:pt x="999" y="781"/>
                  </a:lnTo>
                  <a:lnTo>
                    <a:pt x="999" y="784"/>
                  </a:lnTo>
                  <a:lnTo>
                    <a:pt x="1003" y="784"/>
                  </a:lnTo>
                  <a:lnTo>
                    <a:pt x="1003" y="784"/>
                  </a:lnTo>
                  <a:lnTo>
                    <a:pt x="1003" y="704"/>
                  </a:lnTo>
                  <a:lnTo>
                    <a:pt x="1004" y="710"/>
                  </a:lnTo>
                  <a:lnTo>
                    <a:pt x="1004" y="784"/>
                  </a:lnTo>
                  <a:lnTo>
                    <a:pt x="1008" y="784"/>
                  </a:lnTo>
                  <a:lnTo>
                    <a:pt x="1008" y="784"/>
                  </a:lnTo>
                  <a:lnTo>
                    <a:pt x="1008" y="771"/>
                  </a:lnTo>
                  <a:lnTo>
                    <a:pt x="1009" y="718"/>
                  </a:lnTo>
                  <a:lnTo>
                    <a:pt x="1009" y="784"/>
                  </a:lnTo>
                  <a:lnTo>
                    <a:pt x="1013" y="784"/>
                  </a:lnTo>
                  <a:lnTo>
                    <a:pt x="1013" y="784"/>
                  </a:lnTo>
                  <a:lnTo>
                    <a:pt x="1013" y="784"/>
                  </a:lnTo>
                  <a:lnTo>
                    <a:pt x="1014" y="734"/>
                  </a:lnTo>
                  <a:lnTo>
                    <a:pt x="1014" y="784"/>
                  </a:lnTo>
                  <a:lnTo>
                    <a:pt x="1018" y="784"/>
                  </a:lnTo>
                  <a:lnTo>
                    <a:pt x="1018" y="784"/>
                  </a:lnTo>
                  <a:lnTo>
                    <a:pt x="1018" y="784"/>
                  </a:lnTo>
                  <a:lnTo>
                    <a:pt x="1019" y="756"/>
                  </a:lnTo>
                  <a:lnTo>
                    <a:pt x="1019" y="784"/>
                  </a:lnTo>
                  <a:lnTo>
                    <a:pt x="1024" y="784"/>
                  </a:lnTo>
                  <a:lnTo>
                    <a:pt x="1024" y="753"/>
                  </a:lnTo>
                  <a:lnTo>
                    <a:pt x="1024" y="784"/>
                  </a:lnTo>
                  <a:lnTo>
                    <a:pt x="1029" y="784"/>
                  </a:lnTo>
                  <a:lnTo>
                    <a:pt x="1029" y="759"/>
                  </a:lnTo>
                  <a:lnTo>
                    <a:pt x="1029" y="784"/>
                  </a:lnTo>
                  <a:lnTo>
                    <a:pt x="1034" y="784"/>
                  </a:lnTo>
                  <a:lnTo>
                    <a:pt x="1034" y="772"/>
                  </a:lnTo>
                  <a:lnTo>
                    <a:pt x="1034" y="784"/>
                  </a:lnTo>
                  <a:lnTo>
                    <a:pt x="1039" y="784"/>
                  </a:lnTo>
                  <a:lnTo>
                    <a:pt x="1039" y="781"/>
                  </a:lnTo>
                  <a:lnTo>
                    <a:pt x="1039" y="784"/>
                  </a:lnTo>
                  <a:lnTo>
                    <a:pt x="1044" y="784"/>
                  </a:lnTo>
                  <a:lnTo>
                    <a:pt x="1044" y="780"/>
                  </a:lnTo>
                  <a:lnTo>
                    <a:pt x="1044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9" y="784"/>
                  </a:lnTo>
                  <a:lnTo>
                    <a:pt x="1049" y="784"/>
                  </a:lnTo>
                  <a:lnTo>
                    <a:pt x="1049" y="781"/>
                  </a:lnTo>
                  <a:lnTo>
                    <a:pt x="1050" y="784"/>
                  </a:lnTo>
                  <a:lnTo>
                    <a:pt x="1050" y="784"/>
                  </a:lnTo>
                  <a:lnTo>
                    <a:pt x="1054" y="784"/>
                  </a:lnTo>
                  <a:lnTo>
                    <a:pt x="1054" y="784"/>
                  </a:lnTo>
                  <a:lnTo>
                    <a:pt x="1054" y="783"/>
                  </a:lnTo>
                  <a:lnTo>
                    <a:pt x="1055" y="783"/>
                  </a:lnTo>
                  <a:lnTo>
                    <a:pt x="1055" y="784"/>
                  </a:lnTo>
                  <a:lnTo>
                    <a:pt x="1059" y="784"/>
                  </a:lnTo>
                  <a:lnTo>
                    <a:pt x="1059" y="784"/>
                  </a:lnTo>
                  <a:lnTo>
                    <a:pt x="1059" y="784"/>
                  </a:lnTo>
                  <a:lnTo>
                    <a:pt x="1060" y="784"/>
                  </a:lnTo>
                  <a:lnTo>
                    <a:pt x="1060" y="784"/>
                  </a:lnTo>
                  <a:lnTo>
                    <a:pt x="1064" y="784"/>
                  </a:lnTo>
                  <a:lnTo>
                    <a:pt x="1064" y="784"/>
                  </a:lnTo>
                  <a:lnTo>
                    <a:pt x="1064" y="784"/>
                  </a:lnTo>
                  <a:lnTo>
                    <a:pt x="1070" y="784"/>
                  </a:lnTo>
                  <a:lnTo>
                    <a:pt x="1070" y="784"/>
                  </a:lnTo>
                  <a:lnTo>
                    <a:pt x="1070" y="784"/>
                  </a:lnTo>
                  <a:lnTo>
                    <a:pt x="1071" y="784"/>
                  </a:lnTo>
                  <a:lnTo>
                    <a:pt x="1071" y="784"/>
                  </a:lnTo>
                  <a:lnTo>
                    <a:pt x="1074" y="784"/>
                  </a:lnTo>
                  <a:lnTo>
                    <a:pt x="1074" y="782"/>
                  </a:lnTo>
                  <a:lnTo>
                    <a:pt x="1074" y="784"/>
                  </a:lnTo>
                  <a:lnTo>
                    <a:pt x="1079" y="784"/>
                  </a:lnTo>
                  <a:lnTo>
                    <a:pt x="1079" y="782"/>
                  </a:lnTo>
                  <a:lnTo>
                    <a:pt x="1079" y="784"/>
                  </a:lnTo>
                  <a:lnTo>
                    <a:pt x="1080" y="784"/>
                  </a:lnTo>
                  <a:lnTo>
                    <a:pt x="1081" y="784"/>
                  </a:lnTo>
                  <a:lnTo>
                    <a:pt x="1081" y="784"/>
                  </a:lnTo>
                  <a:lnTo>
                    <a:pt x="1084" y="784"/>
                  </a:lnTo>
                  <a:lnTo>
                    <a:pt x="1084" y="783"/>
                  </a:lnTo>
                  <a:lnTo>
                    <a:pt x="1084" y="784"/>
                  </a:lnTo>
                  <a:lnTo>
                    <a:pt x="1085" y="784"/>
                  </a:lnTo>
                  <a:lnTo>
                    <a:pt x="1085" y="784"/>
                  </a:lnTo>
                  <a:lnTo>
                    <a:pt x="1089" y="784"/>
                  </a:lnTo>
                  <a:lnTo>
                    <a:pt x="1089" y="784"/>
                  </a:lnTo>
                  <a:lnTo>
                    <a:pt x="1089" y="784"/>
                  </a:lnTo>
                  <a:lnTo>
                    <a:pt x="1090" y="784"/>
                  </a:lnTo>
                  <a:lnTo>
                    <a:pt x="1090" y="784"/>
                  </a:lnTo>
                  <a:lnTo>
                    <a:pt x="1094" y="784"/>
                  </a:lnTo>
                  <a:lnTo>
                    <a:pt x="1094" y="784"/>
                  </a:lnTo>
                  <a:lnTo>
                    <a:pt x="1094" y="784"/>
                  </a:lnTo>
                  <a:lnTo>
                    <a:pt x="1095" y="778"/>
                  </a:lnTo>
                  <a:lnTo>
                    <a:pt x="1095" y="784"/>
                  </a:lnTo>
                  <a:lnTo>
                    <a:pt x="1099" y="784"/>
                  </a:lnTo>
                  <a:lnTo>
                    <a:pt x="1099" y="784"/>
                  </a:lnTo>
                  <a:lnTo>
                    <a:pt x="1099" y="784"/>
                  </a:lnTo>
                  <a:lnTo>
                    <a:pt x="1100" y="783"/>
                  </a:lnTo>
                  <a:lnTo>
                    <a:pt x="1100" y="784"/>
                  </a:lnTo>
                  <a:lnTo>
                    <a:pt x="1104" y="784"/>
                  </a:lnTo>
                  <a:lnTo>
                    <a:pt x="1104" y="784"/>
                  </a:lnTo>
                  <a:lnTo>
                    <a:pt x="1104" y="784"/>
                  </a:lnTo>
                  <a:lnTo>
                    <a:pt x="1105" y="784"/>
                  </a:lnTo>
                  <a:lnTo>
                    <a:pt x="1105" y="784"/>
                  </a:lnTo>
                  <a:lnTo>
                    <a:pt x="1106" y="784"/>
                  </a:lnTo>
                  <a:lnTo>
                    <a:pt x="1106" y="784"/>
                  </a:lnTo>
                  <a:lnTo>
                    <a:pt x="1109" y="784"/>
                  </a:lnTo>
                  <a:lnTo>
                    <a:pt x="1109" y="784"/>
                  </a:lnTo>
                  <a:lnTo>
                    <a:pt x="1109" y="784"/>
                  </a:lnTo>
                  <a:lnTo>
                    <a:pt x="1110" y="784"/>
                  </a:lnTo>
                  <a:lnTo>
                    <a:pt x="1110" y="784"/>
                  </a:lnTo>
                  <a:lnTo>
                    <a:pt x="1114" y="784"/>
                  </a:lnTo>
                  <a:lnTo>
                    <a:pt x="1114" y="784"/>
                  </a:lnTo>
                  <a:lnTo>
                    <a:pt x="1114" y="784"/>
                  </a:lnTo>
                  <a:lnTo>
                    <a:pt x="1115" y="776"/>
                  </a:lnTo>
                  <a:lnTo>
                    <a:pt x="1115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20" y="784"/>
                  </a:lnTo>
                  <a:lnTo>
                    <a:pt x="1120" y="776"/>
                  </a:lnTo>
                  <a:lnTo>
                    <a:pt x="1120" y="784"/>
                  </a:lnTo>
                  <a:lnTo>
                    <a:pt x="1125" y="784"/>
                  </a:lnTo>
                  <a:lnTo>
                    <a:pt x="1125" y="781"/>
                  </a:lnTo>
                  <a:lnTo>
                    <a:pt x="1125" y="784"/>
                  </a:lnTo>
                  <a:lnTo>
                    <a:pt x="1130" y="784"/>
                  </a:lnTo>
                  <a:lnTo>
                    <a:pt x="1130" y="783"/>
                  </a:lnTo>
                  <a:lnTo>
                    <a:pt x="1130" y="784"/>
                  </a:lnTo>
                  <a:lnTo>
                    <a:pt x="1135" y="784"/>
                  </a:lnTo>
                  <a:lnTo>
                    <a:pt x="1135" y="781"/>
                  </a:lnTo>
                  <a:lnTo>
                    <a:pt x="1135" y="784"/>
                  </a:lnTo>
                  <a:lnTo>
                    <a:pt x="1140" y="784"/>
                  </a:lnTo>
                  <a:lnTo>
                    <a:pt x="1140" y="782"/>
                  </a:lnTo>
                  <a:lnTo>
                    <a:pt x="1140" y="784"/>
                  </a:lnTo>
                  <a:lnTo>
                    <a:pt x="1141" y="784"/>
                  </a:lnTo>
                  <a:lnTo>
                    <a:pt x="1141" y="784"/>
                  </a:lnTo>
                  <a:lnTo>
                    <a:pt x="1145" y="784"/>
                  </a:lnTo>
                  <a:lnTo>
                    <a:pt x="1145" y="784"/>
                  </a:lnTo>
                  <a:lnTo>
                    <a:pt x="1145" y="783"/>
                  </a:lnTo>
                  <a:lnTo>
                    <a:pt x="1146" y="784"/>
                  </a:lnTo>
                  <a:lnTo>
                    <a:pt x="1146" y="784"/>
                  </a:lnTo>
                  <a:lnTo>
                    <a:pt x="1150" y="784"/>
                  </a:lnTo>
                  <a:lnTo>
                    <a:pt x="1150" y="784"/>
                  </a:lnTo>
                  <a:lnTo>
                    <a:pt x="1150" y="784"/>
                  </a:lnTo>
                  <a:lnTo>
                    <a:pt x="1151" y="784"/>
                  </a:lnTo>
                  <a:lnTo>
                    <a:pt x="1151" y="784"/>
                  </a:lnTo>
                  <a:lnTo>
                    <a:pt x="1155" y="784"/>
                  </a:lnTo>
                  <a:lnTo>
                    <a:pt x="1155" y="784"/>
                  </a:lnTo>
                  <a:lnTo>
                    <a:pt x="1155" y="784"/>
                  </a:lnTo>
                  <a:lnTo>
                    <a:pt x="1156" y="784"/>
                  </a:lnTo>
                  <a:lnTo>
                    <a:pt x="1156" y="784"/>
                  </a:lnTo>
                  <a:lnTo>
                    <a:pt x="1160" y="784"/>
                  </a:lnTo>
                  <a:lnTo>
                    <a:pt x="1160" y="784"/>
                  </a:lnTo>
                  <a:lnTo>
                    <a:pt x="1160" y="784"/>
                  </a:lnTo>
                  <a:lnTo>
                    <a:pt x="1161" y="784"/>
                  </a:lnTo>
                  <a:lnTo>
                    <a:pt x="1161" y="784"/>
                  </a:lnTo>
                  <a:lnTo>
                    <a:pt x="1165" y="784"/>
                  </a:lnTo>
                  <a:lnTo>
                    <a:pt x="1165" y="784"/>
                  </a:lnTo>
                  <a:lnTo>
                    <a:pt x="1165" y="784"/>
                  </a:lnTo>
                  <a:lnTo>
                    <a:pt x="1166" y="784"/>
                  </a:lnTo>
                  <a:lnTo>
                    <a:pt x="1166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68" y="784"/>
                  </a:lnTo>
                  <a:lnTo>
                    <a:pt x="1168" y="784"/>
                  </a:lnTo>
                  <a:lnTo>
                    <a:pt x="1170" y="784"/>
                  </a:lnTo>
                  <a:lnTo>
                    <a:pt x="1170" y="784"/>
                  </a:lnTo>
                  <a:lnTo>
                    <a:pt x="1170" y="784"/>
                  </a:lnTo>
                  <a:lnTo>
                    <a:pt x="1171" y="784"/>
                  </a:lnTo>
                  <a:lnTo>
                    <a:pt x="1171" y="784"/>
                  </a:lnTo>
                  <a:lnTo>
                    <a:pt x="1175" y="784"/>
                  </a:lnTo>
                  <a:lnTo>
                    <a:pt x="1175" y="784"/>
                  </a:lnTo>
                  <a:lnTo>
                    <a:pt x="1175" y="784"/>
                  </a:lnTo>
                  <a:lnTo>
                    <a:pt x="1176" y="784"/>
                  </a:lnTo>
                  <a:lnTo>
                    <a:pt x="1176" y="784"/>
                  </a:lnTo>
                  <a:lnTo>
                    <a:pt x="1180" y="784"/>
                  </a:lnTo>
                  <a:lnTo>
                    <a:pt x="1180" y="784"/>
                  </a:lnTo>
                  <a:lnTo>
                    <a:pt x="1180" y="784"/>
                  </a:lnTo>
                  <a:lnTo>
                    <a:pt x="1181" y="784"/>
                  </a:lnTo>
                  <a:lnTo>
                    <a:pt x="1181" y="784"/>
                  </a:lnTo>
                  <a:lnTo>
                    <a:pt x="1185" y="784"/>
                  </a:lnTo>
                  <a:lnTo>
                    <a:pt x="1185" y="784"/>
                  </a:lnTo>
                  <a:lnTo>
                    <a:pt x="1185" y="781"/>
                  </a:lnTo>
                  <a:lnTo>
                    <a:pt x="1186" y="782"/>
                  </a:lnTo>
                  <a:lnTo>
                    <a:pt x="1186" y="784"/>
                  </a:lnTo>
                  <a:lnTo>
                    <a:pt x="1189" y="784"/>
                  </a:lnTo>
                  <a:lnTo>
                    <a:pt x="1189" y="784"/>
                  </a:lnTo>
                  <a:lnTo>
                    <a:pt x="1189" y="784"/>
                  </a:lnTo>
                  <a:lnTo>
                    <a:pt x="1190" y="784"/>
                  </a:lnTo>
                  <a:lnTo>
                    <a:pt x="1190" y="782"/>
                  </a:lnTo>
                  <a:lnTo>
                    <a:pt x="1191" y="782"/>
                  </a:lnTo>
                  <a:lnTo>
                    <a:pt x="1191" y="784"/>
                  </a:lnTo>
                  <a:lnTo>
                    <a:pt x="1193" y="784"/>
                  </a:lnTo>
                  <a:lnTo>
                    <a:pt x="1193" y="784"/>
                  </a:lnTo>
                  <a:lnTo>
                    <a:pt x="1193" y="784"/>
                  </a:lnTo>
                  <a:lnTo>
                    <a:pt x="1195" y="784"/>
                  </a:lnTo>
                  <a:lnTo>
                    <a:pt x="1195" y="784"/>
                  </a:lnTo>
                  <a:lnTo>
                    <a:pt x="1195" y="784"/>
                  </a:lnTo>
                  <a:lnTo>
                    <a:pt x="1196" y="784"/>
                  </a:lnTo>
                  <a:lnTo>
                    <a:pt x="1196" y="784"/>
                  </a:lnTo>
                  <a:lnTo>
                    <a:pt x="1200" y="784"/>
                  </a:lnTo>
                  <a:lnTo>
                    <a:pt x="1200" y="784"/>
                  </a:lnTo>
                  <a:lnTo>
                    <a:pt x="1200" y="784"/>
                  </a:lnTo>
                  <a:lnTo>
                    <a:pt x="1201" y="784"/>
                  </a:lnTo>
                  <a:lnTo>
                    <a:pt x="1201" y="784"/>
                  </a:lnTo>
                  <a:lnTo>
                    <a:pt x="1202" y="784"/>
                  </a:lnTo>
                  <a:lnTo>
                    <a:pt x="1202" y="784"/>
                  </a:lnTo>
                  <a:lnTo>
                    <a:pt x="1204" y="784"/>
                  </a:lnTo>
                  <a:lnTo>
                    <a:pt x="1204" y="784"/>
                  </a:lnTo>
                  <a:lnTo>
                    <a:pt x="1204" y="784"/>
                  </a:lnTo>
                  <a:lnTo>
                    <a:pt x="1205" y="784"/>
                  </a:lnTo>
                  <a:lnTo>
                    <a:pt x="1205" y="784"/>
                  </a:lnTo>
                  <a:lnTo>
                    <a:pt x="1206" y="784"/>
                  </a:lnTo>
                  <a:lnTo>
                    <a:pt x="1206" y="784"/>
                  </a:lnTo>
                  <a:lnTo>
                    <a:pt x="1211" y="784"/>
                  </a:lnTo>
                  <a:lnTo>
                    <a:pt x="1211" y="784"/>
                  </a:lnTo>
                  <a:lnTo>
                    <a:pt x="1211" y="784"/>
                  </a:lnTo>
                  <a:lnTo>
                    <a:pt x="1214" y="784"/>
                  </a:lnTo>
                  <a:lnTo>
                    <a:pt x="1214" y="784"/>
                  </a:lnTo>
                  <a:lnTo>
                    <a:pt x="1214" y="784"/>
                  </a:lnTo>
                  <a:lnTo>
                    <a:pt x="1215" y="784"/>
                  </a:lnTo>
                  <a:lnTo>
                    <a:pt x="1215" y="784"/>
                  </a:lnTo>
                  <a:lnTo>
                    <a:pt x="1216" y="772"/>
                  </a:lnTo>
                  <a:lnTo>
                    <a:pt x="1216" y="784"/>
                  </a:lnTo>
                  <a:lnTo>
                    <a:pt x="1221" y="784"/>
                  </a:lnTo>
                  <a:lnTo>
                    <a:pt x="1221" y="774"/>
                  </a:lnTo>
                  <a:lnTo>
                    <a:pt x="1221" y="784"/>
                  </a:lnTo>
                  <a:lnTo>
                    <a:pt x="1223" y="784"/>
                  </a:lnTo>
                  <a:lnTo>
                    <a:pt x="1223" y="784"/>
                  </a:lnTo>
                  <a:lnTo>
                    <a:pt x="1223" y="784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6" y="784"/>
                  </a:lnTo>
                  <a:lnTo>
                    <a:pt x="1226" y="780"/>
                  </a:lnTo>
                  <a:lnTo>
                    <a:pt x="1226" y="784"/>
                  </a:lnTo>
                  <a:lnTo>
                    <a:pt x="1227" y="784"/>
                  </a:lnTo>
                  <a:lnTo>
                    <a:pt x="1227" y="784"/>
                  </a:lnTo>
                  <a:lnTo>
                    <a:pt x="1228" y="784"/>
                  </a:lnTo>
                  <a:lnTo>
                    <a:pt x="1228" y="784"/>
                  </a:lnTo>
                  <a:lnTo>
                    <a:pt x="1231" y="784"/>
                  </a:lnTo>
                  <a:lnTo>
                    <a:pt x="1231" y="783"/>
                  </a:lnTo>
                  <a:lnTo>
                    <a:pt x="1231" y="784"/>
                  </a:lnTo>
                  <a:lnTo>
                    <a:pt x="1236" y="784"/>
                  </a:lnTo>
                  <a:lnTo>
                    <a:pt x="1236" y="784"/>
                  </a:lnTo>
                  <a:lnTo>
                    <a:pt x="1236" y="784"/>
                  </a:lnTo>
                  <a:lnTo>
                    <a:pt x="1241" y="784"/>
                  </a:lnTo>
                  <a:lnTo>
                    <a:pt x="1241" y="784"/>
                  </a:lnTo>
                  <a:lnTo>
                    <a:pt x="1241" y="780"/>
                  </a:lnTo>
                  <a:lnTo>
                    <a:pt x="1242" y="784"/>
                  </a:lnTo>
                  <a:lnTo>
                    <a:pt x="1242" y="784"/>
                  </a:lnTo>
                  <a:lnTo>
                    <a:pt x="1246" y="784"/>
                  </a:lnTo>
                  <a:lnTo>
                    <a:pt x="1246" y="784"/>
                  </a:lnTo>
                  <a:lnTo>
                    <a:pt x="1246" y="784"/>
                  </a:lnTo>
                  <a:lnTo>
                    <a:pt x="1256" y="784"/>
                  </a:lnTo>
                  <a:lnTo>
                    <a:pt x="1256" y="784"/>
                  </a:lnTo>
                  <a:lnTo>
                    <a:pt x="1256" y="780"/>
                  </a:lnTo>
                  <a:lnTo>
                    <a:pt x="1257" y="784"/>
                  </a:lnTo>
                  <a:lnTo>
                    <a:pt x="1257" y="784"/>
                  </a:lnTo>
                  <a:lnTo>
                    <a:pt x="1261" y="784"/>
                  </a:lnTo>
                  <a:lnTo>
                    <a:pt x="1261" y="784"/>
                  </a:lnTo>
                  <a:lnTo>
                    <a:pt x="1261" y="780"/>
                  </a:lnTo>
                  <a:lnTo>
                    <a:pt x="1262" y="781"/>
                  </a:lnTo>
                  <a:lnTo>
                    <a:pt x="1262" y="784"/>
                  </a:lnTo>
                  <a:lnTo>
                    <a:pt x="1265" y="784"/>
                  </a:lnTo>
                  <a:lnTo>
                    <a:pt x="1265" y="784"/>
                  </a:lnTo>
                  <a:lnTo>
                    <a:pt x="1265" y="784"/>
                  </a:lnTo>
                  <a:lnTo>
                    <a:pt x="1266" y="784"/>
                  </a:lnTo>
                  <a:lnTo>
                    <a:pt x="1266" y="783"/>
                  </a:lnTo>
                  <a:lnTo>
                    <a:pt x="1267" y="782"/>
                  </a:lnTo>
                  <a:lnTo>
                    <a:pt x="1267" y="784"/>
                  </a:lnTo>
                  <a:lnTo>
                    <a:pt x="1268" y="784"/>
                  </a:lnTo>
                  <a:lnTo>
                    <a:pt x="1268" y="784"/>
                  </a:lnTo>
                  <a:lnTo>
                    <a:pt x="1271" y="784"/>
                  </a:lnTo>
                  <a:lnTo>
                    <a:pt x="1271" y="784"/>
                  </a:lnTo>
                  <a:lnTo>
                    <a:pt x="1271" y="784"/>
                  </a:lnTo>
                  <a:lnTo>
                    <a:pt x="1272" y="784"/>
                  </a:lnTo>
                  <a:lnTo>
                    <a:pt x="1272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8" name="Rectangle 1331"/>
            <p:cNvSpPr>
              <a:spLocks noChangeArrowheads="1"/>
            </p:cNvSpPr>
            <p:nvPr/>
          </p:nvSpPr>
          <p:spPr bwMode="auto">
            <a:xfrm>
              <a:off x="2636838" y="1758950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1399.9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9" name="Rectangle 1332"/>
            <p:cNvSpPr>
              <a:spLocks noChangeArrowheads="1"/>
            </p:cNvSpPr>
            <p:nvPr/>
          </p:nvSpPr>
          <p:spPr bwMode="auto">
            <a:xfrm>
              <a:off x="2998788" y="2354262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0" name="Rectangle 1335"/>
            <p:cNvSpPr>
              <a:spLocks noChangeArrowheads="1"/>
            </p:cNvSpPr>
            <p:nvPr/>
          </p:nvSpPr>
          <p:spPr bwMode="auto">
            <a:xfrm>
              <a:off x="3338512" y="3005137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1447.9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1" name="Rectangle 1336"/>
            <p:cNvSpPr>
              <a:spLocks noChangeArrowheads="1"/>
            </p:cNvSpPr>
            <p:nvPr/>
          </p:nvSpPr>
          <p:spPr bwMode="auto">
            <a:xfrm>
              <a:off x="2198687" y="311943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1371.9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2" name="Rectangle 1347"/>
            <p:cNvSpPr>
              <a:spLocks noChangeArrowheads="1"/>
            </p:cNvSpPr>
            <p:nvPr/>
          </p:nvSpPr>
          <p:spPr bwMode="auto">
            <a:xfrm>
              <a:off x="3670300" y="3133725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543" name="Group 542"/>
          <p:cNvGrpSpPr/>
          <p:nvPr/>
        </p:nvGrpSpPr>
        <p:grpSpPr>
          <a:xfrm>
            <a:off x="1503363" y="4465636"/>
            <a:ext cx="3869437" cy="1567152"/>
            <a:chOff x="504826" y="3113087"/>
            <a:chExt cx="3836988" cy="1792959"/>
          </a:xfrm>
        </p:grpSpPr>
        <p:sp>
          <p:nvSpPr>
            <p:cNvPr id="544" name="Line 1372"/>
            <p:cNvSpPr>
              <a:spLocks noChangeShapeType="1"/>
            </p:cNvSpPr>
            <p:nvPr/>
          </p:nvSpPr>
          <p:spPr bwMode="auto">
            <a:xfrm>
              <a:off x="504826" y="4614863"/>
              <a:ext cx="38369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5" name="Line 1374"/>
            <p:cNvSpPr>
              <a:spLocks noChangeShapeType="1"/>
            </p:cNvSpPr>
            <p:nvPr/>
          </p:nvSpPr>
          <p:spPr bwMode="auto">
            <a:xfrm>
              <a:off x="58896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6" name="Line 1375"/>
            <p:cNvSpPr>
              <a:spLocks noChangeShapeType="1"/>
            </p:cNvSpPr>
            <p:nvPr/>
          </p:nvSpPr>
          <p:spPr bwMode="auto">
            <a:xfrm>
              <a:off x="74295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7" name="Line 1376"/>
            <p:cNvSpPr>
              <a:spLocks noChangeShapeType="1"/>
            </p:cNvSpPr>
            <p:nvPr/>
          </p:nvSpPr>
          <p:spPr bwMode="auto">
            <a:xfrm>
              <a:off x="8207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8" name="Line 1377"/>
            <p:cNvSpPr>
              <a:spLocks noChangeShapeType="1"/>
            </p:cNvSpPr>
            <p:nvPr/>
          </p:nvSpPr>
          <p:spPr bwMode="auto">
            <a:xfrm>
              <a:off x="89535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9" name="Line 1378"/>
            <p:cNvSpPr>
              <a:spLocks noChangeShapeType="1"/>
            </p:cNvSpPr>
            <p:nvPr/>
          </p:nvSpPr>
          <p:spPr bwMode="auto">
            <a:xfrm>
              <a:off x="10493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0" name="Line 1379"/>
            <p:cNvSpPr>
              <a:spLocks noChangeShapeType="1"/>
            </p:cNvSpPr>
            <p:nvPr/>
          </p:nvSpPr>
          <p:spPr bwMode="auto">
            <a:xfrm>
              <a:off x="112395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1" name="Line 1380"/>
            <p:cNvSpPr>
              <a:spLocks noChangeShapeType="1"/>
            </p:cNvSpPr>
            <p:nvPr/>
          </p:nvSpPr>
          <p:spPr bwMode="auto">
            <a:xfrm>
              <a:off x="12017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2" name="Line 1381"/>
            <p:cNvSpPr>
              <a:spLocks noChangeShapeType="1"/>
            </p:cNvSpPr>
            <p:nvPr/>
          </p:nvSpPr>
          <p:spPr bwMode="auto">
            <a:xfrm>
              <a:off x="13557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3" name="Line 1382"/>
            <p:cNvSpPr>
              <a:spLocks noChangeShapeType="1"/>
            </p:cNvSpPr>
            <p:nvPr/>
          </p:nvSpPr>
          <p:spPr bwMode="auto">
            <a:xfrm>
              <a:off x="14303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4" name="Line 1383"/>
            <p:cNvSpPr>
              <a:spLocks noChangeShapeType="1"/>
            </p:cNvSpPr>
            <p:nvPr/>
          </p:nvSpPr>
          <p:spPr bwMode="auto">
            <a:xfrm>
              <a:off x="15081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5" name="Line 1384"/>
            <p:cNvSpPr>
              <a:spLocks noChangeShapeType="1"/>
            </p:cNvSpPr>
            <p:nvPr/>
          </p:nvSpPr>
          <p:spPr bwMode="auto">
            <a:xfrm>
              <a:off x="16589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6" name="Line 1385"/>
            <p:cNvSpPr>
              <a:spLocks noChangeShapeType="1"/>
            </p:cNvSpPr>
            <p:nvPr/>
          </p:nvSpPr>
          <p:spPr bwMode="auto">
            <a:xfrm>
              <a:off x="17367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7" name="Line 1386"/>
            <p:cNvSpPr>
              <a:spLocks noChangeShapeType="1"/>
            </p:cNvSpPr>
            <p:nvPr/>
          </p:nvSpPr>
          <p:spPr bwMode="auto">
            <a:xfrm>
              <a:off x="18113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8" name="Line 1387"/>
            <p:cNvSpPr>
              <a:spLocks noChangeShapeType="1"/>
            </p:cNvSpPr>
            <p:nvPr/>
          </p:nvSpPr>
          <p:spPr bwMode="auto">
            <a:xfrm>
              <a:off x="19653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9" name="Line 1388"/>
            <p:cNvSpPr>
              <a:spLocks noChangeShapeType="1"/>
            </p:cNvSpPr>
            <p:nvPr/>
          </p:nvSpPr>
          <p:spPr bwMode="auto">
            <a:xfrm>
              <a:off x="203993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0" name="Line 1389"/>
            <p:cNvSpPr>
              <a:spLocks noChangeShapeType="1"/>
            </p:cNvSpPr>
            <p:nvPr/>
          </p:nvSpPr>
          <p:spPr bwMode="auto">
            <a:xfrm>
              <a:off x="21177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1" name="Line 1390"/>
            <p:cNvSpPr>
              <a:spLocks noChangeShapeType="1"/>
            </p:cNvSpPr>
            <p:nvPr/>
          </p:nvSpPr>
          <p:spPr bwMode="auto">
            <a:xfrm>
              <a:off x="227171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2" name="Line 1391"/>
            <p:cNvSpPr>
              <a:spLocks noChangeShapeType="1"/>
            </p:cNvSpPr>
            <p:nvPr/>
          </p:nvSpPr>
          <p:spPr bwMode="auto">
            <a:xfrm>
              <a:off x="23463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3" name="Line 1392"/>
            <p:cNvSpPr>
              <a:spLocks noChangeShapeType="1"/>
            </p:cNvSpPr>
            <p:nvPr/>
          </p:nvSpPr>
          <p:spPr bwMode="auto">
            <a:xfrm>
              <a:off x="24257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4" name="Line 1393"/>
            <p:cNvSpPr>
              <a:spLocks noChangeShapeType="1"/>
            </p:cNvSpPr>
            <p:nvPr/>
          </p:nvSpPr>
          <p:spPr bwMode="auto">
            <a:xfrm>
              <a:off x="257492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5" name="Line 1394"/>
            <p:cNvSpPr>
              <a:spLocks noChangeShapeType="1"/>
            </p:cNvSpPr>
            <p:nvPr/>
          </p:nvSpPr>
          <p:spPr bwMode="auto">
            <a:xfrm>
              <a:off x="265271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6" name="Line 1395"/>
            <p:cNvSpPr>
              <a:spLocks noChangeShapeType="1"/>
            </p:cNvSpPr>
            <p:nvPr/>
          </p:nvSpPr>
          <p:spPr bwMode="auto">
            <a:xfrm>
              <a:off x="272891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7" name="Line 1396"/>
            <p:cNvSpPr>
              <a:spLocks noChangeShapeType="1"/>
            </p:cNvSpPr>
            <p:nvPr/>
          </p:nvSpPr>
          <p:spPr bwMode="auto">
            <a:xfrm>
              <a:off x="288131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8" name="Line 1397"/>
            <p:cNvSpPr>
              <a:spLocks noChangeShapeType="1"/>
            </p:cNvSpPr>
            <p:nvPr/>
          </p:nvSpPr>
          <p:spPr bwMode="auto">
            <a:xfrm>
              <a:off x="29591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9" name="Line 1398"/>
            <p:cNvSpPr>
              <a:spLocks noChangeShapeType="1"/>
            </p:cNvSpPr>
            <p:nvPr/>
          </p:nvSpPr>
          <p:spPr bwMode="auto">
            <a:xfrm>
              <a:off x="30353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0" name="Line 1399"/>
            <p:cNvSpPr>
              <a:spLocks noChangeShapeType="1"/>
            </p:cNvSpPr>
            <p:nvPr/>
          </p:nvSpPr>
          <p:spPr bwMode="auto">
            <a:xfrm>
              <a:off x="31877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1" name="Line 1400"/>
            <p:cNvSpPr>
              <a:spLocks noChangeShapeType="1"/>
            </p:cNvSpPr>
            <p:nvPr/>
          </p:nvSpPr>
          <p:spPr bwMode="auto">
            <a:xfrm>
              <a:off x="32639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2" name="Line 1401"/>
            <p:cNvSpPr>
              <a:spLocks noChangeShapeType="1"/>
            </p:cNvSpPr>
            <p:nvPr/>
          </p:nvSpPr>
          <p:spPr bwMode="auto">
            <a:xfrm>
              <a:off x="334168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3" name="Line 1402"/>
            <p:cNvSpPr>
              <a:spLocks noChangeShapeType="1"/>
            </p:cNvSpPr>
            <p:nvPr/>
          </p:nvSpPr>
          <p:spPr bwMode="auto">
            <a:xfrm>
              <a:off x="3490913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4" name="Line 1403"/>
            <p:cNvSpPr>
              <a:spLocks noChangeShapeType="1"/>
            </p:cNvSpPr>
            <p:nvPr/>
          </p:nvSpPr>
          <p:spPr bwMode="auto">
            <a:xfrm>
              <a:off x="357028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5" name="Line 1404"/>
            <p:cNvSpPr>
              <a:spLocks noChangeShapeType="1"/>
            </p:cNvSpPr>
            <p:nvPr/>
          </p:nvSpPr>
          <p:spPr bwMode="auto">
            <a:xfrm>
              <a:off x="36449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6" name="Line 1405"/>
            <p:cNvSpPr>
              <a:spLocks noChangeShapeType="1"/>
            </p:cNvSpPr>
            <p:nvPr/>
          </p:nvSpPr>
          <p:spPr bwMode="auto">
            <a:xfrm>
              <a:off x="3797301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7" name="Line 1406"/>
            <p:cNvSpPr>
              <a:spLocks noChangeShapeType="1"/>
            </p:cNvSpPr>
            <p:nvPr/>
          </p:nvSpPr>
          <p:spPr bwMode="auto">
            <a:xfrm>
              <a:off x="387667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8" name="Line 1407"/>
            <p:cNvSpPr>
              <a:spLocks noChangeShapeType="1"/>
            </p:cNvSpPr>
            <p:nvPr/>
          </p:nvSpPr>
          <p:spPr bwMode="auto">
            <a:xfrm>
              <a:off x="395128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9" name="Line 1408"/>
            <p:cNvSpPr>
              <a:spLocks noChangeShapeType="1"/>
            </p:cNvSpPr>
            <p:nvPr/>
          </p:nvSpPr>
          <p:spPr bwMode="auto">
            <a:xfrm>
              <a:off x="410368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0" name="Line 1409"/>
            <p:cNvSpPr>
              <a:spLocks noChangeShapeType="1"/>
            </p:cNvSpPr>
            <p:nvPr/>
          </p:nvSpPr>
          <p:spPr bwMode="auto">
            <a:xfrm>
              <a:off x="4179888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1" name="Line 1410"/>
            <p:cNvSpPr>
              <a:spLocks noChangeShapeType="1"/>
            </p:cNvSpPr>
            <p:nvPr/>
          </p:nvSpPr>
          <p:spPr bwMode="auto">
            <a:xfrm>
              <a:off x="4257676" y="4614863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2" name="Line 1412"/>
            <p:cNvSpPr>
              <a:spLocks noChangeShapeType="1"/>
            </p:cNvSpPr>
            <p:nvPr/>
          </p:nvSpPr>
          <p:spPr bwMode="auto">
            <a:xfrm>
              <a:off x="5445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3" name="Line 1413"/>
            <p:cNvSpPr>
              <a:spLocks noChangeShapeType="1"/>
            </p:cNvSpPr>
            <p:nvPr/>
          </p:nvSpPr>
          <p:spPr bwMode="auto">
            <a:xfrm>
              <a:off x="5588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4" name="Line 1414"/>
            <p:cNvSpPr>
              <a:spLocks noChangeShapeType="1"/>
            </p:cNvSpPr>
            <p:nvPr/>
          </p:nvSpPr>
          <p:spPr bwMode="auto">
            <a:xfrm>
              <a:off x="5746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5" name="Line 1415"/>
            <p:cNvSpPr>
              <a:spLocks noChangeShapeType="1"/>
            </p:cNvSpPr>
            <p:nvPr/>
          </p:nvSpPr>
          <p:spPr bwMode="auto">
            <a:xfrm>
              <a:off x="608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6" name="Line 1416"/>
            <p:cNvSpPr>
              <a:spLocks noChangeShapeType="1"/>
            </p:cNvSpPr>
            <p:nvPr/>
          </p:nvSpPr>
          <p:spPr bwMode="auto">
            <a:xfrm>
              <a:off x="6223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7" name="Line 1417"/>
            <p:cNvSpPr>
              <a:spLocks noChangeShapeType="1"/>
            </p:cNvSpPr>
            <p:nvPr/>
          </p:nvSpPr>
          <p:spPr bwMode="auto">
            <a:xfrm>
              <a:off x="6381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8" name="Line 1418"/>
            <p:cNvSpPr>
              <a:spLocks noChangeShapeType="1"/>
            </p:cNvSpPr>
            <p:nvPr/>
          </p:nvSpPr>
          <p:spPr bwMode="auto">
            <a:xfrm>
              <a:off x="6524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9" name="Line 1419"/>
            <p:cNvSpPr>
              <a:spLocks noChangeShapeType="1"/>
            </p:cNvSpPr>
            <p:nvPr/>
          </p:nvSpPr>
          <p:spPr bwMode="auto">
            <a:xfrm>
              <a:off x="6826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0" name="Line 1420"/>
            <p:cNvSpPr>
              <a:spLocks noChangeShapeType="1"/>
            </p:cNvSpPr>
            <p:nvPr/>
          </p:nvSpPr>
          <p:spPr bwMode="auto">
            <a:xfrm>
              <a:off x="6969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1" name="Line 1421"/>
            <p:cNvSpPr>
              <a:spLocks noChangeShapeType="1"/>
            </p:cNvSpPr>
            <p:nvPr/>
          </p:nvSpPr>
          <p:spPr bwMode="auto">
            <a:xfrm>
              <a:off x="7127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2" name="Line 1422"/>
            <p:cNvSpPr>
              <a:spLocks noChangeShapeType="1"/>
            </p:cNvSpPr>
            <p:nvPr/>
          </p:nvSpPr>
          <p:spPr bwMode="auto">
            <a:xfrm>
              <a:off x="7270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3" name="Line 1423"/>
            <p:cNvSpPr>
              <a:spLocks noChangeShapeType="1"/>
            </p:cNvSpPr>
            <p:nvPr/>
          </p:nvSpPr>
          <p:spPr bwMode="auto">
            <a:xfrm>
              <a:off x="7572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4" name="Line 1424"/>
            <p:cNvSpPr>
              <a:spLocks noChangeShapeType="1"/>
            </p:cNvSpPr>
            <p:nvPr/>
          </p:nvSpPr>
          <p:spPr bwMode="auto">
            <a:xfrm>
              <a:off x="7731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5" name="Line 1425"/>
            <p:cNvSpPr>
              <a:spLocks noChangeShapeType="1"/>
            </p:cNvSpPr>
            <p:nvPr/>
          </p:nvSpPr>
          <p:spPr bwMode="auto">
            <a:xfrm>
              <a:off x="7905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6" name="Line 1426"/>
            <p:cNvSpPr>
              <a:spLocks noChangeShapeType="1"/>
            </p:cNvSpPr>
            <p:nvPr/>
          </p:nvSpPr>
          <p:spPr bwMode="auto">
            <a:xfrm>
              <a:off x="8048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7" name="Line 1427"/>
            <p:cNvSpPr>
              <a:spLocks noChangeShapeType="1"/>
            </p:cNvSpPr>
            <p:nvPr/>
          </p:nvSpPr>
          <p:spPr bwMode="auto">
            <a:xfrm>
              <a:off x="8350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8" name="Line 1428"/>
            <p:cNvSpPr>
              <a:spLocks noChangeShapeType="1"/>
            </p:cNvSpPr>
            <p:nvPr/>
          </p:nvSpPr>
          <p:spPr bwMode="auto">
            <a:xfrm>
              <a:off x="8509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9" name="Line 1429"/>
            <p:cNvSpPr>
              <a:spLocks noChangeShapeType="1"/>
            </p:cNvSpPr>
            <p:nvPr/>
          </p:nvSpPr>
          <p:spPr bwMode="auto">
            <a:xfrm>
              <a:off x="8651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0" name="Line 1430"/>
            <p:cNvSpPr>
              <a:spLocks noChangeShapeType="1"/>
            </p:cNvSpPr>
            <p:nvPr/>
          </p:nvSpPr>
          <p:spPr bwMode="auto">
            <a:xfrm>
              <a:off x="8810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1" name="Line 1431"/>
            <p:cNvSpPr>
              <a:spLocks noChangeShapeType="1"/>
            </p:cNvSpPr>
            <p:nvPr/>
          </p:nvSpPr>
          <p:spPr bwMode="auto">
            <a:xfrm>
              <a:off x="9112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2" name="Line 1432"/>
            <p:cNvSpPr>
              <a:spLocks noChangeShapeType="1"/>
            </p:cNvSpPr>
            <p:nvPr/>
          </p:nvSpPr>
          <p:spPr bwMode="auto">
            <a:xfrm>
              <a:off x="9255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3" name="Line 1433"/>
            <p:cNvSpPr>
              <a:spLocks noChangeShapeType="1"/>
            </p:cNvSpPr>
            <p:nvPr/>
          </p:nvSpPr>
          <p:spPr bwMode="auto">
            <a:xfrm>
              <a:off x="9413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4" name="Line 1434"/>
            <p:cNvSpPr>
              <a:spLocks noChangeShapeType="1"/>
            </p:cNvSpPr>
            <p:nvPr/>
          </p:nvSpPr>
          <p:spPr bwMode="auto">
            <a:xfrm>
              <a:off x="9556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5" name="Line 1435"/>
            <p:cNvSpPr>
              <a:spLocks noChangeShapeType="1"/>
            </p:cNvSpPr>
            <p:nvPr/>
          </p:nvSpPr>
          <p:spPr bwMode="auto">
            <a:xfrm>
              <a:off x="989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6" name="Line 1436"/>
            <p:cNvSpPr>
              <a:spLocks noChangeShapeType="1"/>
            </p:cNvSpPr>
            <p:nvPr/>
          </p:nvSpPr>
          <p:spPr bwMode="auto">
            <a:xfrm>
              <a:off x="10033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7" name="Line 1437"/>
            <p:cNvSpPr>
              <a:spLocks noChangeShapeType="1"/>
            </p:cNvSpPr>
            <p:nvPr/>
          </p:nvSpPr>
          <p:spPr bwMode="auto">
            <a:xfrm>
              <a:off x="10191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8" name="Line 1438"/>
            <p:cNvSpPr>
              <a:spLocks noChangeShapeType="1"/>
            </p:cNvSpPr>
            <p:nvPr/>
          </p:nvSpPr>
          <p:spPr bwMode="auto">
            <a:xfrm>
              <a:off x="10334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9" name="Line 1439"/>
            <p:cNvSpPr>
              <a:spLocks noChangeShapeType="1"/>
            </p:cNvSpPr>
            <p:nvPr/>
          </p:nvSpPr>
          <p:spPr bwMode="auto">
            <a:xfrm>
              <a:off x="10636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0" name="Line 1440"/>
            <p:cNvSpPr>
              <a:spLocks noChangeShapeType="1"/>
            </p:cNvSpPr>
            <p:nvPr/>
          </p:nvSpPr>
          <p:spPr bwMode="auto">
            <a:xfrm>
              <a:off x="10795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1" name="Line 1441"/>
            <p:cNvSpPr>
              <a:spLocks noChangeShapeType="1"/>
            </p:cNvSpPr>
            <p:nvPr/>
          </p:nvSpPr>
          <p:spPr bwMode="auto">
            <a:xfrm>
              <a:off x="10937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2" name="Line 1442"/>
            <p:cNvSpPr>
              <a:spLocks noChangeShapeType="1"/>
            </p:cNvSpPr>
            <p:nvPr/>
          </p:nvSpPr>
          <p:spPr bwMode="auto">
            <a:xfrm>
              <a:off x="11096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3" name="Line 1443"/>
            <p:cNvSpPr>
              <a:spLocks noChangeShapeType="1"/>
            </p:cNvSpPr>
            <p:nvPr/>
          </p:nvSpPr>
          <p:spPr bwMode="auto">
            <a:xfrm>
              <a:off x="11414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4" name="Line 1444"/>
            <p:cNvSpPr>
              <a:spLocks noChangeShapeType="1"/>
            </p:cNvSpPr>
            <p:nvPr/>
          </p:nvSpPr>
          <p:spPr bwMode="auto">
            <a:xfrm>
              <a:off x="11572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5" name="Line 1445"/>
            <p:cNvSpPr>
              <a:spLocks noChangeShapeType="1"/>
            </p:cNvSpPr>
            <p:nvPr/>
          </p:nvSpPr>
          <p:spPr bwMode="auto">
            <a:xfrm>
              <a:off x="11715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6" name="Line 1446"/>
            <p:cNvSpPr>
              <a:spLocks noChangeShapeType="1"/>
            </p:cNvSpPr>
            <p:nvPr/>
          </p:nvSpPr>
          <p:spPr bwMode="auto">
            <a:xfrm>
              <a:off x="11874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7" name="Line 1447"/>
            <p:cNvSpPr>
              <a:spLocks noChangeShapeType="1"/>
            </p:cNvSpPr>
            <p:nvPr/>
          </p:nvSpPr>
          <p:spPr bwMode="auto">
            <a:xfrm>
              <a:off x="12176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8" name="Line 1448"/>
            <p:cNvSpPr>
              <a:spLocks noChangeShapeType="1"/>
            </p:cNvSpPr>
            <p:nvPr/>
          </p:nvSpPr>
          <p:spPr bwMode="auto">
            <a:xfrm>
              <a:off x="12319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9" name="Line 1449"/>
            <p:cNvSpPr>
              <a:spLocks noChangeShapeType="1"/>
            </p:cNvSpPr>
            <p:nvPr/>
          </p:nvSpPr>
          <p:spPr bwMode="auto">
            <a:xfrm>
              <a:off x="12477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0" name="Line 1450"/>
            <p:cNvSpPr>
              <a:spLocks noChangeShapeType="1"/>
            </p:cNvSpPr>
            <p:nvPr/>
          </p:nvSpPr>
          <p:spPr bwMode="auto">
            <a:xfrm>
              <a:off x="12620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1" name="Line 1451"/>
            <p:cNvSpPr>
              <a:spLocks noChangeShapeType="1"/>
            </p:cNvSpPr>
            <p:nvPr/>
          </p:nvSpPr>
          <p:spPr bwMode="auto">
            <a:xfrm>
              <a:off x="12922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2" name="Line 1452"/>
            <p:cNvSpPr>
              <a:spLocks noChangeShapeType="1"/>
            </p:cNvSpPr>
            <p:nvPr/>
          </p:nvSpPr>
          <p:spPr bwMode="auto">
            <a:xfrm>
              <a:off x="13081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3" name="Line 1453"/>
            <p:cNvSpPr>
              <a:spLocks noChangeShapeType="1"/>
            </p:cNvSpPr>
            <p:nvPr/>
          </p:nvSpPr>
          <p:spPr bwMode="auto">
            <a:xfrm>
              <a:off x="13255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4" name="Line 1454"/>
            <p:cNvSpPr>
              <a:spLocks noChangeShapeType="1"/>
            </p:cNvSpPr>
            <p:nvPr/>
          </p:nvSpPr>
          <p:spPr bwMode="auto">
            <a:xfrm>
              <a:off x="13398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5" name="Line 1455"/>
            <p:cNvSpPr>
              <a:spLocks noChangeShapeType="1"/>
            </p:cNvSpPr>
            <p:nvPr/>
          </p:nvSpPr>
          <p:spPr bwMode="auto">
            <a:xfrm>
              <a:off x="1370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6" name="Line 1456"/>
            <p:cNvSpPr>
              <a:spLocks noChangeShapeType="1"/>
            </p:cNvSpPr>
            <p:nvPr/>
          </p:nvSpPr>
          <p:spPr bwMode="auto">
            <a:xfrm>
              <a:off x="13858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7" name="Line 1457"/>
            <p:cNvSpPr>
              <a:spLocks noChangeShapeType="1"/>
            </p:cNvSpPr>
            <p:nvPr/>
          </p:nvSpPr>
          <p:spPr bwMode="auto">
            <a:xfrm>
              <a:off x="14001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8" name="Line 1458"/>
            <p:cNvSpPr>
              <a:spLocks noChangeShapeType="1"/>
            </p:cNvSpPr>
            <p:nvPr/>
          </p:nvSpPr>
          <p:spPr bwMode="auto">
            <a:xfrm>
              <a:off x="14160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9" name="Line 1459"/>
            <p:cNvSpPr>
              <a:spLocks noChangeShapeType="1"/>
            </p:cNvSpPr>
            <p:nvPr/>
          </p:nvSpPr>
          <p:spPr bwMode="auto">
            <a:xfrm>
              <a:off x="14462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0" name="Line 1460"/>
            <p:cNvSpPr>
              <a:spLocks noChangeShapeType="1"/>
            </p:cNvSpPr>
            <p:nvPr/>
          </p:nvSpPr>
          <p:spPr bwMode="auto">
            <a:xfrm>
              <a:off x="14605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1" name="Line 1461"/>
            <p:cNvSpPr>
              <a:spLocks noChangeShapeType="1"/>
            </p:cNvSpPr>
            <p:nvPr/>
          </p:nvSpPr>
          <p:spPr bwMode="auto">
            <a:xfrm>
              <a:off x="14763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2" name="Line 1462"/>
            <p:cNvSpPr>
              <a:spLocks noChangeShapeType="1"/>
            </p:cNvSpPr>
            <p:nvPr/>
          </p:nvSpPr>
          <p:spPr bwMode="auto">
            <a:xfrm>
              <a:off x="14906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3" name="Line 1463"/>
            <p:cNvSpPr>
              <a:spLocks noChangeShapeType="1"/>
            </p:cNvSpPr>
            <p:nvPr/>
          </p:nvSpPr>
          <p:spPr bwMode="auto">
            <a:xfrm>
              <a:off x="15240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4" name="Line 1464"/>
            <p:cNvSpPr>
              <a:spLocks noChangeShapeType="1"/>
            </p:cNvSpPr>
            <p:nvPr/>
          </p:nvSpPr>
          <p:spPr bwMode="auto">
            <a:xfrm>
              <a:off x="15382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5" name="Line 1465"/>
            <p:cNvSpPr>
              <a:spLocks noChangeShapeType="1"/>
            </p:cNvSpPr>
            <p:nvPr/>
          </p:nvSpPr>
          <p:spPr bwMode="auto">
            <a:xfrm>
              <a:off x="15541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6" name="Line 1466"/>
            <p:cNvSpPr>
              <a:spLocks noChangeShapeType="1"/>
            </p:cNvSpPr>
            <p:nvPr/>
          </p:nvSpPr>
          <p:spPr bwMode="auto">
            <a:xfrm>
              <a:off x="15684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7" name="Line 1467"/>
            <p:cNvSpPr>
              <a:spLocks noChangeShapeType="1"/>
            </p:cNvSpPr>
            <p:nvPr/>
          </p:nvSpPr>
          <p:spPr bwMode="auto">
            <a:xfrm>
              <a:off x="15986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8" name="Line 1468"/>
            <p:cNvSpPr>
              <a:spLocks noChangeShapeType="1"/>
            </p:cNvSpPr>
            <p:nvPr/>
          </p:nvSpPr>
          <p:spPr bwMode="auto">
            <a:xfrm>
              <a:off x="16144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9" name="Line 1469"/>
            <p:cNvSpPr>
              <a:spLocks noChangeShapeType="1"/>
            </p:cNvSpPr>
            <p:nvPr/>
          </p:nvSpPr>
          <p:spPr bwMode="auto">
            <a:xfrm>
              <a:off x="16287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0" name="Line 1470"/>
            <p:cNvSpPr>
              <a:spLocks noChangeShapeType="1"/>
            </p:cNvSpPr>
            <p:nvPr/>
          </p:nvSpPr>
          <p:spPr bwMode="auto">
            <a:xfrm>
              <a:off x="16430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1" name="Line 1471"/>
            <p:cNvSpPr>
              <a:spLocks noChangeShapeType="1"/>
            </p:cNvSpPr>
            <p:nvPr/>
          </p:nvSpPr>
          <p:spPr bwMode="auto">
            <a:xfrm>
              <a:off x="16732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2" name="Line 1472"/>
            <p:cNvSpPr>
              <a:spLocks noChangeShapeType="1"/>
            </p:cNvSpPr>
            <p:nvPr/>
          </p:nvSpPr>
          <p:spPr bwMode="auto">
            <a:xfrm>
              <a:off x="16922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3" name="Line 1473"/>
            <p:cNvSpPr>
              <a:spLocks noChangeShapeType="1"/>
            </p:cNvSpPr>
            <p:nvPr/>
          </p:nvSpPr>
          <p:spPr bwMode="auto">
            <a:xfrm>
              <a:off x="17065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4" name="Line 1474"/>
            <p:cNvSpPr>
              <a:spLocks noChangeShapeType="1"/>
            </p:cNvSpPr>
            <p:nvPr/>
          </p:nvSpPr>
          <p:spPr bwMode="auto">
            <a:xfrm>
              <a:off x="17224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5" name="Line 1475"/>
            <p:cNvSpPr>
              <a:spLocks noChangeShapeType="1"/>
            </p:cNvSpPr>
            <p:nvPr/>
          </p:nvSpPr>
          <p:spPr bwMode="auto">
            <a:xfrm>
              <a:off x="17526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6" name="Line 1476"/>
            <p:cNvSpPr>
              <a:spLocks noChangeShapeType="1"/>
            </p:cNvSpPr>
            <p:nvPr/>
          </p:nvSpPr>
          <p:spPr bwMode="auto">
            <a:xfrm>
              <a:off x="17668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7" name="Line 1477"/>
            <p:cNvSpPr>
              <a:spLocks noChangeShapeType="1"/>
            </p:cNvSpPr>
            <p:nvPr/>
          </p:nvSpPr>
          <p:spPr bwMode="auto">
            <a:xfrm>
              <a:off x="17827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8" name="Line 1478"/>
            <p:cNvSpPr>
              <a:spLocks noChangeShapeType="1"/>
            </p:cNvSpPr>
            <p:nvPr/>
          </p:nvSpPr>
          <p:spPr bwMode="auto">
            <a:xfrm>
              <a:off x="17970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9" name="Line 1479"/>
            <p:cNvSpPr>
              <a:spLocks noChangeShapeType="1"/>
            </p:cNvSpPr>
            <p:nvPr/>
          </p:nvSpPr>
          <p:spPr bwMode="auto">
            <a:xfrm>
              <a:off x="18272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0" name="Line 1480"/>
            <p:cNvSpPr>
              <a:spLocks noChangeShapeType="1"/>
            </p:cNvSpPr>
            <p:nvPr/>
          </p:nvSpPr>
          <p:spPr bwMode="auto">
            <a:xfrm>
              <a:off x="18415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1" name="Line 1481"/>
            <p:cNvSpPr>
              <a:spLocks noChangeShapeType="1"/>
            </p:cNvSpPr>
            <p:nvPr/>
          </p:nvSpPr>
          <p:spPr bwMode="auto">
            <a:xfrm>
              <a:off x="18573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2" name="Line 1482"/>
            <p:cNvSpPr>
              <a:spLocks noChangeShapeType="1"/>
            </p:cNvSpPr>
            <p:nvPr/>
          </p:nvSpPr>
          <p:spPr bwMode="auto">
            <a:xfrm>
              <a:off x="18748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3" name="Line 1483"/>
            <p:cNvSpPr>
              <a:spLocks noChangeShapeType="1"/>
            </p:cNvSpPr>
            <p:nvPr/>
          </p:nvSpPr>
          <p:spPr bwMode="auto">
            <a:xfrm>
              <a:off x="19050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4" name="Line 1484"/>
            <p:cNvSpPr>
              <a:spLocks noChangeShapeType="1"/>
            </p:cNvSpPr>
            <p:nvPr/>
          </p:nvSpPr>
          <p:spPr bwMode="auto">
            <a:xfrm>
              <a:off x="19208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5" name="Line 1485"/>
            <p:cNvSpPr>
              <a:spLocks noChangeShapeType="1"/>
            </p:cNvSpPr>
            <p:nvPr/>
          </p:nvSpPr>
          <p:spPr bwMode="auto">
            <a:xfrm>
              <a:off x="19351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6" name="Line 1486"/>
            <p:cNvSpPr>
              <a:spLocks noChangeShapeType="1"/>
            </p:cNvSpPr>
            <p:nvPr/>
          </p:nvSpPr>
          <p:spPr bwMode="auto">
            <a:xfrm>
              <a:off x="19510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7" name="Line 1487"/>
            <p:cNvSpPr>
              <a:spLocks noChangeShapeType="1"/>
            </p:cNvSpPr>
            <p:nvPr/>
          </p:nvSpPr>
          <p:spPr bwMode="auto">
            <a:xfrm>
              <a:off x="19796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8" name="Line 1488"/>
            <p:cNvSpPr>
              <a:spLocks noChangeShapeType="1"/>
            </p:cNvSpPr>
            <p:nvPr/>
          </p:nvSpPr>
          <p:spPr bwMode="auto">
            <a:xfrm>
              <a:off x="19954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9" name="Line 1489"/>
            <p:cNvSpPr>
              <a:spLocks noChangeShapeType="1"/>
            </p:cNvSpPr>
            <p:nvPr/>
          </p:nvSpPr>
          <p:spPr bwMode="auto">
            <a:xfrm>
              <a:off x="20097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0" name="Line 1490"/>
            <p:cNvSpPr>
              <a:spLocks noChangeShapeType="1"/>
            </p:cNvSpPr>
            <p:nvPr/>
          </p:nvSpPr>
          <p:spPr bwMode="auto">
            <a:xfrm>
              <a:off x="20256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1" name="Line 1491"/>
            <p:cNvSpPr>
              <a:spLocks noChangeShapeType="1"/>
            </p:cNvSpPr>
            <p:nvPr/>
          </p:nvSpPr>
          <p:spPr bwMode="auto">
            <a:xfrm>
              <a:off x="20589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2" name="Line 1492"/>
            <p:cNvSpPr>
              <a:spLocks noChangeShapeType="1"/>
            </p:cNvSpPr>
            <p:nvPr/>
          </p:nvSpPr>
          <p:spPr bwMode="auto">
            <a:xfrm>
              <a:off x="20732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3" name="Line 1493"/>
            <p:cNvSpPr>
              <a:spLocks noChangeShapeType="1"/>
            </p:cNvSpPr>
            <p:nvPr/>
          </p:nvSpPr>
          <p:spPr bwMode="auto">
            <a:xfrm>
              <a:off x="20891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4" name="Line 1494"/>
            <p:cNvSpPr>
              <a:spLocks noChangeShapeType="1"/>
            </p:cNvSpPr>
            <p:nvPr/>
          </p:nvSpPr>
          <p:spPr bwMode="auto">
            <a:xfrm>
              <a:off x="21034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5" name="Line 1495"/>
            <p:cNvSpPr>
              <a:spLocks noChangeShapeType="1"/>
            </p:cNvSpPr>
            <p:nvPr/>
          </p:nvSpPr>
          <p:spPr bwMode="auto">
            <a:xfrm>
              <a:off x="21336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6" name="Line 1496"/>
            <p:cNvSpPr>
              <a:spLocks noChangeShapeType="1"/>
            </p:cNvSpPr>
            <p:nvPr/>
          </p:nvSpPr>
          <p:spPr bwMode="auto">
            <a:xfrm>
              <a:off x="21478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7" name="Line 1497"/>
            <p:cNvSpPr>
              <a:spLocks noChangeShapeType="1"/>
            </p:cNvSpPr>
            <p:nvPr/>
          </p:nvSpPr>
          <p:spPr bwMode="auto">
            <a:xfrm>
              <a:off x="21637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8" name="Line 1498"/>
            <p:cNvSpPr>
              <a:spLocks noChangeShapeType="1"/>
            </p:cNvSpPr>
            <p:nvPr/>
          </p:nvSpPr>
          <p:spPr bwMode="auto">
            <a:xfrm>
              <a:off x="21780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9" name="Line 1499"/>
            <p:cNvSpPr>
              <a:spLocks noChangeShapeType="1"/>
            </p:cNvSpPr>
            <p:nvPr/>
          </p:nvSpPr>
          <p:spPr bwMode="auto">
            <a:xfrm>
              <a:off x="22082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0" name="Line 1500"/>
            <p:cNvSpPr>
              <a:spLocks noChangeShapeType="1"/>
            </p:cNvSpPr>
            <p:nvPr/>
          </p:nvSpPr>
          <p:spPr bwMode="auto">
            <a:xfrm>
              <a:off x="22240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1" name="Line 1501"/>
            <p:cNvSpPr>
              <a:spLocks noChangeShapeType="1"/>
            </p:cNvSpPr>
            <p:nvPr/>
          </p:nvSpPr>
          <p:spPr bwMode="auto">
            <a:xfrm>
              <a:off x="22415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2" name="Line 1502"/>
            <p:cNvSpPr>
              <a:spLocks noChangeShapeType="1"/>
            </p:cNvSpPr>
            <p:nvPr/>
          </p:nvSpPr>
          <p:spPr bwMode="auto">
            <a:xfrm>
              <a:off x="22574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3" name="Line 1503"/>
            <p:cNvSpPr>
              <a:spLocks noChangeShapeType="1"/>
            </p:cNvSpPr>
            <p:nvPr/>
          </p:nvSpPr>
          <p:spPr bwMode="auto">
            <a:xfrm>
              <a:off x="22860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4" name="Line 1504"/>
            <p:cNvSpPr>
              <a:spLocks noChangeShapeType="1"/>
            </p:cNvSpPr>
            <p:nvPr/>
          </p:nvSpPr>
          <p:spPr bwMode="auto">
            <a:xfrm>
              <a:off x="23018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5" name="Line 1505"/>
            <p:cNvSpPr>
              <a:spLocks noChangeShapeType="1"/>
            </p:cNvSpPr>
            <p:nvPr/>
          </p:nvSpPr>
          <p:spPr bwMode="auto">
            <a:xfrm>
              <a:off x="23161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6" name="Line 1506"/>
            <p:cNvSpPr>
              <a:spLocks noChangeShapeType="1"/>
            </p:cNvSpPr>
            <p:nvPr/>
          </p:nvSpPr>
          <p:spPr bwMode="auto">
            <a:xfrm>
              <a:off x="23320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7" name="Line 1507"/>
            <p:cNvSpPr>
              <a:spLocks noChangeShapeType="1"/>
            </p:cNvSpPr>
            <p:nvPr/>
          </p:nvSpPr>
          <p:spPr bwMode="auto">
            <a:xfrm>
              <a:off x="23622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8" name="Line 1508"/>
            <p:cNvSpPr>
              <a:spLocks noChangeShapeType="1"/>
            </p:cNvSpPr>
            <p:nvPr/>
          </p:nvSpPr>
          <p:spPr bwMode="auto">
            <a:xfrm>
              <a:off x="23764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9" name="Line 1509"/>
            <p:cNvSpPr>
              <a:spLocks noChangeShapeType="1"/>
            </p:cNvSpPr>
            <p:nvPr/>
          </p:nvSpPr>
          <p:spPr bwMode="auto">
            <a:xfrm>
              <a:off x="23923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0" name="Line 1510"/>
            <p:cNvSpPr>
              <a:spLocks noChangeShapeType="1"/>
            </p:cNvSpPr>
            <p:nvPr/>
          </p:nvSpPr>
          <p:spPr bwMode="auto">
            <a:xfrm>
              <a:off x="24066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1" name="Line 1511"/>
            <p:cNvSpPr>
              <a:spLocks noChangeShapeType="1"/>
            </p:cNvSpPr>
            <p:nvPr/>
          </p:nvSpPr>
          <p:spPr bwMode="auto">
            <a:xfrm>
              <a:off x="24399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2" name="Line 1512"/>
            <p:cNvSpPr>
              <a:spLocks noChangeShapeType="1"/>
            </p:cNvSpPr>
            <p:nvPr/>
          </p:nvSpPr>
          <p:spPr bwMode="auto">
            <a:xfrm>
              <a:off x="24542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3" name="Line 1513"/>
            <p:cNvSpPr>
              <a:spLocks noChangeShapeType="1"/>
            </p:cNvSpPr>
            <p:nvPr/>
          </p:nvSpPr>
          <p:spPr bwMode="auto">
            <a:xfrm>
              <a:off x="24701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4" name="Line 1514"/>
            <p:cNvSpPr>
              <a:spLocks noChangeShapeType="1"/>
            </p:cNvSpPr>
            <p:nvPr/>
          </p:nvSpPr>
          <p:spPr bwMode="auto">
            <a:xfrm>
              <a:off x="24844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5" name="Line 1515"/>
            <p:cNvSpPr>
              <a:spLocks noChangeShapeType="1"/>
            </p:cNvSpPr>
            <p:nvPr/>
          </p:nvSpPr>
          <p:spPr bwMode="auto">
            <a:xfrm>
              <a:off x="25146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6" name="Line 1516"/>
            <p:cNvSpPr>
              <a:spLocks noChangeShapeType="1"/>
            </p:cNvSpPr>
            <p:nvPr/>
          </p:nvSpPr>
          <p:spPr bwMode="auto">
            <a:xfrm>
              <a:off x="25304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7" name="Line 1517"/>
            <p:cNvSpPr>
              <a:spLocks noChangeShapeType="1"/>
            </p:cNvSpPr>
            <p:nvPr/>
          </p:nvSpPr>
          <p:spPr bwMode="auto">
            <a:xfrm>
              <a:off x="25447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8" name="Line 1518"/>
            <p:cNvSpPr>
              <a:spLocks noChangeShapeType="1"/>
            </p:cNvSpPr>
            <p:nvPr/>
          </p:nvSpPr>
          <p:spPr bwMode="auto">
            <a:xfrm>
              <a:off x="25606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9" name="Line 1519"/>
            <p:cNvSpPr>
              <a:spLocks noChangeShapeType="1"/>
            </p:cNvSpPr>
            <p:nvPr/>
          </p:nvSpPr>
          <p:spPr bwMode="auto">
            <a:xfrm>
              <a:off x="25923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0" name="Line 1520"/>
            <p:cNvSpPr>
              <a:spLocks noChangeShapeType="1"/>
            </p:cNvSpPr>
            <p:nvPr/>
          </p:nvSpPr>
          <p:spPr bwMode="auto">
            <a:xfrm>
              <a:off x="26082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1" name="Line 1521"/>
            <p:cNvSpPr>
              <a:spLocks noChangeShapeType="1"/>
            </p:cNvSpPr>
            <p:nvPr/>
          </p:nvSpPr>
          <p:spPr bwMode="auto">
            <a:xfrm>
              <a:off x="26225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2" name="Line 1522"/>
            <p:cNvSpPr>
              <a:spLocks noChangeShapeType="1"/>
            </p:cNvSpPr>
            <p:nvPr/>
          </p:nvSpPr>
          <p:spPr bwMode="auto">
            <a:xfrm>
              <a:off x="26384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3" name="Line 1523"/>
            <p:cNvSpPr>
              <a:spLocks noChangeShapeType="1"/>
            </p:cNvSpPr>
            <p:nvPr/>
          </p:nvSpPr>
          <p:spPr bwMode="auto">
            <a:xfrm>
              <a:off x="26685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4" name="Line 1524"/>
            <p:cNvSpPr>
              <a:spLocks noChangeShapeType="1"/>
            </p:cNvSpPr>
            <p:nvPr/>
          </p:nvSpPr>
          <p:spPr bwMode="auto">
            <a:xfrm>
              <a:off x="26828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5" name="Line 1525"/>
            <p:cNvSpPr>
              <a:spLocks noChangeShapeType="1"/>
            </p:cNvSpPr>
            <p:nvPr/>
          </p:nvSpPr>
          <p:spPr bwMode="auto">
            <a:xfrm>
              <a:off x="26987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6" name="Line 1526"/>
            <p:cNvSpPr>
              <a:spLocks noChangeShapeType="1"/>
            </p:cNvSpPr>
            <p:nvPr/>
          </p:nvSpPr>
          <p:spPr bwMode="auto">
            <a:xfrm>
              <a:off x="27130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7" name="Line 1527"/>
            <p:cNvSpPr>
              <a:spLocks noChangeShapeType="1"/>
            </p:cNvSpPr>
            <p:nvPr/>
          </p:nvSpPr>
          <p:spPr bwMode="auto">
            <a:xfrm>
              <a:off x="27432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8" name="Line 1528"/>
            <p:cNvSpPr>
              <a:spLocks noChangeShapeType="1"/>
            </p:cNvSpPr>
            <p:nvPr/>
          </p:nvSpPr>
          <p:spPr bwMode="auto">
            <a:xfrm>
              <a:off x="27590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9" name="Line 1529"/>
            <p:cNvSpPr>
              <a:spLocks noChangeShapeType="1"/>
            </p:cNvSpPr>
            <p:nvPr/>
          </p:nvSpPr>
          <p:spPr bwMode="auto">
            <a:xfrm>
              <a:off x="27765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0" name="Line 1530"/>
            <p:cNvSpPr>
              <a:spLocks noChangeShapeType="1"/>
            </p:cNvSpPr>
            <p:nvPr/>
          </p:nvSpPr>
          <p:spPr bwMode="auto">
            <a:xfrm>
              <a:off x="27908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1" name="Line 1531"/>
            <p:cNvSpPr>
              <a:spLocks noChangeShapeType="1"/>
            </p:cNvSpPr>
            <p:nvPr/>
          </p:nvSpPr>
          <p:spPr bwMode="auto">
            <a:xfrm>
              <a:off x="28209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2" name="Line 1532"/>
            <p:cNvSpPr>
              <a:spLocks noChangeShapeType="1"/>
            </p:cNvSpPr>
            <p:nvPr/>
          </p:nvSpPr>
          <p:spPr bwMode="auto">
            <a:xfrm>
              <a:off x="28368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3" name="Line 1533"/>
            <p:cNvSpPr>
              <a:spLocks noChangeShapeType="1"/>
            </p:cNvSpPr>
            <p:nvPr/>
          </p:nvSpPr>
          <p:spPr bwMode="auto">
            <a:xfrm>
              <a:off x="28511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4" name="Line 1534"/>
            <p:cNvSpPr>
              <a:spLocks noChangeShapeType="1"/>
            </p:cNvSpPr>
            <p:nvPr/>
          </p:nvSpPr>
          <p:spPr bwMode="auto">
            <a:xfrm>
              <a:off x="28670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5" name="Line 1535"/>
            <p:cNvSpPr>
              <a:spLocks noChangeShapeType="1"/>
            </p:cNvSpPr>
            <p:nvPr/>
          </p:nvSpPr>
          <p:spPr bwMode="auto">
            <a:xfrm>
              <a:off x="28971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6" name="Line 1536"/>
            <p:cNvSpPr>
              <a:spLocks noChangeShapeType="1"/>
            </p:cNvSpPr>
            <p:nvPr/>
          </p:nvSpPr>
          <p:spPr bwMode="auto">
            <a:xfrm>
              <a:off x="29114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7" name="Line 1537"/>
            <p:cNvSpPr>
              <a:spLocks noChangeShapeType="1"/>
            </p:cNvSpPr>
            <p:nvPr/>
          </p:nvSpPr>
          <p:spPr bwMode="auto">
            <a:xfrm>
              <a:off x="29273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8" name="Line 1538"/>
            <p:cNvSpPr>
              <a:spLocks noChangeShapeType="1"/>
            </p:cNvSpPr>
            <p:nvPr/>
          </p:nvSpPr>
          <p:spPr bwMode="auto">
            <a:xfrm>
              <a:off x="29416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9" name="Line 1539"/>
            <p:cNvSpPr>
              <a:spLocks noChangeShapeType="1"/>
            </p:cNvSpPr>
            <p:nvPr/>
          </p:nvSpPr>
          <p:spPr bwMode="auto">
            <a:xfrm>
              <a:off x="29749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0" name="Line 1540"/>
            <p:cNvSpPr>
              <a:spLocks noChangeShapeType="1"/>
            </p:cNvSpPr>
            <p:nvPr/>
          </p:nvSpPr>
          <p:spPr bwMode="auto">
            <a:xfrm>
              <a:off x="29892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1" name="Line 1541"/>
            <p:cNvSpPr>
              <a:spLocks noChangeShapeType="1"/>
            </p:cNvSpPr>
            <p:nvPr/>
          </p:nvSpPr>
          <p:spPr bwMode="auto">
            <a:xfrm>
              <a:off x="30051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2" name="Line 1542"/>
            <p:cNvSpPr>
              <a:spLocks noChangeShapeType="1"/>
            </p:cNvSpPr>
            <p:nvPr/>
          </p:nvSpPr>
          <p:spPr bwMode="auto">
            <a:xfrm>
              <a:off x="30194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3" name="Line 1543"/>
            <p:cNvSpPr>
              <a:spLocks noChangeShapeType="1"/>
            </p:cNvSpPr>
            <p:nvPr/>
          </p:nvSpPr>
          <p:spPr bwMode="auto">
            <a:xfrm>
              <a:off x="30495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4" name="Line 1544"/>
            <p:cNvSpPr>
              <a:spLocks noChangeShapeType="1"/>
            </p:cNvSpPr>
            <p:nvPr/>
          </p:nvSpPr>
          <p:spPr bwMode="auto">
            <a:xfrm>
              <a:off x="30654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5" name="Line 1545"/>
            <p:cNvSpPr>
              <a:spLocks noChangeShapeType="1"/>
            </p:cNvSpPr>
            <p:nvPr/>
          </p:nvSpPr>
          <p:spPr bwMode="auto">
            <a:xfrm>
              <a:off x="30797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6" name="Line 1546"/>
            <p:cNvSpPr>
              <a:spLocks noChangeShapeType="1"/>
            </p:cNvSpPr>
            <p:nvPr/>
          </p:nvSpPr>
          <p:spPr bwMode="auto">
            <a:xfrm>
              <a:off x="30956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7" name="Line 1547"/>
            <p:cNvSpPr>
              <a:spLocks noChangeShapeType="1"/>
            </p:cNvSpPr>
            <p:nvPr/>
          </p:nvSpPr>
          <p:spPr bwMode="auto">
            <a:xfrm>
              <a:off x="31242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8" name="Line 1548"/>
            <p:cNvSpPr>
              <a:spLocks noChangeShapeType="1"/>
            </p:cNvSpPr>
            <p:nvPr/>
          </p:nvSpPr>
          <p:spPr bwMode="auto">
            <a:xfrm>
              <a:off x="31432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9" name="Line 1549"/>
            <p:cNvSpPr>
              <a:spLocks noChangeShapeType="1"/>
            </p:cNvSpPr>
            <p:nvPr/>
          </p:nvSpPr>
          <p:spPr bwMode="auto">
            <a:xfrm>
              <a:off x="31575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0" name="Line 1550"/>
            <p:cNvSpPr>
              <a:spLocks noChangeShapeType="1"/>
            </p:cNvSpPr>
            <p:nvPr/>
          </p:nvSpPr>
          <p:spPr bwMode="auto">
            <a:xfrm>
              <a:off x="31734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1" name="Line 1551"/>
            <p:cNvSpPr>
              <a:spLocks noChangeShapeType="1"/>
            </p:cNvSpPr>
            <p:nvPr/>
          </p:nvSpPr>
          <p:spPr bwMode="auto">
            <a:xfrm>
              <a:off x="32035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2" name="Line 1552"/>
            <p:cNvSpPr>
              <a:spLocks noChangeShapeType="1"/>
            </p:cNvSpPr>
            <p:nvPr/>
          </p:nvSpPr>
          <p:spPr bwMode="auto">
            <a:xfrm>
              <a:off x="32178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3" name="Line 1553"/>
            <p:cNvSpPr>
              <a:spLocks noChangeShapeType="1"/>
            </p:cNvSpPr>
            <p:nvPr/>
          </p:nvSpPr>
          <p:spPr bwMode="auto">
            <a:xfrm>
              <a:off x="32337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4" name="Line 1554"/>
            <p:cNvSpPr>
              <a:spLocks noChangeShapeType="1"/>
            </p:cNvSpPr>
            <p:nvPr/>
          </p:nvSpPr>
          <p:spPr bwMode="auto">
            <a:xfrm>
              <a:off x="32480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5" name="Line 1555"/>
            <p:cNvSpPr>
              <a:spLocks noChangeShapeType="1"/>
            </p:cNvSpPr>
            <p:nvPr/>
          </p:nvSpPr>
          <p:spPr bwMode="auto">
            <a:xfrm>
              <a:off x="32781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6" name="Line 1556"/>
            <p:cNvSpPr>
              <a:spLocks noChangeShapeType="1"/>
            </p:cNvSpPr>
            <p:nvPr/>
          </p:nvSpPr>
          <p:spPr bwMode="auto">
            <a:xfrm>
              <a:off x="32924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7" name="Line 1557"/>
            <p:cNvSpPr>
              <a:spLocks noChangeShapeType="1"/>
            </p:cNvSpPr>
            <p:nvPr/>
          </p:nvSpPr>
          <p:spPr bwMode="auto">
            <a:xfrm>
              <a:off x="33083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8" name="Line 1558"/>
            <p:cNvSpPr>
              <a:spLocks noChangeShapeType="1"/>
            </p:cNvSpPr>
            <p:nvPr/>
          </p:nvSpPr>
          <p:spPr bwMode="auto">
            <a:xfrm>
              <a:off x="33258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9" name="Line 1559"/>
            <p:cNvSpPr>
              <a:spLocks noChangeShapeType="1"/>
            </p:cNvSpPr>
            <p:nvPr/>
          </p:nvSpPr>
          <p:spPr bwMode="auto">
            <a:xfrm>
              <a:off x="33559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0" name="Line 1561"/>
            <p:cNvSpPr>
              <a:spLocks noChangeShapeType="1"/>
            </p:cNvSpPr>
            <p:nvPr/>
          </p:nvSpPr>
          <p:spPr bwMode="auto">
            <a:xfrm>
              <a:off x="33718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1" name="Line 1562"/>
            <p:cNvSpPr>
              <a:spLocks noChangeShapeType="1"/>
            </p:cNvSpPr>
            <p:nvPr/>
          </p:nvSpPr>
          <p:spPr bwMode="auto">
            <a:xfrm>
              <a:off x="33861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2" name="Line 1563"/>
            <p:cNvSpPr>
              <a:spLocks noChangeShapeType="1"/>
            </p:cNvSpPr>
            <p:nvPr/>
          </p:nvSpPr>
          <p:spPr bwMode="auto">
            <a:xfrm>
              <a:off x="3402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3" name="Line 1564"/>
            <p:cNvSpPr>
              <a:spLocks noChangeShapeType="1"/>
            </p:cNvSpPr>
            <p:nvPr/>
          </p:nvSpPr>
          <p:spPr bwMode="auto">
            <a:xfrm>
              <a:off x="34305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4" name="Line 1565"/>
            <p:cNvSpPr>
              <a:spLocks noChangeShapeType="1"/>
            </p:cNvSpPr>
            <p:nvPr/>
          </p:nvSpPr>
          <p:spPr bwMode="auto">
            <a:xfrm>
              <a:off x="34464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5" name="Line 1566"/>
            <p:cNvSpPr>
              <a:spLocks noChangeShapeType="1"/>
            </p:cNvSpPr>
            <p:nvPr/>
          </p:nvSpPr>
          <p:spPr bwMode="auto">
            <a:xfrm>
              <a:off x="34607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6" name="Line 1567"/>
            <p:cNvSpPr>
              <a:spLocks noChangeShapeType="1"/>
            </p:cNvSpPr>
            <p:nvPr/>
          </p:nvSpPr>
          <p:spPr bwMode="auto">
            <a:xfrm>
              <a:off x="34766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7" name="Line 1568"/>
            <p:cNvSpPr>
              <a:spLocks noChangeShapeType="1"/>
            </p:cNvSpPr>
            <p:nvPr/>
          </p:nvSpPr>
          <p:spPr bwMode="auto">
            <a:xfrm>
              <a:off x="35099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8" name="Line 1569"/>
            <p:cNvSpPr>
              <a:spLocks noChangeShapeType="1"/>
            </p:cNvSpPr>
            <p:nvPr/>
          </p:nvSpPr>
          <p:spPr bwMode="auto">
            <a:xfrm>
              <a:off x="35242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9" name="Line 1570"/>
            <p:cNvSpPr>
              <a:spLocks noChangeShapeType="1"/>
            </p:cNvSpPr>
            <p:nvPr/>
          </p:nvSpPr>
          <p:spPr bwMode="auto">
            <a:xfrm>
              <a:off x="35401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0" name="Line 1571"/>
            <p:cNvSpPr>
              <a:spLocks noChangeShapeType="1"/>
            </p:cNvSpPr>
            <p:nvPr/>
          </p:nvSpPr>
          <p:spPr bwMode="auto">
            <a:xfrm>
              <a:off x="35544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1" name="Line 1572"/>
            <p:cNvSpPr>
              <a:spLocks noChangeShapeType="1"/>
            </p:cNvSpPr>
            <p:nvPr/>
          </p:nvSpPr>
          <p:spPr bwMode="auto">
            <a:xfrm>
              <a:off x="35845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2" name="Line 1573"/>
            <p:cNvSpPr>
              <a:spLocks noChangeShapeType="1"/>
            </p:cNvSpPr>
            <p:nvPr/>
          </p:nvSpPr>
          <p:spPr bwMode="auto">
            <a:xfrm>
              <a:off x="35988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3" name="Line 1574"/>
            <p:cNvSpPr>
              <a:spLocks noChangeShapeType="1"/>
            </p:cNvSpPr>
            <p:nvPr/>
          </p:nvSpPr>
          <p:spPr bwMode="auto">
            <a:xfrm>
              <a:off x="36147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4" name="Line 1575"/>
            <p:cNvSpPr>
              <a:spLocks noChangeShapeType="1"/>
            </p:cNvSpPr>
            <p:nvPr/>
          </p:nvSpPr>
          <p:spPr bwMode="auto">
            <a:xfrm>
              <a:off x="36290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5" name="Line 1576"/>
            <p:cNvSpPr>
              <a:spLocks noChangeShapeType="1"/>
            </p:cNvSpPr>
            <p:nvPr/>
          </p:nvSpPr>
          <p:spPr bwMode="auto">
            <a:xfrm>
              <a:off x="365918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6" name="Line 1577"/>
            <p:cNvSpPr>
              <a:spLocks noChangeShapeType="1"/>
            </p:cNvSpPr>
            <p:nvPr/>
          </p:nvSpPr>
          <p:spPr bwMode="auto">
            <a:xfrm>
              <a:off x="36750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7" name="Line 1578"/>
            <p:cNvSpPr>
              <a:spLocks noChangeShapeType="1"/>
            </p:cNvSpPr>
            <p:nvPr/>
          </p:nvSpPr>
          <p:spPr bwMode="auto">
            <a:xfrm>
              <a:off x="36925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8" name="Line 1579"/>
            <p:cNvSpPr>
              <a:spLocks noChangeShapeType="1"/>
            </p:cNvSpPr>
            <p:nvPr/>
          </p:nvSpPr>
          <p:spPr bwMode="auto">
            <a:xfrm>
              <a:off x="37084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49" name="Line 1580"/>
            <p:cNvSpPr>
              <a:spLocks noChangeShapeType="1"/>
            </p:cNvSpPr>
            <p:nvPr/>
          </p:nvSpPr>
          <p:spPr bwMode="auto">
            <a:xfrm>
              <a:off x="37385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0" name="Line 1581"/>
            <p:cNvSpPr>
              <a:spLocks noChangeShapeType="1"/>
            </p:cNvSpPr>
            <p:nvPr/>
          </p:nvSpPr>
          <p:spPr bwMode="auto">
            <a:xfrm>
              <a:off x="37528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1" name="Line 1582"/>
            <p:cNvSpPr>
              <a:spLocks noChangeShapeType="1"/>
            </p:cNvSpPr>
            <p:nvPr/>
          </p:nvSpPr>
          <p:spPr bwMode="auto">
            <a:xfrm>
              <a:off x="37671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2" name="Line 1583"/>
            <p:cNvSpPr>
              <a:spLocks noChangeShapeType="1"/>
            </p:cNvSpPr>
            <p:nvPr/>
          </p:nvSpPr>
          <p:spPr bwMode="auto">
            <a:xfrm>
              <a:off x="3783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3" name="Line 1584"/>
            <p:cNvSpPr>
              <a:spLocks noChangeShapeType="1"/>
            </p:cNvSpPr>
            <p:nvPr/>
          </p:nvSpPr>
          <p:spPr bwMode="auto">
            <a:xfrm>
              <a:off x="38131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4" name="Line 1585"/>
            <p:cNvSpPr>
              <a:spLocks noChangeShapeType="1"/>
            </p:cNvSpPr>
            <p:nvPr/>
          </p:nvSpPr>
          <p:spPr bwMode="auto">
            <a:xfrm>
              <a:off x="38274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5" name="Line 1586"/>
            <p:cNvSpPr>
              <a:spLocks noChangeShapeType="1"/>
            </p:cNvSpPr>
            <p:nvPr/>
          </p:nvSpPr>
          <p:spPr bwMode="auto">
            <a:xfrm>
              <a:off x="38433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6" name="Line 1587"/>
            <p:cNvSpPr>
              <a:spLocks noChangeShapeType="1"/>
            </p:cNvSpPr>
            <p:nvPr/>
          </p:nvSpPr>
          <p:spPr bwMode="auto">
            <a:xfrm>
              <a:off x="38608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7" name="Line 1588"/>
            <p:cNvSpPr>
              <a:spLocks noChangeShapeType="1"/>
            </p:cNvSpPr>
            <p:nvPr/>
          </p:nvSpPr>
          <p:spPr bwMode="auto">
            <a:xfrm>
              <a:off x="38909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8" name="Line 1589"/>
            <p:cNvSpPr>
              <a:spLocks noChangeShapeType="1"/>
            </p:cNvSpPr>
            <p:nvPr/>
          </p:nvSpPr>
          <p:spPr bwMode="auto">
            <a:xfrm>
              <a:off x="39052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59" name="Line 1590"/>
            <p:cNvSpPr>
              <a:spLocks noChangeShapeType="1"/>
            </p:cNvSpPr>
            <p:nvPr/>
          </p:nvSpPr>
          <p:spPr bwMode="auto">
            <a:xfrm>
              <a:off x="39211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0" name="Line 1591"/>
            <p:cNvSpPr>
              <a:spLocks noChangeShapeType="1"/>
            </p:cNvSpPr>
            <p:nvPr/>
          </p:nvSpPr>
          <p:spPr bwMode="auto">
            <a:xfrm>
              <a:off x="39354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1" name="Line 1592"/>
            <p:cNvSpPr>
              <a:spLocks noChangeShapeType="1"/>
            </p:cNvSpPr>
            <p:nvPr/>
          </p:nvSpPr>
          <p:spPr bwMode="auto">
            <a:xfrm>
              <a:off x="39655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2" name="Line 1593"/>
            <p:cNvSpPr>
              <a:spLocks noChangeShapeType="1"/>
            </p:cNvSpPr>
            <p:nvPr/>
          </p:nvSpPr>
          <p:spPr bwMode="auto">
            <a:xfrm>
              <a:off x="39814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3" name="Line 1594"/>
            <p:cNvSpPr>
              <a:spLocks noChangeShapeType="1"/>
            </p:cNvSpPr>
            <p:nvPr/>
          </p:nvSpPr>
          <p:spPr bwMode="auto">
            <a:xfrm>
              <a:off x="39957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4" name="Line 1595"/>
            <p:cNvSpPr>
              <a:spLocks noChangeShapeType="1"/>
            </p:cNvSpPr>
            <p:nvPr/>
          </p:nvSpPr>
          <p:spPr bwMode="auto">
            <a:xfrm>
              <a:off x="40116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5" name="Line 1596"/>
            <p:cNvSpPr>
              <a:spLocks noChangeShapeType="1"/>
            </p:cNvSpPr>
            <p:nvPr/>
          </p:nvSpPr>
          <p:spPr bwMode="auto">
            <a:xfrm>
              <a:off x="40449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6" name="Line 1597"/>
            <p:cNvSpPr>
              <a:spLocks noChangeShapeType="1"/>
            </p:cNvSpPr>
            <p:nvPr/>
          </p:nvSpPr>
          <p:spPr bwMode="auto">
            <a:xfrm>
              <a:off x="40592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7" name="Line 1598"/>
            <p:cNvSpPr>
              <a:spLocks noChangeShapeType="1"/>
            </p:cNvSpPr>
            <p:nvPr/>
          </p:nvSpPr>
          <p:spPr bwMode="auto">
            <a:xfrm>
              <a:off x="40735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8" name="Line 1599"/>
            <p:cNvSpPr>
              <a:spLocks noChangeShapeType="1"/>
            </p:cNvSpPr>
            <p:nvPr/>
          </p:nvSpPr>
          <p:spPr bwMode="auto">
            <a:xfrm>
              <a:off x="40894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9" name="Line 1600"/>
            <p:cNvSpPr>
              <a:spLocks noChangeShapeType="1"/>
            </p:cNvSpPr>
            <p:nvPr/>
          </p:nvSpPr>
          <p:spPr bwMode="auto">
            <a:xfrm>
              <a:off x="41195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0" name="Line 1601"/>
            <p:cNvSpPr>
              <a:spLocks noChangeShapeType="1"/>
            </p:cNvSpPr>
            <p:nvPr/>
          </p:nvSpPr>
          <p:spPr bwMode="auto">
            <a:xfrm>
              <a:off x="41338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1" name="Line 1602"/>
            <p:cNvSpPr>
              <a:spLocks noChangeShapeType="1"/>
            </p:cNvSpPr>
            <p:nvPr/>
          </p:nvSpPr>
          <p:spPr bwMode="auto">
            <a:xfrm>
              <a:off x="41497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2" name="Line 1603"/>
            <p:cNvSpPr>
              <a:spLocks noChangeShapeType="1"/>
            </p:cNvSpPr>
            <p:nvPr/>
          </p:nvSpPr>
          <p:spPr bwMode="auto">
            <a:xfrm>
              <a:off x="41640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3" name="Line 1604"/>
            <p:cNvSpPr>
              <a:spLocks noChangeShapeType="1"/>
            </p:cNvSpPr>
            <p:nvPr/>
          </p:nvSpPr>
          <p:spPr bwMode="auto">
            <a:xfrm>
              <a:off x="419417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4" name="Line 1605"/>
            <p:cNvSpPr>
              <a:spLocks noChangeShapeType="1"/>
            </p:cNvSpPr>
            <p:nvPr/>
          </p:nvSpPr>
          <p:spPr bwMode="auto">
            <a:xfrm>
              <a:off x="421005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5" name="Line 1606"/>
            <p:cNvSpPr>
              <a:spLocks noChangeShapeType="1"/>
            </p:cNvSpPr>
            <p:nvPr/>
          </p:nvSpPr>
          <p:spPr bwMode="auto">
            <a:xfrm>
              <a:off x="422751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6" name="Line 1607"/>
            <p:cNvSpPr>
              <a:spLocks noChangeShapeType="1"/>
            </p:cNvSpPr>
            <p:nvPr/>
          </p:nvSpPr>
          <p:spPr bwMode="auto">
            <a:xfrm>
              <a:off x="42418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7" name="Line 1608"/>
            <p:cNvSpPr>
              <a:spLocks noChangeShapeType="1"/>
            </p:cNvSpPr>
            <p:nvPr/>
          </p:nvSpPr>
          <p:spPr bwMode="auto">
            <a:xfrm>
              <a:off x="4271963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8" name="Line 1609"/>
            <p:cNvSpPr>
              <a:spLocks noChangeShapeType="1"/>
            </p:cNvSpPr>
            <p:nvPr/>
          </p:nvSpPr>
          <p:spPr bwMode="auto">
            <a:xfrm>
              <a:off x="4287838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79" name="Line 1610"/>
            <p:cNvSpPr>
              <a:spLocks noChangeShapeType="1"/>
            </p:cNvSpPr>
            <p:nvPr/>
          </p:nvSpPr>
          <p:spPr bwMode="auto">
            <a:xfrm>
              <a:off x="4302126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0" name="Line 1611"/>
            <p:cNvSpPr>
              <a:spLocks noChangeShapeType="1"/>
            </p:cNvSpPr>
            <p:nvPr/>
          </p:nvSpPr>
          <p:spPr bwMode="auto">
            <a:xfrm>
              <a:off x="4318001" y="4614863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1" name="Line 1612"/>
            <p:cNvSpPr>
              <a:spLocks noChangeShapeType="1"/>
            </p:cNvSpPr>
            <p:nvPr/>
          </p:nvSpPr>
          <p:spPr bwMode="auto">
            <a:xfrm>
              <a:off x="666751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2" name="Rectangle 1613"/>
            <p:cNvSpPr>
              <a:spLocks noChangeArrowheads="1"/>
            </p:cNvSpPr>
            <p:nvPr/>
          </p:nvSpPr>
          <p:spPr bwMode="auto">
            <a:xfrm>
              <a:off x="577851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3" name="Line 1614"/>
            <p:cNvSpPr>
              <a:spLocks noChangeShapeType="1"/>
            </p:cNvSpPr>
            <p:nvPr/>
          </p:nvSpPr>
          <p:spPr bwMode="auto">
            <a:xfrm>
              <a:off x="973138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4" name="Rectangle 1615"/>
            <p:cNvSpPr>
              <a:spLocks noChangeArrowheads="1"/>
            </p:cNvSpPr>
            <p:nvPr/>
          </p:nvSpPr>
          <p:spPr bwMode="auto">
            <a:xfrm>
              <a:off x="884238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5" name="Line 1616"/>
            <p:cNvSpPr>
              <a:spLocks noChangeShapeType="1"/>
            </p:cNvSpPr>
            <p:nvPr/>
          </p:nvSpPr>
          <p:spPr bwMode="auto">
            <a:xfrm>
              <a:off x="1277938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6" name="Rectangle 1617"/>
            <p:cNvSpPr>
              <a:spLocks noChangeArrowheads="1"/>
            </p:cNvSpPr>
            <p:nvPr/>
          </p:nvSpPr>
          <p:spPr bwMode="auto">
            <a:xfrm>
              <a:off x="1189038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7" name="Line 1618"/>
            <p:cNvSpPr>
              <a:spLocks noChangeShapeType="1"/>
            </p:cNvSpPr>
            <p:nvPr/>
          </p:nvSpPr>
          <p:spPr bwMode="auto">
            <a:xfrm>
              <a:off x="1584326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8" name="Rectangle 1619"/>
            <p:cNvSpPr>
              <a:spLocks noChangeArrowheads="1"/>
            </p:cNvSpPr>
            <p:nvPr/>
          </p:nvSpPr>
          <p:spPr bwMode="auto">
            <a:xfrm>
              <a:off x="1495426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9" name="Line 1620"/>
            <p:cNvSpPr>
              <a:spLocks noChangeShapeType="1"/>
            </p:cNvSpPr>
            <p:nvPr/>
          </p:nvSpPr>
          <p:spPr bwMode="auto">
            <a:xfrm>
              <a:off x="1890713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0" name="Rectangle 1621"/>
            <p:cNvSpPr>
              <a:spLocks noChangeArrowheads="1"/>
            </p:cNvSpPr>
            <p:nvPr/>
          </p:nvSpPr>
          <p:spPr bwMode="auto">
            <a:xfrm>
              <a:off x="1801813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1" name="Line 1622"/>
            <p:cNvSpPr>
              <a:spLocks noChangeShapeType="1"/>
            </p:cNvSpPr>
            <p:nvPr/>
          </p:nvSpPr>
          <p:spPr bwMode="auto">
            <a:xfrm>
              <a:off x="2193926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2" name="Rectangle 1623"/>
            <p:cNvSpPr>
              <a:spLocks noChangeArrowheads="1"/>
            </p:cNvSpPr>
            <p:nvPr/>
          </p:nvSpPr>
          <p:spPr bwMode="auto">
            <a:xfrm>
              <a:off x="2105026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3" name="Line 1624"/>
            <p:cNvSpPr>
              <a:spLocks noChangeShapeType="1"/>
            </p:cNvSpPr>
            <p:nvPr/>
          </p:nvSpPr>
          <p:spPr bwMode="auto">
            <a:xfrm>
              <a:off x="2500313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4" name="Rectangle 1625"/>
            <p:cNvSpPr>
              <a:spLocks noChangeArrowheads="1"/>
            </p:cNvSpPr>
            <p:nvPr/>
          </p:nvSpPr>
          <p:spPr bwMode="auto">
            <a:xfrm>
              <a:off x="2411413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5" name="Line 1626"/>
            <p:cNvSpPr>
              <a:spLocks noChangeShapeType="1"/>
            </p:cNvSpPr>
            <p:nvPr/>
          </p:nvSpPr>
          <p:spPr bwMode="auto">
            <a:xfrm>
              <a:off x="2806701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6" name="Rectangle 1627"/>
            <p:cNvSpPr>
              <a:spLocks noChangeArrowheads="1"/>
            </p:cNvSpPr>
            <p:nvPr/>
          </p:nvSpPr>
          <p:spPr bwMode="auto">
            <a:xfrm>
              <a:off x="2717801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7" name="Line 1628"/>
            <p:cNvSpPr>
              <a:spLocks noChangeShapeType="1"/>
            </p:cNvSpPr>
            <p:nvPr/>
          </p:nvSpPr>
          <p:spPr bwMode="auto">
            <a:xfrm>
              <a:off x="3109913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8" name="Rectangle 1629"/>
            <p:cNvSpPr>
              <a:spLocks noChangeArrowheads="1"/>
            </p:cNvSpPr>
            <p:nvPr/>
          </p:nvSpPr>
          <p:spPr bwMode="auto">
            <a:xfrm>
              <a:off x="3021013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9" name="Line 1630"/>
            <p:cNvSpPr>
              <a:spLocks noChangeShapeType="1"/>
            </p:cNvSpPr>
            <p:nvPr/>
          </p:nvSpPr>
          <p:spPr bwMode="auto">
            <a:xfrm>
              <a:off x="3416301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0" name="Rectangle 1631"/>
            <p:cNvSpPr>
              <a:spLocks noChangeArrowheads="1"/>
            </p:cNvSpPr>
            <p:nvPr/>
          </p:nvSpPr>
          <p:spPr bwMode="auto">
            <a:xfrm>
              <a:off x="3327401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1" name="Line 1632"/>
            <p:cNvSpPr>
              <a:spLocks noChangeShapeType="1"/>
            </p:cNvSpPr>
            <p:nvPr/>
          </p:nvSpPr>
          <p:spPr bwMode="auto">
            <a:xfrm>
              <a:off x="3722688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2" name="Rectangle 1633"/>
            <p:cNvSpPr>
              <a:spLocks noChangeArrowheads="1"/>
            </p:cNvSpPr>
            <p:nvPr/>
          </p:nvSpPr>
          <p:spPr bwMode="auto">
            <a:xfrm>
              <a:off x="3633788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3" name="Line 1634"/>
            <p:cNvSpPr>
              <a:spLocks noChangeShapeType="1"/>
            </p:cNvSpPr>
            <p:nvPr/>
          </p:nvSpPr>
          <p:spPr bwMode="auto">
            <a:xfrm>
              <a:off x="4025901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4" name="Rectangle 1635"/>
            <p:cNvSpPr>
              <a:spLocks noChangeArrowheads="1"/>
            </p:cNvSpPr>
            <p:nvPr/>
          </p:nvSpPr>
          <p:spPr bwMode="auto">
            <a:xfrm>
              <a:off x="3937001" y="4632325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5" name="Line 1636"/>
            <p:cNvSpPr>
              <a:spLocks noChangeShapeType="1"/>
            </p:cNvSpPr>
            <p:nvPr/>
          </p:nvSpPr>
          <p:spPr bwMode="auto">
            <a:xfrm>
              <a:off x="4332288" y="4614863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6" name="Rectangle 1638"/>
            <p:cNvSpPr>
              <a:spLocks noChangeArrowheads="1"/>
            </p:cNvSpPr>
            <p:nvPr/>
          </p:nvSpPr>
          <p:spPr bwMode="auto">
            <a:xfrm>
              <a:off x="2263171" y="4782935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7" name="Freeform 1764"/>
            <p:cNvSpPr>
              <a:spLocks/>
            </p:cNvSpPr>
            <p:nvPr/>
          </p:nvSpPr>
          <p:spPr bwMode="auto">
            <a:xfrm>
              <a:off x="504826" y="3254375"/>
              <a:ext cx="3836988" cy="1358900"/>
            </a:xfrm>
            <a:custGeom>
              <a:avLst/>
              <a:gdLst>
                <a:gd name="T0" fmla="*/ 57 w 1277"/>
                <a:gd name="T1" fmla="*/ 784 h 784"/>
                <a:gd name="T2" fmla="*/ 89 w 1277"/>
                <a:gd name="T3" fmla="*/ 784 h 784"/>
                <a:gd name="T4" fmla="*/ 144 w 1277"/>
                <a:gd name="T5" fmla="*/ 784 h 784"/>
                <a:gd name="T6" fmla="*/ 156 w 1277"/>
                <a:gd name="T7" fmla="*/ 781 h 784"/>
                <a:gd name="T8" fmla="*/ 205 w 1277"/>
                <a:gd name="T9" fmla="*/ 784 h 784"/>
                <a:gd name="T10" fmla="*/ 237 w 1277"/>
                <a:gd name="T11" fmla="*/ 784 h 784"/>
                <a:gd name="T12" fmla="*/ 317 w 1277"/>
                <a:gd name="T13" fmla="*/ 784 h 784"/>
                <a:gd name="T14" fmla="*/ 353 w 1277"/>
                <a:gd name="T15" fmla="*/ 784 h 784"/>
                <a:gd name="T16" fmla="*/ 379 w 1277"/>
                <a:gd name="T17" fmla="*/ 784 h 784"/>
                <a:gd name="T18" fmla="*/ 414 w 1277"/>
                <a:gd name="T19" fmla="*/ 784 h 784"/>
                <a:gd name="T20" fmla="*/ 444 w 1277"/>
                <a:gd name="T21" fmla="*/ 784 h 784"/>
                <a:gd name="T22" fmla="*/ 465 w 1277"/>
                <a:gd name="T23" fmla="*/ 784 h 784"/>
                <a:gd name="T24" fmla="*/ 484 w 1277"/>
                <a:gd name="T25" fmla="*/ 784 h 784"/>
                <a:gd name="T26" fmla="*/ 495 w 1277"/>
                <a:gd name="T27" fmla="*/ 784 h 784"/>
                <a:gd name="T28" fmla="*/ 517 w 1277"/>
                <a:gd name="T29" fmla="*/ 784 h 784"/>
                <a:gd name="T30" fmla="*/ 552 w 1277"/>
                <a:gd name="T31" fmla="*/ 784 h 784"/>
                <a:gd name="T32" fmla="*/ 602 w 1277"/>
                <a:gd name="T33" fmla="*/ 784 h 784"/>
                <a:gd name="T34" fmla="*/ 618 w 1277"/>
                <a:gd name="T35" fmla="*/ 784 h 784"/>
                <a:gd name="T36" fmla="*/ 639 w 1277"/>
                <a:gd name="T37" fmla="*/ 784 h 784"/>
                <a:gd name="T38" fmla="*/ 654 w 1277"/>
                <a:gd name="T39" fmla="*/ 784 h 784"/>
                <a:gd name="T40" fmla="*/ 695 w 1277"/>
                <a:gd name="T41" fmla="*/ 784 h 784"/>
                <a:gd name="T42" fmla="*/ 714 w 1277"/>
                <a:gd name="T43" fmla="*/ 784 h 784"/>
                <a:gd name="T44" fmla="*/ 745 w 1277"/>
                <a:gd name="T45" fmla="*/ 784 h 784"/>
                <a:gd name="T46" fmla="*/ 758 w 1277"/>
                <a:gd name="T47" fmla="*/ 784 h 784"/>
                <a:gd name="T48" fmla="*/ 765 w 1277"/>
                <a:gd name="T49" fmla="*/ 270 h 784"/>
                <a:gd name="T50" fmla="*/ 774 w 1277"/>
                <a:gd name="T51" fmla="*/ 784 h 784"/>
                <a:gd name="T52" fmla="*/ 786 w 1277"/>
                <a:gd name="T53" fmla="*/ 784 h 784"/>
                <a:gd name="T54" fmla="*/ 810 w 1277"/>
                <a:gd name="T55" fmla="*/ 784 h 784"/>
                <a:gd name="T56" fmla="*/ 822 w 1277"/>
                <a:gd name="T57" fmla="*/ 784 h 784"/>
                <a:gd name="T58" fmla="*/ 842 w 1277"/>
                <a:gd name="T59" fmla="*/ 784 h 784"/>
                <a:gd name="T60" fmla="*/ 867 w 1277"/>
                <a:gd name="T61" fmla="*/ 784 h 784"/>
                <a:gd name="T62" fmla="*/ 878 w 1277"/>
                <a:gd name="T63" fmla="*/ 784 h 784"/>
                <a:gd name="T64" fmla="*/ 892 w 1277"/>
                <a:gd name="T65" fmla="*/ 778 h 784"/>
                <a:gd name="T66" fmla="*/ 908 w 1277"/>
                <a:gd name="T67" fmla="*/ 784 h 784"/>
                <a:gd name="T68" fmla="*/ 923 w 1277"/>
                <a:gd name="T69" fmla="*/ 784 h 784"/>
                <a:gd name="T70" fmla="*/ 933 w 1277"/>
                <a:gd name="T71" fmla="*/ 784 h 784"/>
                <a:gd name="T72" fmla="*/ 949 w 1277"/>
                <a:gd name="T73" fmla="*/ 784 h 784"/>
                <a:gd name="T74" fmla="*/ 963 w 1277"/>
                <a:gd name="T75" fmla="*/ 784 h 784"/>
                <a:gd name="T76" fmla="*/ 974 w 1277"/>
                <a:gd name="T77" fmla="*/ 784 h 784"/>
                <a:gd name="T78" fmla="*/ 989 w 1277"/>
                <a:gd name="T79" fmla="*/ 784 h 784"/>
                <a:gd name="T80" fmla="*/ 1004 w 1277"/>
                <a:gd name="T81" fmla="*/ 784 h 784"/>
                <a:gd name="T82" fmla="*/ 1015 w 1277"/>
                <a:gd name="T83" fmla="*/ 623 h 784"/>
                <a:gd name="T84" fmla="*/ 1035 w 1277"/>
                <a:gd name="T85" fmla="*/ 784 h 784"/>
                <a:gd name="T86" fmla="*/ 1050 w 1277"/>
                <a:gd name="T87" fmla="*/ 784 h 784"/>
                <a:gd name="T88" fmla="*/ 1061 w 1277"/>
                <a:gd name="T89" fmla="*/ 780 h 784"/>
                <a:gd name="T90" fmla="*/ 1076 w 1277"/>
                <a:gd name="T91" fmla="*/ 784 h 784"/>
                <a:gd name="T92" fmla="*/ 1090 w 1277"/>
                <a:gd name="T93" fmla="*/ 784 h 784"/>
                <a:gd name="T94" fmla="*/ 1111 w 1277"/>
                <a:gd name="T95" fmla="*/ 784 h 784"/>
                <a:gd name="T96" fmla="*/ 1121 w 1277"/>
                <a:gd name="T97" fmla="*/ 784 h 784"/>
                <a:gd name="T98" fmla="*/ 1132 w 1277"/>
                <a:gd name="T99" fmla="*/ 784 h 784"/>
                <a:gd name="T100" fmla="*/ 1152 w 1277"/>
                <a:gd name="T101" fmla="*/ 781 h 784"/>
                <a:gd name="T102" fmla="*/ 1168 w 1277"/>
                <a:gd name="T103" fmla="*/ 784 h 784"/>
                <a:gd name="T104" fmla="*/ 1182 w 1277"/>
                <a:gd name="T105" fmla="*/ 784 h 784"/>
                <a:gd name="T106" fmla="*/ 1193 w 1277"/>
                <a:gd name="T107" fmla="*/ 784 h 784"/>
                <a:gd name="T108" fmla="*/ 1207 w 1277"/>
                <a:gd name="T109" fmla="*/ 784 h 784"/>
                <a:gd name="T110" fmla="*/ 1228 w 1277"/>
                <a:gd name="T111" fmla="*/ 774 h 784"/>
                <a:gd name="T112" fmla="*/ 1238 w 1277"/>
                <a:gd name="T113" fmla="*/ 782 h 784"/>
                <a:gd name="T114" fmla="*/ 1253 w 1277"/>
                <a:gd name="T115" fmla="*/ 782 h 784"/>
                <a:gd name="T116" fmla="*/ 1274 w 1277"/>
                <a:gd name="T117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17" y="784"/>
                  </a:lnTo>
                  <a:lnTo>
                    <a:pt x="17" y="784"/>
                  </a:lnTo>
                  <a:lnTo>
                    <a:pt x="17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33" y="784"/>
                  </a:lnTo>
                  <a:lnTo>
                    <a:pt x="33" y="784"/>
                  </a:lnTo>
                  <a:lnTo>
                    <a:pt x="33" y="784"/>
                  </a:lnTo>
                  <a:lnTo>
                    <a:pt x="34" y="784"/>
                  </a:lnTo>
                  <a:lnTo>
                    <a:pt x="34" y="784"/>
                  </a:lnTo>
                  <a:lnTo>
                    <a:pt x="57" y="784"/>
                  </a:lnTo>
                  <a:lnTo>
                    <a:pt x="57" y="784"/>
                  </a:lnTo>
                  <a:lnTo>
                    <a:pt x="57" y="784"/>
                  </a:lnTo>
                  <a:lnTo>
                    <a:pt x="67" y="784"/>
                  </a:lnTo>
                  <a:lnTo>
                    <a:pt x="67" y="784"/>
                  </a:lnTo>
                  <a:lnTo>
                    <a:pt x="67" y="784"/>
                  </a:lnTo>
                  <a:lnTo>
                    <a:pt x="68" y="784"/>
                  </a:lnTo>
                  <a:lnTo>
                    <a:pt x="68" y="784"/>
                  </a:lnTo>
                  <a:lnTo>
                    <a:pt x="84" y="784"/>
                  </a:lnTo>
                  <a:lnTo>
                    <a:pt x="84" y="784"/>
                  </a:lnTo>
                  <a:lnTo>
                    <a:pt x="84" y="760"/>
                  </a:lnTo>
                  <a:lnTo>
                    <a:pt x="85" y="784"/>
                  </a:lnTo>
                  <a:lnTo>
                    <a:pt x="85" y="784"/>
                  </a:lnTo>
                  <a:lnTo>
                    <a:pt x="89" y="784"/>
                  </a:lnTo>
                  <a:lnTo>
                    <a:pt x="89" y="784"/>
                  </a:lnTo>
                  <a:lnTo>
                    <a:pt x="89" y="778"/>
                  </a:lnTo>
                  <a:lnTo>
                    <a:pt x="90" y="783"/>
                  </a:lnTo>
                  <a:lnTo>
                    <a:pt x="90" y="784"/>
                  </a:lnTo>
                  <a:lnTo>
                    <a:pt x="135" y="784"/>
                  </a:lnTo>
                  <a:lnTo>
                    <a:pt x="136" y="784"/>
                  </a:lnTo>
                  <a:lnTo>
                    <a:pt x="136" y="784"/>
                  </a:lnTo>
                  <a:lnTo>
                    <a:pt x="139" y="784"/>
                  </a:lnTo>
                  <a:lnTo>
                    <a:pt x="139" y="784"/>
                  </a:lnTo>
                  <a:lnTo>
                    <a:pt x="139" y="784"/>
                  </a:lnTo>
                  <a:lnTo>
                    <a:pt x="144" y="784"/>
                  </a:lnTo>
                  <a:lnTo>
                    <a:pt x="144" y="784"/>
                  </a:lnTo>
                  <a:lnTo>
                    <a:pt x="144" y="784"/>
                  </a:lnTo>
                  <a:lnTo>
                    <a:pt x="145" y="784"/>
                  </a:lnTo>
                  <a:lnTo>
                    <a:pt x="145" y="784"/>
                  </a:lnTo>
                  <a:lnTo>
                    <a:pt x="149" y="784"/>
                  </a:lnTo>
                  <a:lnTo>
                    <a:pt x="149" y="784"/>
                  </a:lnTo>
                  <a:lnTo>
                    <a:pt x="149" y="784"/>
                  </a:lnTo>
                  <a:lnTo>
                    <a:pt x="150" y="784"/>
                  </a:lnTo>
                  <a:lnTo>
                    <a:pt x="150" y="784"/>
                  </a:lnTo>
                  <a:lnTo>
                    <a:pt x="154" y="784"/>
                  </a:lnTo>
                  <a:lnTo>
                    <a:pt x="154" y="784"/>
                  </a:lnTo>
                  <a:lnTo>
                    <a:pt x="154" y="784"/>
                  </a:lnTo>
                  <a:lnTo>
                    <a:pt x="155" y="784"/>
                  </a:lnTo>
                  <a:lnTo>
                    <a:pt x="155" y="784"/>
                  </a:lnTo>
                  <a:lnTo>
                    <a:pt x="156" y="781"/>
                  </a:lnTo>
                  <a:lnTo>
                    <a:pt x="156" y="784"/>
                  </a:lnTo>
                  <a:lnTo>
                    <a:pt x="160" y="784"/>
                  </a:lnTo>
                  <a:lnTo>
                    <a:pt x="160" y="784"/>
                  </a:lnTo>
                  <a:lnTo>
                    <a:pt x="160" y="784"/>
                  </a:lnTo>
                  <a:lnTo>
                    <a:pt x="161" y="784"/>
                  </a:lnTo>
                  <a:lnTo>
                    <a:pt x="161" y="784"/>
                  </a:lnTo>
                  <a:lnTo>
                    <a:pt x="165" y="784"/>
                  </a:lnTo>
                  <a:lnTo>
                    <a:pt x="165" y="784"/>
                  </a:lnTo>
                  <a:lnTo>
                    <a:pt x="165" y="784"/>
                  </a:lnTo>
                  <a:lnTo>
                    <a:pt x="166" y="784"/>
                  </a:lnTo>
                  <a:lnTo>
                    <a:pt x="166" y="784"/>
                  </a:lnTo>
                  <a:lnTo>
                    <a:pt x="205" y="784"/>
                  </a:lnTo>
                  <a:lnTo>
                    <a:pt x="205" y="784"/>
                  </a:lnTo>
                  <a:lnTo>
                    <a:pt x="205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31" y="784"/>
                  </a:lnTo>
                  <a:lnTo>
                    <a:pt x="231" y="784"/>
                  </a:lnTo>
                  <a:lnTo>
                    <a:pt x="231" y="768"/>
                  </a:lnTo>
                  <a:lnTo>
                    <a:pt x="232" y="780"/>
                  </a:lnTo>
                  <a:lnTo>
                    <a:pt x="232" y="784"/>
                  </a:lnTo>
                  <a:lnTo>
                    <a:pt x="236" y="784"/>
                  </a:lnTo>
                  <a:lnTo>
                    <a:pt x="236" y="784"/>
                  </a:lnTo>
                  <a:lnTo>
                    <a:pt x="236" y="782"/>
                  </a:lnTo>
                  <a:lnTo>
                    <a:pt x="237" y="780"/>
                  </a:lnTo>
                  <a:lnTo>
                    <a:pt x="237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84" y="784"/>
                  </a:lnTo>
                  <a:lnTo>
                    <a:pt x="284" y="784"/>
                  </a:lnTo>
                  <a:lnTo>
                    <a:pt x="284" y="784"/>
                  </a:lnTo>
                  <a:lnTo>
                    <a:pt x="285" y="784"/>
                  </a:lnTo>
                  <a:lnTo>
                    <a:pt x="285" y="784"/>
                  </a:lnTo>
                  <a:lnTo>
                    <a:pt x="288" y="784"/>
                  </a:lnTo>
                  <a:lnTo>
                    <a:pt x="288" y="784"/>
                  </a:lnTo>
                  <a:lnTo>
                    <a:pt x="288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17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22" y="784"/>
                  </a:lnTo>
                  <a:lnTo>
                    <a:pt x="332" y="784"/>
                  </a:lnTo>
                  <a:lnTo>
                    <a:pt x="332" y="784"/>
                  </a:lnTo>
                  <a:lnTo>
                    <a:pt x="332" y="784"/>
                  </a:lnTo>
                  <a:lnTo>
                    <a:pt x="333" y="784"/>
                  </a:lnTo>
                  <a:lnTo>
                    <a:pt x="333" y="784"/>
                  </a:lnTo>
                  <a:lnTo>
                    <a:pt x="352" y="784"/>
                  </a:lnTo>
                  <a:lnTo>
                    <a:pt x="352" y="784"/>
                  </a:lnTo>
                  <a:lnTo>
                    <a:pt x="352" y="784"/>
                  </a:lnTo>
                  <a:lnTo>
                    <a:pt x="353" y="784"/>
                  </a:lnTo>
                  <a:lnTo>
                    <a:pt x="368" y="784"/>
                  </a:lnTo>
                  <a:lnTo>
                    <a:pt x="368" y="770"/>
                  </a:lnTo>
                  <a:lnTo>
                    <a:pt x="368" y="784"/>
                  </a:lnTo>
                  <a:lnTo>
                    <a:pt x="373" y="784"/>
                  </a:lnTo>
                  <a:lnTo>
                    <a:pt x="373" y="774"/>
                  </a:lnTo>
                  <a:lnTo>
                    <a:pt x="373" y="784"/>
                  </a:lnTo>
                  <a:lnTo>
                    <a:pt x="374" y="784"/>
                  </a:lnTo>
                  <a:lnTo>
                    <a:pt x="374" y="784"/>
                  </a:lnTo>
                  <a:lnTo>
                    <a:pt x="378" y="784"/>
                  </a:lnTo>
                  <a:lnTo>
                    <a:pt x="378" y="784"/>
                  </a:lnTo>
                  <a:lnTo>
                    <a:pt x="378" y="780"/>
                  </a:lnTo>
                  <a:lnTo>
                    <a:pt x="379" y="784"/>
                  </a:lnTo>
                  <a:lnTo>
                    <a:pt x="379" y="784"/>
                  </a:lnTo>
                  <a:lnTo>
                    <a:pt x="380" y="784"/>
                  </a:lnTo>
                  <a:lnTo>
                    <a:pt x="380" y="784"/>
                  </a:lnTo>
                  <a:lnTo>
                    <a:pt x="383" y="784"/>
                  </a:lnTo>
                  <a:lnTo>
                    <a:pt x="383" y="784"/>
                  </a:lnTo>
                  <a:lnTo>
                    <a:pt x="383" y="784"/>
                  </a:lnTo>
                  <a:lnTo>
                    <a:pt x="384" y="784"/>
                  </a:lnTo>
                  <a:lnTo>
                    <a:pt x="384" y="784"/>
                  </a:lnTo>
                  <a:lnTo>
                    <a:pt x="405" y="784"/>
                  </a:lnTo>
                  <a:lnTo>
                    <a:pt x="405" y="784"/>
                  </a:lnTo>
                  <a:lnTo>
                    <a:pt x="405" y="784"/>
                  </a:lnTo>
                  <a:lnTo>
                    <a:pt x="414" y="784"/>
                  </a:lnTo>
                  <a:lnTo>
                    <a:pt x="414" y="784"/>
                  </a:lnTo>
                  <a:lnTo>
                    <a:pt x="414" y="784"/>
                  </a:lnTo>
                  <a:lnTo>
                    <a:pt x="415" y="784"/>
                  </a:lnTo>
                  <a:lnTo>
                    <a:pt x="415" y="784"/>
                  </a:lnTo>
                  <a:lnTo>
                    <a:pt x="430" y="784"/>
                  </a:lnTo>
                  <a:lnTo>
                    <a:pt x="430" y="784"/>
                  </a:lnTo>
                  <a:lnTo>
                    <a:pt x="430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40" y="784"/>
                  </a:lnTo>
                  <a:lnTo>
                    <a:pt x="440" y="784"/>
                  </a:lnTo>
                  <a:lnTo>
                    <a:pt x="444" y="784"/>
                  </a:lnTo>
                  <a:lnTo>
                    <a:pt x="444" y="784"/>
                  </a:lnTo>
                  <a:lnTo>
                    <a:pt x="444" y="784"/>
                  </a:lnTo>
                  <a:lnTo>
                    <a:pt x="445" y="784"/>
                  </a:lnTo>
                  <a:lnTo>
                    <a:pt x="445" y="784"/>
                  </a:lnTo>
                  <a:lnTo>
                    <a:pt x="449" y="784"/>
                  </a:lnTo>
                  <a:lnTo>
                    <a:pt x="449" y="784"/>
                  </a:lnTo>
                  <a:lnTo>
                    <a:pt x="449" y="784"/>
                  </a:lnTo>
                  <a:lnTo>
                    <a:pt x="450" y="784"/>
                  </a:lnTo>
                  <a:lnTo>
                    <a:pt x="450" y="784"/>
                  </a:lnTo>
                  <a:lnTo>
                    <a:pt x="459" y="784"/>
                  </a:lnTo>
                  <a:lnTo>
                    <a:pt x="459" y="784"/>
                  </a:lnTo>
                  <a:lnTo>
                    <a:pt x="459" y="784"/>
                  </a:lnTo>
                  <a:lnTo>
                    <a:pt x="460" y="784"/>
                  </a:lnTo>
                  <a:lnTo>
                    <a:pt x="460" y="784"/>
                  </a:lnTo>
                  <a:lnTo>
                    <a:pt x="465" y="784"/>
                  </a:lnTo>
                  <a:lnTo>
                    <a:pt x="465" y="784"/>
                  </a:lnTo>
                  <a:lnTo>
                    <a:pt x="465" y="784"/>
                  </a:lnTo>
                  <a:lnTo>
                    <a:pt x="466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77" y="784"/>
                  </a:lnTo>
                  <a:lnTo>
                    <a:pt x="480" y="784"/>
                  </a:lnTo>
                  <a:lnTo>
                    <a:pt x="480" y="784"/>
                  </a:lnTo>
                  <a:lnTo>
                    <a:pt x="480" y="784"/>
                  </a:lnTo>
                  <a:lnTo>
                    <a:pt x="481" y="784"/>
                  </a:lnTo>
                  <a:lnTo>
                    <a:pt x="481" y="784"/>
                  </a:lnTo>
                  <a:lnTo>
                    <a:pt x="484" y="784"/>
                  </a:lnTo>
                  <a:lnTo>
                    <a:pt x="484" y="784"/>
                  </a:lnTo>
                  <a:lnTo>
                    <a:pt x="484" y="784"/>
                  </a:lnTo>
                  <a:lnTo>
                    <a:pt x="485" y="784"/>
                  </a:lnTo>
                  <a:lnTo>
                    <a:pt x="485" y="784"/>
                  </a:lnTo>
                  <a:lnTo>
                    <a:pt x="486" y="771"/>
                  </a:lnTo>
                  <a:lnTo>
                    <a:pt x="486" y="784"/>
                  </a:lnTo>
                  <a:lnTo>
                    <a:pt x="490" y="784"/>
                  </a:lnTo>
                  <a:lnTo>
                    <a:pt x="490" y="784"/>
                  </a:lnTo>
                  <a:lnTo>
                    <a:pt x="490" y="784"/>
                  </a:lnTo>
                  <a:lnTo>
                    <a:pt x="491" y="781"/>
                  </a:lnTo>
                  <a:lnTo>
                    <a:pt x="491" y="784"/>
                  </a:lnTo>
                  <a:lnTo>
                    <a:pt x="495" y="784"/>
                  </a:lnTo>
                  <a:lnTo>
                    <a:pt x="495" y="784"/>
                  </a:lnTo>
                  <a:lnTo>
                    <a:pt x="495" y="784"/>
                  </a:lnTo>
                  <a:lnTo>
                    <a:pt x="496" y="784"/>
                  </a:lnTo>
                  <a:lnTo>
                    <a:pt x="496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6" y="784"/>
                  </a:lnTo>
                  <a:lnTo>
                    <a:pt x="506" y="784"/>
                  </a:lnTo>
                  <a:lnTo>
                    <a:pt x="506" y="784"/>
                  </a:lnTo>
                  <a:lnTo>
                    <a:pt x="512" y="784"/>
                  </a:lnTo>
                  <a:lnTo>
                    <a:pt x="512" y="784"/>
                  </a:lnTo>
                  <a:lnTo>
                    <a:pt x="512" y="784"/>
                  </a:lnTo>
                  <a:lnTo>
                    <a:pt x="517" y="784"/>
                  </a:lnTo>
                  <a:lnTo>
                    <a:pt x="517" y="784"/>
                  </a:lnTo>
                  <a:lnTo>
                    <a:pt x="517" y="784"/>
                  </a:lnTo>
                  <a:lnTo>
                    <a:pt x="532" y="784"/>
                  </a:lnTo>
                  <a:lnTo>
                    <a:pt x="532" y="784"/>
                  </a:lnTo>
                  <a:lnTo>
                    <a:pt x="532" y="784"/>
                  </a:lnTo>
                  <a:lnTo>
                    <a:pt x="542" y="784"/>
                  </a:lnTo>
                  <a:lnTo>
                    <a:pt x="542" y="784"/>
                  </a:lnTo>
                  <a:lnTo>
                    <a:pt x="542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3" y="763"/>
                  </a:lnTo>
                  <a:lnTo>
                    <a:pt x="593" y="784"/>
                  </a:lnTo>
                  <a:lnTo>
                    <a:pt x="597" y="784"/>
                  </a:lnTo>
                  <a:lnTo>
                    <a:pt x="597" y="784"/>
                  </a:lnTo>
                  <a:lnTo>
                    <a:pt x="597" y="784"/>
                  </a:lnTo>
                  <a:lnTo>
                    <a:pt x="598" y="779"/>
                  </a:lnTo>
                  <a:lnTo>
                    <a:pt x="598" y="784"/>
                  </a:lnTo>
                  <a:lnTo>
                    <a:pt x="602" y="784"/>
                  </a:lnTo>
                  <a:lnTo>
                    <a:pt x="602" y="784"/>
                  </a:lnTo>
                  <a:lnTo>
                    <a:pt x="602" y="784"/>
                  </a:lnTo>
                  <a:lnTo>
                    <a:pt x="603" y="784"/>
                  </a:lnTo>
                  <a:lnTo>
                    <a:pt x="603" y="784"/>
                  </a:lnTo>
                  <a:lnTo>
                    <a:pt x="607" y="784"/>
                  </a:lnTo>
                  <a:lnTo>
                    <a:pt x="607" y="784"/>
                  </a:lnTo>
                  <a:lnTo>
                    <a:pt x="607" y="784"/>
                  </a:lnTo>
                  <a:lnTo>
                    <a:pt x="608" y="784"/>
                  </a:lnTo>
                  <a:lnTo>
                    <a:pt x="608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23" y="784"/>
                  </a:lnTo>
                  <a:lnTo>
                    <a:pt x="623" y="761"/>
                  </a:lnTo>
                  <a:lnTo>
                    <a:pt x="623" y="784"/>
                  </a:lnTo>
                  <a:lnTo>
                    <a:pt x="628" y="784"/>
                  </a:lnTo>
                  <a:lnTo>
                    <a:pt x="628" y="765"/>
                  </a:lnTo>
                  <a:lnTo>
                    <a:pt x="628" y="784"/>
                  </a:lnTo>
                  <a:lnTo>
                    <a:pt x="633" y="784"/>
                  </a:lnTo>
                  <a:lnTo>
                    <a:pt x="633" y="776"/>
                  </a:lnTo>
                  <a:lnTo>
                    <a:pt x="633" y="784"/>
                  </a:lnTo>
                  <a:lnTo>
                    <a:pt x="638" y="784"/>
                  </a:lnTo>
                  <a:lnTo>
                    <a:pt x="638" y="781"/>
                  </a:lnTo>
                  <a:lnTo>
                    <a:pt x="638" y="784"/>
                  </a:lnTo>
                  <a:lnTo>
                    <a:pt x="639" y="784"/>
                  </a:lnTo>
                  <a:lnTo>
                    <a:pt x="639" y="784"/>
                  </a:lnTo>
                  <a:lnTo>
                    <a:pt x="643" y="784"/>
                  </a:lnTo>
                  <a:lnTo>
                    <a:pt x="643" y="784"/>
                  </a:lnTo>
                  <a:lnTo>
                    <a:pt x="643" y="784"/>
                  </a:lnTo>
                  <a:lnTo>
                    <a:pt x="644" y="784"/>
                  </a:lnTo>
                  <a:lnTo>
                    <a:pt x="644" y="784"/>
                  </a:lnTo>
                  <a:lnTo>
                    <a:pt x="648" y="784"/>
                  </a:lnTo>
                  <a:lnTo>
                    <a:pt x="648" y="784"/>
                  </a:lnTo>
                  <a:lnTo>
                    <a:pt x="648" y="784"/>
                  </a:lnTo>
                  <a:lnTo>
                    <a:pt x="649" y="784"/>
                  </a:lnTo>
                  <a:lnTo>
                    <a:pt x="649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63" y="784"/>
                  </a:lnTo>
                  <a:lnTo>
                    <a:pt x="663" y="784"/>
                  </a:lnTo>
                  <a:lnTo>
                    <a:pt x="663" y="784"/>
                  </a:lnTo>
                  <a:lnTo>
                    <a:pt x="664" y="781"/>
                  </a:lnTo>
                  <a:lnTo>
                    <a:pt x="664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94" y="784"/>
                  </a:lnTo>
                  <a:lnTo>
                    <a:pt x="694" y="781"/>
                  </a:lnTo>
                  <a:lnTo>
                    <a:pt x="694" y="784"/>
                  </a:lnTo>
                  <a:lnTo>
                    <a:pt x="695" y="784"/>
                  </a:lnTo>
                  <a:lnTo>
                    <a:pt x="695" y="784"/>
                  </a:lnTo>
                  <a:lnTo>
                    <a:pt x="699" y="784"/>
                  </a:lnTo>
                  <a:lnTo>
                    <a:pt x="699" y="784"/>
                  </a:lnTo>
                  <a:lnTo>
                    <a:pt x="699" y="781"/>
                  </a:lnTo>
                  <a:lnTo>
                    <a:pt x="700" y="784"/>
                  </a:lnTo>
                  <a:lnTo>
                    <a:pt x="700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5" y="784"/>
                  </a:lnTo>
                  <a:lnTo>
                    <a:pt x="705" y="784"/>
                  </a:lnTo>
                  <a:lnTo>
                    <a:pt x="714" y="784"/>
                  </a:lnTo>
                  <a:lnTo>
                    <a:pt x="714" y="784"/>
                  </a:lnTo>
                  <a:lnTo>
                    <a:pt x="714" y="784"/>
                  </a:lnTo>
                  <a:lnTo>
                    <a:pt x="715" y="784"/>
                  </a:lnTo>
                  <a:lnTo>
                    <a:pt x="715" y="784"/>
                  </a:lnTo>
                  <a:lnTo>
                    <a:pt x="719" y="784"/>
                  </a:lnTo>
                  <a:lnTo>
                    <a:pt x="719" y="784"/>
                  </a:lnTo>
                  <a:lnTo>
                    <a:pt x="719" y="784"/>
                  </a:lnTo>
                  <a:lnTo>
                    <a:pt x="735" y="784"/>
                  </a:lnTo>
                  <a:lnTo>
                    <a:pt x="735" y="782"/>
                  </a:lnTo>
                  <a:lnTo>
                    <a:pt x="735" y="784"/>
                  </a:lnTo>
                  <a:lnTo>
                    <a:pt x="740" y="784"/>
                  </a:lnTo>
                  <a:lnTo>
                    <a:pt x="740" y="772"/>
                  </a:lnTo>
                  <a:lnTo>
                    <a:pt x="740" y="784"/>
                  </a:lnTo>
                  <a:lnTo>
                    <a:pt x="745" y="784"/>
                  </a:lnTo>
                  <a:lnTo>
                    <a:pt x="745" y="772"/>
                  </a:lnTo>
                  <a:lnTo>
                    <a:pt x="745" y="784"/>
                  </a:lnTo>
                  <a:lnTo>
                    <a:pt x="746" y="784"/>
                  </a:lnTo>
                  <a:lnTo>
                    <a:pt x="746" y="784"/>
                  </a:lnTo>
                  <a:lnTo>
                    <a:pt x="750" y="784"/>
                  </a:lnTo>
                  <a:lnTo>
                    <a:pt x="750" y="774"/>
                  </a:lnTo>
                  <a:lnTo>
                    <a:pt x="750" y="784"/>
                  </a:lnTo>
                  <a:lnTo>
                    <a:pt x="755" y="784"/>
                  </a:lnTo>
                  <a:lnTo>
                    <a:pt x="755" y="767"/>
                  </a:lnTo>
                  <a:lnTo>
                    <a:pt x="755" y="784"/>
                  </a:lnTo>
                  <a:lnTo>
                    <a:pt x="756" y="784"/>
                  </a:lnTo>
                  <a:lnTo>
                    <a:pt x="756" y="784"/>
                  </a:lnTo>
                  <a:lnTo>
                    <a:pt x="758" y="784"/>
                  </a:lnTo>
                  <a:lnTo>
                    <a:pt x="758" y="784"/>
                  </a:lnTo>
                  <a:lnTo>
                    <a:pt x="758" y="784"/>
                  </a:lnTo>
                  <a:lnTo>
                    <a:pt x="759" y="784"/>
                  </a:lnTo>
                  <a:lnTo>
                    <a:pt x="759" y="784"/>
                  </a:lnTo>
                  <a:lnTo>
                    <a:pt x="760" y="784"/>
                  </a:lnTo>
                  <a:lnTo>
                    <a:pt x="760" y="770"/>
                  </a:lnTo>
                  <a:lnTo>
                    <a:pt x="761" y="784"/>
                  </a:lnTo>
                  <a:lnTo>
                    <a:pt x="761" y="784"/>
                  </a:lnTo>
                  <a:lnTo>
                    <a:pt x="762" y="784"/>
                  </a:lnTo>
                  <a:lnTo>
                    <a:pt x="762" y="784"/>
                  </a:lnTo>
                  <a:lnTo>
                    <a:pt x="765" y="784"/>
                  </a:lnTo>
                  <a:lnTo>
                    <a:pt x="765" y="784"/>
                  </a:lnTo>
                  <a:lnTo>
                    <a:pt x="765" y="270"/>
                  </a:lnTo>
                  <a:lnTo>
                    <a:pt x="766" y="0"/>
                  </a:lnTo>
                  <a:lnTo>
                    <a:pt x="766" y="784"/>
                  </a:lnTo>
                  <a:lnTo>
                    <a:pt x="770" y="784"/>
                  </a:lnTo>
                  <a:lnTo>
                    <a:pt x="770" y="784"/>
                  </a:lnTo>
                  <a:lnTo>
                    <a:pt x="770" y="743"/>
                  </a:lnTo>
                  <a:lnTo>
                    <a:pt x="771" y="87"/>
                  </a:lnTo>
                  <a:lnTo>
                    <a:pt x="771" y="784"/>
                  </a:lnTo>
                  <a:lnTo>
                    <a:pt x="772" y="784"/>
                  </a:lnTo>
                  <a:lnTo>
                    <a:pt x="772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4" y="784"/>
                  </a:lnTo>
                  <a:lnTo>
                    <a:pt x="774" y="784"/>
                  </a:lnTo>
                  <a:lnTo>
                    <a:pt x="775" y="784"/>
                  </a:lnTo>
                  <a:lnTo>
                    <a:pt x="775" y="784"/>
                  </a:lnTo>
                  <a:lnTo>
                    <a:pt x="776" y="462"/>
                  </a:lnTo>
                  <a:lnTo>
                    <a:pt x="776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81" y="784"/>
                  </a:lnTo>
                  <a:lnTo>
                    <a:pt x="781" y="673"/>
                  </a:lnTo>
                  <a:lnTo>
                    <a:pt x="781" y="784"/>
                  </a:lnTo>
                  <a:lnTo>
                    <a:pt x="786" y="784"/>
                  </a:lnTo>
                  <a:lnTo>
                    <a:pt x="786" y="755"/>
                  </a:lnTo>
                  <a:lnTo>
                    <a:pt x="786" y="784"/>
                  </a:lnTo>
                  <a:lnTo>
                    <a:pt x="791" y="784"/>
                  </a:lnTo>
                  <a:lnTo>
                    <a:pt x="791" y="777"/>
                  </a:lnTo>
                  <a:lnTo>
                    <a:pt x="791" y="784"/>
                  </a:lnTo>
                  <a:lnTo>
                    <a:pt x="796" y="784"/>
                  </a:lnTo>
                  <a:lnTo>
                    <a:pt x="796" y="784"/>
                  </a:lnTo>
                  <a:lnTo>
                    <a:pt x="796" y="784"/>
                  </a:lnTo>
                  <a:lnTo>
                    <a:pt x="797" y="784"/>
                  </a:lnTo>
                  <a:lnTo>
                    <a:pt x="797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10" y="784"/>
                  </a:lnTo>
                  <a:lnTo>
                    <a:pt x="810" y="784"/>
                  </a:lnTo>
                  <a:lnTo>
                    <a:pt x="810" y="784"/>
                  </a:lnTo>
                  <a:lnTo>
                    <a:pt x="811" y="784"/>
                  </a:lnTo>
                  <a:lnTo>
                    <a:pt x="811" y="784"/>
                  </a:lnTo>
                  <a:lnTo>
                    <a:pt x="816" y="784"/>
                  </a:lnTo>
                  <a:lnTo>
                    <a:pt x="816" y="783"/>
                  </a:lnTo>
                  <a:lnTo>
                    <a:pt x="816" y="784"/>
                  </a:lnTo>
                  <a:lnTo>
                    <a:pt x="817" y="784"/>
                  </a:lnTo>
                  <a:lnTo>
                    <a:pt x="817" y="784"/>
                  </a:lnTo>
                  <a:lnTo>
                    <a:pt x="821" y="784"/>
                  </a:lnTo>
                  <a:lnTo>
                    <a:pt x="821" y="784"/>
                  </a:lnTo>
                  <a:lnTo>
                    <a:pt x="821" y="783"/>
                  </a:lnTo>
                  <a:lnTo>
                    <a:pt x="822" y="784"/>
                  </a:lnTo>
                  <a:lnTo>
                    <a:pt x="822" y="784"/>
                  </a:lnTo>
                  <a:lnTo>
                    <a:pt x="826" y="784"/>
                  </a:lnTo>
                  <a:lnTo>
                    <a:pt x="826" y="784"/>
                  </a:lnTo>
                  <a:lnTo>
                    <a:pt x="826" y="784"/>
                  </a:lnTo>
                  <a:lnTo>
                    <a:pt x="827" y="784"/>
                  </a:lnTo>
                  <a:lnTo>
                    <a:pt x="827" y="784"/>
                  </a:lnTo>
                  <a:lnTo>
                    <a:pt x="836" y="784"/>
                  </a:lnTo>
                  <a:lnTo>
                    <a:pt x="836" y="784"/>
                  </a:lnTo>
                  <a:lnTo>
                    <a:pt x="836" y="784"/>
                  </a:lnTo>
                  <a:lnTo>
                    <a:pt x="837" y="782"/>
                  </a:lnTo>
                  <a:lnTo>
                    <a:pt x="837" y="784"/>
                  </a:lnTo>
                  <a:lnTo>
                    <a:pt x="842" y="784"/>
                  </a:lnTo>
                  <a:lnTo>
                    <a:pt x="842" y="783"/>
                  </a:lnTo>
                  <a:lnTo>
                    <a:pt x="842" y="784"/>
                  </a:lnTo>
                  <a:lnTo>
                    <a:pt x="847" y="784"/>
                  </a:lnTo>
                  <a:lnTo>
                    <a:pt x="847" y="780"/>
                  </a:lnTo>
                  <a:lnTo>
                    <a:pt x="847" y="784"/>
                  </a:lnTo>
                  <a:lnTo>
                    <a:pt x="852" y="784"/>
                  </a:lnTo>
                  <a:lnTo>
                    <a:pt x="852" y="781"/>
                  </a:lnTo>
                  <a:lnTo>
                    <a:pt x="852" y="784"/>
                  </a:lnTo>
                  <a:lnTo>
                    <a:pt x="857" y="784"/>
                  </a:lnTo>
                  <a:lnTo>
                    <a:pt x="857" y="783"/>
                  </a:lnTo>
                  <a:lnTo>
                    <a:pt x="857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7" y="784"/>
                  </a:lnTo>
                  <a:lnTo>
                    <a:pt x="867" y="783"/>
                  </a:lnTo>
                  <a:lnTo>
                    <a:pt x="867" y="784"/>
                  </a:lnTo>
                  <a:lnTo>
                    <a:pt x="868" y="784"/>
                  </a:lnTo>
                  <a:lnTo>
                    <a:pt x="868" y="784"/>
                  </a:lnTo>
                  <a:lnTo>
                    <a:pt x="869" y="784"/>
                  </a:lnTo>
                  <a:lnTo>
                    <a:pt x="872" y="784"/>
                  </a:lnTo>
                  <a:lnTo>
                    <a:pt x="872" y="783"/>
                  </a:lnTo>
                  <a:lnTo>
                    <a:pt x="872" y="784"/>
                  </a:lnTo>
                  <a:lnTo>
                    <a:pt x="877" y="784"/>
                  </a:lnTo>
                  <a:lnTo>
                    <a:pt x="877" y="784"/>
                  </a:lnTo>
                  <a:lnTo>
                    <a:pt x="877" y="673"/>
                  </a:lnTo>
                  <a:lnTo>
                    <a:pt x="878" y="784"/>
                  </a:lnTo>
                  <a:lnTo>
                    <a:pt x="878" y="784"/>
                  </a:lnTo>
                  <a:lnTo>
                    <a:pt x="882" y="784"/>
                  </a:lnTo>
                  <a:lnTo>
                    <a:pt x="882" y="784"/>
                  </a:lnTo>
                  <a:lnTo>
                    <a:pt x="882" y="685"/>
                  </a:lnTo>
                  <a:lnTo>
                    <a:pt x="883" y="776"/>
                  </a:lnTo>
                  <a:lnTo>
                    <a:pt x="883" y="784"/>
                  </a:lnTo>
                  <a:lnTo>
                    <a:pt x="887" y="784"/>
                  </a:lnTo>
                  <a:lnTo>
                    <a:pt x="887" y="784"/>
                  </a:lnTo>
                  <a:lnTo>
                    <a:pt x="887" y="423"/>
                  </a:lnTo>
                  <a:lnTo>
                    <a:pt x="888" y="223"/>
                  </a:lnTo>
                  <a:lnTo>
                    <a:pt x="888" y="784"/>
                  </a:lnTo>
                  <a:lnTo>
                    <a:pt x="892" y="784"/>
                  </a:lnTo>
                  <a:lnTo>
                    <a:pt x="892" y="784"/>
                  </a:lnTo>
                  <a:lnTo>
                    <a:pt x="892" y="778"/>
                  </a:lnTo>
                  <a:lnTo>
                    <a:pt x="893" y="284"/>
                  </a:lnTo>
                  <a:lnTo>
                    <a:pt x="893" y="784"/>
                  </a:lnTo>
                  <a:lnTo>
                    <a:pt x="897" y="784"/>
                  </a:lnTo>
                  <a:lnTo>
                    <a:pt x="897" y="784"/>
                  </a:lnTo>
                  <a:lnTo>
                    <a:pt x="897" y="784"/>
                  </a:lnTo>
                  <a:lnTo>
                    <a:pt x="898" y="555"/>
                  </a:lnTo>
                  <a:lnTo>
                    <a:pt x="898" y="784"/>
                  </a:lnTo>
                  <a:lnTo>
                    <a:pt x="902" y="784"/>
                  </a:lnTo>
                  <a:lnTo>
                    <a:pt x="902" y="784"/>
                  </a:lnTo>
                  <a:lnTo>
                    <a:pt x="902" y="784"/>
                  </a:lnTo>
                  <a:lnTo>
                    <a:pt x="903" y="703"/>
                  </a:lnTo>
                  <a:lnTo>
                    <a:pt x="903" y="784"/>
                  </a:lnTo>
                  <a:lnTo>
                    <a:pt x="908" y="784"/>
                  </a:lnTo>
                  <a:lnTo>
                    <a:pt x="908" y="784"/>
                  </a:lnTo>
                  <a:lnTo>
                    <a:pt x="908" y="538"/>
                  </a:lnTo>
                  <a:lnTo>
                    <a:pt x="909" y="784"/>
                  </a:lnTo>
                  <a:lnTo>
                    <a:pt x="909" y="784"/>
                  </a:lnTo>
                  <a:lnTo>
                    <a:pt x="913" y="784"/>
                  </a:lnTo>
                  <a:lnTo>
                    <a:pt x="913" y="570"/>
                  </a:lnTo>
                  <a:lnTo>
                    <a:pt x="913" y="784"/>
                  </a:lnTo>
                  <a:lnTo>
                    <a:pt x="918" y="784"/>
                  </a:lnTo>
                  <a:lnTo>
                    <a:pt x="918" y="686"/>
                  </a:lnTo>
                  <a:lnTo>
                    <a:pt x="918" y="784"/>
                  </a:lnTo>
                  <a:lnTo>
                    <a:pt x="919" y="784"/>
                  </a:lnTo>
                  <a:lnTo>
                    <a:pt x="919" y="784"/>
                  </a:lnTo>
                  <a:lnTo>
                    <a:pt x="923" y="784"/>
                  </a:lnTo>
                  <a:lnTo>
                    <a:pt x="923" y="784"/>
                  </a:lnTo>
                  <a:lnTo>
                    <a:pt x="923" y="750"/>
                  </a:lnTo>
                  <a:lnTo>
                    <a:pt x="924" y="784"/>
                  </a:lnTo>
                  <a:lnTo>
                    <a:pt x="924" y="784"/>
                  </a:lnTo>
                  <a:lnTo>
                    <a:pt x="927" y="784"/>
                  </a:lnTo>
                  <a:lnTo>
                    <a:pt x="927" y="784"/>
                  </a:lnTo>
                  <a:lnTo>
                    <a:pt x="927" y="784"/>
                  </a:lnTo>
                  <a:lnTo>
                    <a:pt x="928" y="784"/>
                  </a:lnTo>
                  <a:lnTo>
                    <a:pt x="928" y="776"/>
                  </a:lnTo>
                  <a:lnTo>
                    <a:pt x="929" y="779"/>
                  </a:lnTo>
                  <a:lnTo>
                    <a:pt x="929" y="784"/>
                  </a:lnTo>
                  <a:lnTo>
                    <a:pt x="933" y="784"/>
                  </a:lnTo>
                  <a:lnTo>
                    <a:pt x="933" y="784"/>
                  </a:lnTo>
                  <a:lnTo>
                    <a:pt x="933" y="784"/>
                  </a:lnTo>
                  <a:lnTo>
                    <a:pt x="934" y="783"/>
                  </a:lnTo>
                  <a:lnTo>
                    <a:pt x="934" y="784"/>
                  </a:lnTo>
                  <a:lnTo>
                    <a:pt x="938" y="784"/>
                  </a:lnTo>
                  <a:lnTo>
                    <a:pt x="938" y="784"/>
                  </a:lnTo>
                  <a:lnTo>
                    <a:pt x="938" y="784"/>
                  </a:lnTo>
                  <a:lnTo>
                    <a:pt x="939" y="784"/>
                  </a:lnTo>
                  <a:lnTo>
                    <a:pt x="939" y="784"/>
                  </a:lnTo>
                  <a:lnTo>
                    <a:pt x="948" y="784"/>
                  </a:lnTo>
                  <a:lnTo>
                    <a:pt x="948" y="784"/>
                  </a:lnTo>
                  <a:lnTo>
                    <a:pt x="948" y="784"/>
                  </a:lnTo>
                  <a:lnTo>
                    <a:pt x="949" y="784"/>
                  </a:lnTo>
                  <a:lnTo>
                    <a:pt x="949" y="784"/>
                  </a:lnTo>
                  <a:lnTo>
                    <a:pt x="953" y="784"/>
                  </a:lnTo>
                  <a:lnTo>
                    <a:pt x="953" y="784"/>
                  </a:lnTo>
                  <a:lnTo>
                    <a:pt x="953" y="784"/>
                  </a:lnTo>
                  <a:lnTo>
                    <a:pt x="954" y="784"/>
                  </a:lnTo>
                  <a:lnTo>
                    <a:pt x="954" y="784"/>
                  </a:lnTo>
                  <a:lnTo>
                    <a:pt x="958" y="784"/>
                  </a:lnTo>
                  <a:lnTo>
                    <a:pt x="958" y="784"/>
                  </a:lnTo>
                  <a:lnTo>
                    <a:pt x="958" y="778"/>
                  </a:lnTo>
                  <a:lnTo>
                    <a:pt x="959" y="779"/>
                  </a:lnTo>
                  <a:lnTo>
                    <a:pt x="959" y="784"/>
                  </a:lnTo>
                  <a:lnTo>
                    <a:pt x="963" y="784"/>
                  </a:lnTo>
                  <a:lnTo>
                    <a:pt x="963" y="784"/>
                  </a:lnTo>
                  <a:lnTo>
                    <a:pt x="963" y="784"/>
                  </a:lnTo>
                  <a:lnTo>
                    <a:pt x="964" y="779"/>
                  </a:lnTo>
                  <a:lnTo>
                    <a:pt x="964" y="784"/>
                  </a:lnTo>
                  <a:lnTo>
                    <a:pt x="968" y="784"/>
                  </a:lnTo>
                  <a:lnTo>
                    <a:pt x="968" y="784"/>
                  </a:lnTo>
                  <a:lnTo>
                    <a:pt x="968" y="784"/>
                  </a:lnTo>
                  <a:lnTo>
                    <a:pt x="969" y="777"/>
                  </a:lnTo>
                  <a:lnTo>
                    <a:pt x="969" y="784"/>
                  </a:lnTo>
                  <a:lnTo>
                    <a:pt x="971" y="784"/>
                  </a:lnTo>
                  <a:lnTo>
                    <a:pt x="971" y="784"/>
                  </a:lnTo>
                  <a:lnTo>
                    <a:pt x="971" y="784"/>
                  </a:lnTo>
                  <a:lnTo>
                    <a:pt x="972" y="784"/>
                  </a:lnTo>
                  <a:lnTo>
                    <a:pt x="972" y="784"/>
                  </a:lnTo>
                  <a:lnTo>
                    <a:pt x="974" y="784"/>
                  </a:lnTo>
                  <a:lnTo>
                    <a:pt x="974" y="776"/>
                  </a:lnTo>
                  <a:lnTo>
                    <a:pt x="974" y="784"/>
                  </a:lnTo>
                  <a:lnTo>
                    <a:pt x="979" y="784"/>
                  </a:lnTo>
                  <a:lnTo>
                    <a:pt x="979" y="781"/>
                  </a:lnTo>
                  <a:lnTo>
                    <a:pt x="979" y="784"/>
                  </a:lnTo>
                  <a:lnTo>
                    <a:pt x="984" y="784"/>
                  </a:lnTo>
                  <a:lnTo>
                    <a:pt x="984" y="784"/>
                  </a:lnTo>
                  <a:lnTo>
                    <a:pt x="984" y="784"/>
                  </a:lnTo>
                  <a:lnTo>
                    <a:pt x="985" y="784"/>
                  </a:lnTo>
                  <a:lnTo>
                    <a:pt x="985" y="784"/>
                  </a:lnTo>
                  <a:lnTo>
                    <a:pt x="989" y="784"/>
                  </a:lnTo>
                  <a:lnTo>
                    <a:pt x="989" y="784"/>
                  </a:lnTo>
                  <a:lnTo>
                    <a:pt x="989" y="784"/>
                  </a:lnTo>
                  <a:lnTo>
                    <a:pt x="990" y="784"/>
                  </a:lnTo>
                  <a:lnTo>
                    <a:pt x="990" y="784"/>
                  </a:lnTo>
                  <a:lnTo>
                    <a:pt x="994" y="784"/>
                  </a:lnTo>
                  <a:lnTo>
                    <a:pt x="994" y="784"/>
                  </a:lnTo>
                  <a:lnTo>
                    <a:pt x="994" y="776"/>
                  </a:lnTo>
                  <a:lnTo>
                    <a:pt x="995" y="784"/>
                  </a:lnTo>
                  <a:lnTo>
                    <a:pt x="995" y="784"/>
                  </a:lnTo>
                  <a:lnTo>
                    <a:pt x="999" y="784"/>
                  </a:lnTo>
                  <a:lnTo>
                    <a:pt x="999" y="784"/>
                  </a:lnTo>
                  <a:lnTo>
                    <a:pt x="999" y="710"/>
                  </a:lnTo>
                  <a:lnTo>
                    <a:pt x="1000" y="784"/>
                  </a:lnTo>
                  <a:lnTo>
                    <a:pt x="1000" y="784"/>
                  </a:lnTo>
                  <a:lnTo>
                    <a:pt x="1004" y="784"/>
                  </a:lnTo>
                  <a:lnTo>
                    <a:pt x="1004" y="784"/>
                  </a:lnTo>
                  <a:lnTo>
                    <a:pt x="1004" y="718"/>
                  </a:lnTo>
                  <a:lnTo>
                    <a:pt x="1005" y="772"/>
                  </a:lnTo>
                  <a:lnTo>
                    <a:pt x="1005" y="784"/>
                  </a:lnTo>
                  <a:lnTo>
                    <a:pt x="1009" y="784"/>
                  </a:lnTo>
                  <a:lnTo>
                    <a:pt x="1009" y="784"/>
                  </a:lnTo>
                  <a:lnTo>
                    <a:pt x="1009" y="703"/>
                  </a:lnTo>
                  <a:lnTo>
                    <a:pt x="1010" y="594"/>
                  </a:lnTo>
                  <a:lnTo>
                    <a:pt x="1010" y="784"/>
                  </a:lnTo>
                  <a:lnTo>
                    <a:pt x="1014" y="784"/>
                  </a:lnTo>
                  <a:lnTo>
                    <a:pt x="1014" y="784"/>
                  </a:lnTo>
                  <a:lnTo>
                    <a:pt x="1014" y="784"/>
                  </a:lnTo>
                  <a:lnTo>
                    <a:pt x="1015" y="623"/>
                  </a:lnTo>
                  <a:lnTo>
                    <a:pt x="1015" y="784"/>
                  </a:lnTo>
                  <a:lnTo>
                    <a:pt x="1019" y="784"/>
                  </a:lnTo>
                  <a:lnTo>
                    <a:pt x="1019" y="784"/>
                  </a:lnTo>
                  <a:lnTo>
                    <a:pt x="1019" y="784"/>
                  </a:lnTo>
                  <a:lnTo>
                    <a:pt x="1020" y="684"/>
                  </a:lnTo>
                  <a:lnTo>
                    <a:pt x="1020" y="784"/>
                  </a:lnTo>
                  <a:lnTo>
                    <a:pt x="1025" y="784"/>
                  </a:lnTo>
                  <a:lnTo>
                    <a:pt x="1025" y="730"/>
                  </a:lnTo>
                  <a:lnTo>
                    <a:pt x="1025" y="784"/>
                  </a:lnTo>
                  <a:lnTo>
                    <a:pt x="1030" y="784"/>
                  </a:lnTo>
                  <a:lnTo>
                    <a:pt x="1030" y="718"/>
                  </a:lnTo>
                  <a:lnTo>
                    <a:pt x="1030" y="784"/>
                  </a:lnTo>
                  <a:lnTo>
                    <a:pt x="1035" y="784"/>
                  </a:lnTo>
                  <a:lnTo>
                    <a:pt x="1035" y="728"/>
                  </a:lnTo>
                  <a:lnTo>
                    <a:pt x="1035" y="784"/>
                  </a:lnTo>
                  <a:lnTo>
                    <a:pt x="1040" y="784"/>
                  </a:lnTo>
                  <a:lnTo>
                    <a:pt x="1040" y="759"/>
                  </a:lnTo>
                  <a:lnTo>
                    <a:pt x="1040" y="784"/>
                  </a:lnTo>
                  <a:lnTo>
                    <a:pt x="1041" y="784"/>
                  </a:lnTo>
                  <a:lnTo>
                    <a:pt x="1041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5" y="775"/>
                  </a:lnTo>
                  <a:lnTo>
                    <a:pt x="1046" y="784"/>
                  </a:lnTo>
                  <a:lnTo>
                    <a:pt x="1046" y="784"/>
                  </a:lnTo>
                  <a:lnTo>
                    <a:pt x="1050" y="784"/>
                  </a:lnTo>
                  <a:lnTo>
                    <a:pt x="1050" y="784"/>
                  </a:lnTo>
                  <a:lnTo>
                    <a:pt x="1050" y="780"/>
                  </a:lnTo>
                  <a:lnTo>
                    <a:pt x="1051" y="772"/>
                  </a:lnTo>
                  <a:lnTo>
                    <a:pt x="1051" y="784"/>
                  </a:lnTo>
                  <a:lnTo>
                    <a:pt x="1055" y="784"/>
                  </a:lnTo>
                  <a:lnTo>
                    <a:pt x="1055" y="784"/>
                  </a:lnTo>
                  <a:lnTo>
                    <a:pt x="1055" y="784"/>
                  </a:lnTo>
                  <a:lnTo>
                    <a:pt x="1056" y="774"/>
                  </a:lnTo>
                  <a:lnTo>
                    <a:pt x="1056" y="784"/>
                  </a:lnTo>
                  <a:lnTo>
                    <a:pt x="1060" y="784"/>
                  </a:lnTo>
                  <a:lnTo>
                    <a:pt x="1060" y="784"/>
                  </a:lnTo>
                  <a:lnTo>
                    <a:pt x="1060" y="784"/>
                  </a:lnTo>
                  <a:lnTo>
                    <a:pt x="1061" y="780"/>
                  </a:lnTo>
                  <a:lnTo>
                    <a:pt x="1061" y="784"/>
                  </a:lnTo>
                  <a:lnTo>
                    <a:pt x="1066" y="784"/>
                  </a:lnTo>
                  <a:lnTo>
                    <a:pt x="1066" y="784"/>
                  </a:lnTo>
                  <a:lnTo>
                    <a:pt x="1066" y="784"/>
                  </a:lnTo>
                  <a:lnTo>
                    <a:pt x="1070" y="784"/>
                  </a:lnTo>
                  <a:lnTo>
                    <a:pt x="1070" y="784"/>
                  </a:lnTo>
                  <a:lnTo>
                    <a:pt x="1070" y="784"/>
                  </a:lnTo>
                  <a:lnTo>
                    <a:pt x="1071" y="784"/>
                  </a:lnTo>
                  <a:lnTo>
                    <a:pt x="1071" y="784"/>
                  </a:lnTo>
                  <a:lnTo>
                    <a:pt x="1075" y="784"/>
                  </a:lnTo>
                  <a:lnTo>
                    <a:pt x="1075" y="784"/>
                  </a:lnTo>
                  <a:lnTo>
                    <a:pt x="1075" y="784"/>
                  </a:lnTo>
                  <a:lnTo>
                    <a:pt x="1076" y="784"/>
                  </a:lnTo>
                  <a:lnTo>
                    <a:pt x="1076" y="784"/>
                  </a:lnTo>
                  <a:lnTo>
                    <a:pt x="1080" y="784"/>
                  </a:lnTo>
                  <a:lnTo>
                    <a:pt x="1080" y="784"/>
                  </a:lnTo>
                  <a:lnTo>
                    <a:pt x="1080" y="782"/>
                  </a:lnTo>
                  <a:lnTo>
                    <a:pt x="1081" y="781"/>
                  </a:lnTo>
                  <a:lnTo>
                    <a:pt x="1081" y="784"/>
                  </a:lnTo>
                  <a:lnTo>
                    <a:pt x="1085" y="784"/>
                  </a:lnTo>
                  <a:lnTo>
                    <a:pt x="1085" y="784"/>
                  </a:lnTo>
                  <a:lnTo>
                    <a:pt x="1085" y="784"/>
                  </a:lnTo>
                  <a:lnTo>
                    <a:pt x="1086" y="782"/>
                  </a:lnTo>
                  <a:lnTo>
                    <a:pt x="1086" y="784"/>
                  </a:lnTo>
                  <a:lnTo>
                    <a:pt x="1090" y="784"/>
                  </a:lnTo>
                  <a:lnTo>
                    <a:pt x="1090" y="784"/>
                  </a:lnTo>
                  <a:lnTo>
                    <a:pt x="1090" y="784"/>
                  </a:lnTo>
                  <a:lnTo>
                    <a:pt x="1091" y="782"/>
                  </a:lnTo>
                  <a:lnTo>
                    <a:pt x="1091" y="784"/>
                  </a:lnTo>
                  <a:lnTo>
                    <a:pt x="1096" y="784"/>
                  </a:lnTo>
                  <a:lnTo>
                    <a:pt x="1096" y="781"/>
                  </a:lnTo>
                  <a:lnTo>
                    <a:pt x="1096" y="784"/>
                  </a:lnTo>
                  <a:lnTo>
                    <a:pt x="1101" y="784"/>
                  </a:lnTo>
                  <a:lnTo>
                    <a:pt x="1101" y="768"/>
                  </a:lnTo>
                  <a:lnTo>
                    <a:pt x="1101" y="784"/>
                  </a:lnTo>
                  <a:lnTo>
                    <a:pt x="1106" y="784"/>
                  </a:lnTo>
                  <a:lnTo>
                    <a:pt x="1106" y="779"/>
                  </a:lnTo>
                  <a:lnTo>
                    <a:pt x="1106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2" y="784"/>
                  </a:lnTo>
                  <a:lnTo>
                    <a:pt x="1112" y="784"/>
                  </a:lnTo>
                  <a:lnTo>
                    <a:pt x="1115" y="784"/>
                  </a:lnTo>
                  <a:lnTo>
                    <a:pt x="1115" y="784"/>
                  </a:lnTo>
                  <a:lnTo>
                    <a:pt x="1115" y="784"/>
                  </a:lnTo>
                  <a:lnTo>
                    <a:pt x="1116" y="784"/>
                  </a:lnTo>
                  <a:lnTo>
                    <a:pt x="1116" y="784"/>
                  </a:lnTo>
                  <a:lnTo>
                    <a:pt x="1117" y="784"/>
                  </a:lnTo>
                  <a:lnTo>
                    <a:pt x="1117" y="784"/>
                  </a:lnTo>
                  <a:lnTo>
                    <a:pt x="1121" y="784"/>
                  </a:lnTo>
                  <a:lnTo>
                    <a:pt x="1121" y="784"/>
                  </a:lnTo>
                  <a:lnTo>
                    <a:pt x="1121" y="760"/>
                  </a:lnTo>
                  <a:lnTo>
                    <a:pt x="1122" y="784"/>
                  </a:lnTo>
                  <a:lnTo>
                    <a:pt x="1122" y="784"/>
                  </a:lnTo>
                  <a:lnTo>
                    <a:pt x="1126" y="784"/>
                  </a:lnTo>
                  <a:lnTo>
                    <a:pt x="1126" y="784"/>
                  </a:lnTo>
                  <a:lnTo>
                    <a:pt x="1126" y="763"/>
                  </a:lnTo>
                  <a:lnTo>
                    <a:pt x="1127" y="774"/>
                  </a:lnTo>
                  <a:lnTo>
                    <a:pt x="1127" y="784"/>
                  </a:lnTo>
                  <a:lnTo>
                    <a:pt x="1131" y="784"/>
                  </a:lnTo>
                  <a:lnTo>
                    <a:pt x="1131" y="784"/>
                  </a:lnTo>
                  <a:lnTo>
                    <a:pt x="1131" y="780"/>
                  </a:lnTo>
                  <a:lnTo>
                    <a:pt x="1132" y="775"/>
                  </a:lnTo>
                  <a:lnTo>
                    <a:pt x="1132" y="784"/>
                  </a:lnTo>
                  <a:lnTo>
                    <a:pt x="1136" y="784"/>
                  </a:lnTo>
                  <a:lnTo>
                    <a:pt x="1136" y="784"/>
                  </a:lnTo>
                  <a:lnTo>
                    <a:pt x="1136" y="784"/>
                  </a:lnTo>
                  <a:lnTo>
                    <a:pt x="1137" y="781"/>
                  </a:lnTo>
                  <a:lnTo>
                    <a:pt x="1137" y="784"/>
                  </a:lnTo>
                  <a:lnTo>
                    <a:pt x="1142" y="784"/>
                  </a:lnTo>
                  <a:lnTo>
                    <a:pt x="1142" y="777"/>
                  </a:lnTo>
                  <a:lnTo>
                    <a:pt x="1142" y="784"/>
                  </a:lnTo>
                  <a:lnTo>
                    <a:pt x="1147" y="784"/>
                  </a:lnTo>
                  <a:lnTo>
                    <a:pt x="1147" y="778"/>
                  </a:lnTo>
                  <a:lnTo>
                    <a:pt x="1147" y="784"/>
                  </a:lnTo>
                  <a:lnTo>
                    <a:pt x="1152" y="784"/>
                  </a:lnTo>
                  <a:lnTo>
                    <a:pt x="1152" y="781"/>
                  </a:lnTo>
                  <a:lnTo>
                    <a:pt x="1152" y="784"/>
                  </a:lnTo>
                  <a:lnTo>
                    <a:pt x="1157" y="784"/>
                  </a:lnTo>
                  <a:lnTo>
                    <a:pt x="1157" y="783"/>
                  </a:lnTo>
                  <a:lnTo>
                    <a:pt x="1157" y="784"/>
                  </a:lnTo>
                  <a:lnTo>
                    <a:pt x="1162" y="784"/>
                  </a:lnTo>
                  <a:lnTo>
                    <a:pt x="1162" y="784"/>
                  </a:lnTo>
                  <a:lnTo>
                    <a:pt x="1162" y="783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67" y="784"/>
                  </a:lnTo>
                  <a:lnTo>
                    <a:pt x="1167" y="784"/>
                  </a:lnTo>
                  <a:lnTo>
                    <a:pt x="1167" y="783"/>
                  </a:lnTo>
                  <a:lnTo>
                    <a:pt x="1168" y="784"/>
                  </a:lnTo>
                  <a:lnTo>
                    <a:pt x="1168" y="784"/>
                  </a:lnTo>
                  <a:lnTo>
                    <a:pt x="1172" y="784"/>
                  </a:lnTo>
                  <a:lnTo>
                    <a:pt x="1172" y="784"/>
                  </a:lnTo>
                  <a:lnTo>
                    <a:pt x="1172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7" y="784"/>
                  </a:lnTo>
                  <a:lnTo>
                    <a:pt x="1177" y="784"/>
                  </a:lnTo>
                  <a:lnTo>
                    <a:pt x="1177" y="784"/>
                  </a:lnTo>
                  <a:lnTo>
                    <a:pt x="1178" y="784"/>
                  </a:lnTo>
                  <a:lnTo>
                    <a:pt x="1178" y="784"/>
                  </a:lnTo>
                  <a:lnTo>
                    <a:pt x="1182" y="784"/>
                  </a:lnTo>
                  <a:lnTo>
                    <a:pt x="1182" y="784"/>
                  </a:lnTo>
                  <a:lnTo>
                    <a:pt x="1182" y="784"/>
                  </a:lnTo>
                  <a:lnTo>
                    <a:pt x="1183" y="784"/>
                  </a:lnTo>
                  <a:lnTo>
                    <a:pt x="1183" y="784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8" y="784"/>
                  </a:lnTo>
                  <a:lnTo>
                    <a:pt x="1188" y="784"/>
                  </a:lnTo>
                  <a:lnTo>
                    <a:pt x="1192" y="784"/>
                  </a:lnTo>
                  <a:lnTo>
                    <a:pt x="1192" y="784"/>
                  </a:lnTo>
                  <a:lnTo>
                    <a:pt x="1192" y="781"/>
                  </a:lnTo>
                  <a:lnTo>
                    <a:pt x="1193" y="784"/>
                  </a:lnTo>
                  <a:lnTo>
                    <a:pt x="1193" y="784"/>
                  </a:lnTo>
                  <a:lnTo>
                    <a:pt x="1197" y="784"/>
                  </a:lnTo>
                  <a:lnTo>
                    <a:pt x="1197" y="784"/>
                  </a:lnTo>
                  <a:lnTo>
                    <a:pt x="1197" y="782"/>
                  </a:lnTo>
                  <a:lnTo>
                    <a:pt x="1198" y="783"/>
                  </a:lnTo>
                  <a:lnTo>
                    <a:pt x="1198" y="784"/>
                  </a:lnTo>
                  <a:lnTo>
                    <a:pt x="1202" y="784"/>
                  </a:lnTo>
                  <a:lnTo>
                    <a:pt x="1202" y="784"/>
                  </a:lnTo>
                  <a:lnTo>
                    <a:pt x="1202" y="784"/>
                  </a:lnTo>
                  <a:lnTo>
                    <a:pt x="1203" y="784"/>
                  </a:lnTo>
                  <a:lnTo>
                    <a:pt x="1203" y="784"/>
                  </a:lnTo>
                  <a:lnTo>
                    <a:pt x="1207" y="784"/>
                  </a:lnTo>
                  <a:lnTo>
                    <a:pt x="1207" y="784"/>
                  </a:lnTo>
                  <a:lnTo>
                    <a:pt x="1207" y="784"/>
                  </a:lnTo>
                  <a:lnTo>
                    <a:pt x="1208" y="784"/>
                  </a:lnTo>
                  <a:lnTo>
                    <a:pt x="1208" y="784"/>
                  </a:lnTo>
                  <a:lnTo>
                    <a:pt x="1213" y="784"/>
                  </a:lnTo>
                  <a:lnTo>
                    <a:pt x="1213" y="784"/>
                  </a:lnTo>
                  <a:lnTo>
                    <a:pt x="1213" y="784"/>
                  </a:lnTo>
                  <a:lnTo>
                    <a:pt x="1218" y="784"/>
                  </a:lnTo>
                  <a:lnTo>
                    <a:pt x="1218" y="784"/>
                  </a:lnTo>
                  <a:lnTo>
                    <a:pt x="1218" y="784"/>
                  </a:lnTo>
                  <a:lnTo>
                    <a:pt x="1222" y="784"/>
                  </a:lnTo>
                  <a:lnTo>
                    <a:pt x="1223" y="772"/>
                  </a:lnTo>
                  <a:lnTo>
                    <a:pt x="1223" y="784"/>
                  </a:lnTo>
                  <a:lnTo>
                    <a:pt x="1228" y="784"/>
                  </a:lnTo>
                  <a:lnTo>
                    <a:pt x="1228" y="774"/>
                  </a:lnTo>
                  <a:lnTo>
                    <a:pt x="1228" y="784"/>
                  </a:lnTo>
                  <a:lnTo>
                    <a:pt x="1230" y="784"/>
                  </a:lnTo>
                  <a:lnTo>
                    <a:pt x="1230" y="784"/>
                  </a:lnTo>
                  <a:lnTo>
                    <a:pt x="1230" y="784"/>
                  </a:lnTo>
                  <a:lnTo>
                    <a:pt x="1231" y="784"/>
                  </a:lnTo>
                  <a:lnTo>
                    <a:pt x="1231" y="784"/>
                  </a:lnTo>
                  <a:lnTo>
                    <a:pt x="1233" y="784"/>
                  </a:lnTo>
                  <a:lnTo>
                    <a:pt x="1233" y="780"/>
                  </a:lnTo>
                  <a:lnTo>
                    <a:pt x="1233" y="784"/>
                  </a:lnTo>
                  <a:lnTo>
                    <a:pt x="1234" y="784"/>
                  </a:lnTo>
                  <a:lnTo>
                    <a:pt x="1234" y="784"/>
                  </a:lnTo>
                  <a:lnTo>
                    <a:pt x="1238" y="784"/>
                  </a:lnTo>
                  <a:lnTo>
                    <a:pt x="1238" y="782"/>
                  </a:lnTo>
                  <a:lnTo>
                    <a:pt x="1238" y="784"/>
                  </a:lnTo>
                  <a:lnTo>
                    <a:pt x="1239" y="784"/>
                  </a:lnTo>
                  <a:lnTo>
                    <a:pt x="1243" y="784"/>
                  </a:lnTo>
                  <a:lnTo>
                    <a:pt x="1243" y="784"/>
                  </a:lnTo>
                  <a:lnTo>
                    <a:pt x="1243" y="784"/>
                  </a:lnTo>
                  <a:lnTo>
                    <a:pt x="1248" y="784"/>
                  </a:lnTo>
                  <a:lnTo>
                    <a:pt x="1248" y="775"/>
                  </a:lnTo>
                  <a:lnTo>
                    <a:pt x="1248" y="784"/>
                  </a:lnTo>
                  <a:lnTo>
                    <a:pt x="1249" y="784"/>
                  </a:lnTo>
                  <a:lnTo>
                    <a:pt x="1249" y="784"/>
                  </a:lnTo>
                  <a:lnTo>
                    <a:pt x="1253" y="784"/>
                  </a:lnTo>
                  <a:lnTo>
                    <a:pt x="1253" y="784"/>
                  </a:lnTo>
                  <a:lnTo>
                    <a:pt x="1253" y="782"/>
                  </a:lnTo>
                  <a:lnTo>
                    <a:pt x="1254" y="784"/>
                  </a:lnTo>
                  <a:lnTo>
                    <a:pt x="1254" y="784"/>
                  </a:lnTo>
                  <a:lnTo>
                    <a:pt x="1263" y="784"/>
                  </a:lnTo>
                  <a:lnTo>
                    <a:pt x="1263" y="784"/>
                  </a:lnTo>
                  <a:lnTo>
                    <a:pt x="1263" y="784"/>
                  </a:lnTo>
                  <a:lnTo>
                    <a:pt x="1264" y="780"/>
                  </a:lnTo>
                  <a:lnTo>
                    <a:pt x="1264" y="784"/>
                  </a:lnTo>
                  <a:lnTo>
                    <a:pt x="1268" y="784"/>
                  </a:lnTo>
                  <a:lnTo>
                    <a:pt x="1268" y="784"/>
                  </a:lnTo>
                  <a:lnTo>
                    <a:pt x="1268" y="784"/>
                  </a:lnTo>
                  <a:lnTo>
                    <a:pt x="1269" y="780"/>
                  </a:lnTo>
                  <a:lnTo>
                    <a:pt x="1269" y="784"/>
                  </a:lnTo>
                  <a:lnTo>
                    <a:pt x="1274" y="784"/>
                  </a:lnTo>
                  <a:lnTo>
                    <a:pt x="1274" y="782"/>
                  </a:lnTo>
                  <a:lnTo>
                    <a:pt x="1274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8" name="Rectangle 1765"/>
            <p:cNvSpPr>
              <a:spLocks noChangeArrowheads="1"/>
            </p:cNvSpPr>
            <p:nvPr/>
          </p:nvSpPr>
          <p:spPr bwMode="auto">
            <a:xfrm>
              <a:off x="2673351" y="3113087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1399.9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9" name="Rectangle 1766"/>
            <p:cNvSpPr>
              <a:spLocks noChangeArrowheads="1"/>
            </p:cNvSpPr>
            <p:nvPr/>
          </p:nvSpPr>
          <p:spPr bwMode="auto">
            <a:xfrm>
              <a:off x="3035301" y="347503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0" name="Rectangle 1769"/>
            <p:cNvSpPr>
              <a:spLocks noChangeArrowheads="1"/>
            </p:cNvSpPr>
            <p:nvPr/>
          </p:nvSpPr>
          <p:spPr bwMode="auto">
            <a:xfrm>
              <a:off x="3197227" y="4068763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1428.0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1" name="Rectangle 1771"/>
            <p:cNvSpPr>
              <a:spLocks noChangeArrowheads="1"/>
            </p:cNvSpPr>
            <p:nvPr/>
          </p:nvSpPr>
          <p:spPr bwMode="auto">
            <a:xfrm>
              <a:off x="3402014" y="4170362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1447.9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2" name="Rectangle 1781"/>
            <p:cNvSpPr>
              <a:spLocks noChangeArrowheads="1"/>
            </p:cNvSpPr>
            <p:nvPr/>
          </p:nvSpPr>
          <p:spPr bwMode="auto">
            <a:xfrm>
              <a:off x="3725863" y="4443413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3" name="Rectangle 1782"/>
            <p:cNvSpPr>
              <a:spLocks noChangeArrowheads="1"/>
            </p:cNvSpPr>
            <p:nvPr/>
          </p:nvSpPr>
          <p:spPr bwMode="auto">
            <a:xfrm>
              <a:off x="2247901" y="4425950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1371.9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4" name="Line 1794"/>
            <p:cNvSpPr>
              <a:spLocks noChangeShapeType="1"/>
            </p:cNvSpPr>
            <p:nvPr/>
          </p:nvSpPr>
          <p:spPr bwMode="auto">
            <a:xfrm flipH="1" flipV="1">
              <a:off x="3025776" y="4598988"/>
              <a:ext cx="23813" cy="3175"/>
            </a:xfrm>
            <a:prstGeom prst="line">
              <a:avLst/>
            </a:prstGeom>
            <a:noFill/>
            <a:ln w="0">
              <a:solidFill>
                <a:srgbClr val="46B4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5" name="Line 1799"/>
            <p:cNvSpPr>
              <a:spLocks noChangeShapeType="1"/>
            </p:cNvSpPr>
            <p:nvPr/>
          </p:nvSpPr>
          <p:spPr bwMode="auto">
            <a:xfrm flipV="1">
              <a:off x="574676" y="4605338"/>
              <a:ext cx="34925" cy="4763"/>
            </a:xfrm>
            <a:prstGeom prst="line">
              <a:avLst/>
            </a:prstGeom>
            <a:noFill/>
            <a:ln w="0">
              <a:solidFill>
                <a:srgbClr val="46B44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816" name="Group 815"/>
          <p:cNvGrpSpPr/>
          <p:nvPr/>
        </p:nvGrpSpPr>
        <p:grpSpPr>
          <a:xfrm>
            <a:off x="1482725" y="5962649"/>
            <a:ext cx="3887257" cy="1551952"/>
            <a:chOff x="541338" y="4953000"/>
            <a:chExt cx="3816350" cy="1775569"/>
          </a:xfrm>
        </p:grpSpPr>
        <p:sp>
          <p:nvSpPr>
            <p:cNvPr id="817" name="Line 1817"/>
            <p:cNvSpPr>
              <a:spLocks noChangeShapeType="1"/>
            </p:cNvSpPr>
            <p:nvPr/>
          </p:nvSpPr>
          <p:spPr bwMode="auto">
            <a:xfrm>
              <a:off x="541338" y="6497638"/>
              <a:ext cx="381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8" name="Line 1819"/>
            <p:cNvSpPr>
              <a:spLocks noChangeShapeType="1"/>
            </p:cNvSpPr>
            <p:nvPr/>
          </p:nvSpPr>
          <p:spPr bwMode="auto">
            <a:xfrm>
              <a:off x="627063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9" name="Line 1820"/>
            <p:cNvSpPr>
              <a:spLocks noChangeShapeType="1"/>
            </p:cNvSpPr>
            <p:nvPr/>
          </p:nvSpPr>
          <p:spPr bwMode="auto">
            <a:xfrm>
              <a:off x="7762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0" name="Line 1821"/>
            <p:cNvSpPr>
              <a:spLocks noChangeShapeType="1"/>
            </p:cNvSpPr>
            <p:nvPr/>
          </p:nvSpPr>
          <p:spPr bwMode="auto">
            <a:xfrm>
              <a:off x="85407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1" name="Line 1822"/>
            <p:cNvSpPr>
              <a:spLocks noChangeShapeType="1"/>
            </p:cNvSpPr>
            <p:nvPr/>
          </p:nvSpPr>
          <p:spPr bwMode="auto">
            <a:xfrm>
              <a:off x="9286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2" name="Line 1823"/>
            <p:cNvSpPr>
              <a:spLocks noChangeShapeType="1"/>
            </p:cNvSpPr>
            <p:nvPr/>
          </p:nvSpPr>
          <p:spPr bwMode="auto">
            <a:xfrm>
              <a:off x="10810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3" name="Line 1824"/>
            <p:cNvSpPr>
              <a:spLocks noChangeShapeType="1"/>
            </p:cNvSpPr>
            <p:nvPr/>
          </p:nvSpPr>
          <p:spPr bwMode="auto">
            <a:xfrm>
              <a:off x="115887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4" name="Line 1825"/>
            <p:cNvSpPr>
              <a:spLocks noChangeShapeType="1"/>
            </p:cNvSpPr>
            <p:nvPr/>
          </p:nvSpPr>
          <p:spPr bwMode="auto">
            <a:xfrm>
              <a:off x="12334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5" name="Line 1826"/>
            <p:cNvSpPr>
              <a:spLocks noChangeShapeType="1"/>
            </p:cNvSpPr>
            <p:nvPr/>
          </p:nvSpPr>
          <p:spPr bwMode="auto">
            <a:xfrm>
              <a:off x="138747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6" name="Line 1827"/>
            <p:cNvSpPr>
              <a:spLocks noChangeShapeType="1"/>
            </p:cNvSpPr>
            <p:nvPr/>
          </p:nvSpPr>
          <p:spPr bwMode="auto">
            <a:xfrm>
              <a:off x="14620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7" name="Line 1828"/>
            <p:cNvSpPr>
              <a:spLocks noChangeShapeType="1"/>
            </p:cNvSpPr>
            <p:nvPr/>
          </p:nvSpPr>
          <p:spPr bwMode="auto">
            <a:xfrm>
              <a:off x="153987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8" name="Line 1829"/>
            <p:cNvSpPr>
              <a:spLocks noChangeShapeType="1"/>
            </p:cNvSpPr>
            <p:nvPr/>
          </p:nvSpPr>
          <p:spPr bwMode="auto">
            <a:xfrm>
              <a:off x="169227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9" name="Line 1830"/>
            <p:cNvSpPr>
              <a:spLocks noChangeShapeType="1"/>
            </p:cNvSpPr>
            <p:nvPr/>
          </p:nvSpPr>
          <p:spPr bwMode="auto">
            <a:xfrm>
              <a:off x="17668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0" name="Line 1831"/>
            <p:cNvSpPr>
              <a:spLocks noChangeShapeType="1"/>
            </p:cNvSpPr>
            <p:nvPr/>
          </p:nvSpPr>
          <p:spPr bwMode="auto">
            <a:xfrm>
              <a:off x="18415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1" name="Line 1832"/>
            <p:cNvSpPr>
              <a:spLocks noChangeShapeType="1"/>
            </p:cNvSpPr>
            <p:nvPr/>
          </p:nvSpPr>
          <p:spPr bwMode="auto">
            <a:xfrm>
              <a:off x="19939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2" name="Line 1833"/>
            <p:cNvSpPr>
              <a:spLocks noChangeShapeType="1"/>
            </p:cNvSpPr>
            <p:nvPr/>
          </p:nvSpPr>
          <p:spPr bwMode="auto">
            <a:xfrm>
              <a:off x="207168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3" name="Line 1834"/>
            <p:cNvSpPr>
              <a:spLocks noChangeShapeType="1"/>
            </p:cNvSpPr>
            <p:nvPr/>
          </p:nvSpPr>
          <p:spPr bwMode="auto">
            <a:xfrm>
              <a:off x="21463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4" name="Line 1835"/>
            <p:cNvSpPr>
              <a:spLocks noChangeShapeType="1"/>
            </p:cNvSpPr>
            <p:nvPr/>
          </p:nvSpPr>
          <p:spPr bwMode="auto">
            <a:xfrm>
              <a:off x="22987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5" name="Line 1836"/>
            <p:cNvSpPr>
              <a:spLocks noChangeShapeType="1"/>
            </p:cNvSpPr>
            <p:nvPr/>
          </p:nvSpPr>
          <p:spPr bwMode="auto">
            <a:xfrm>
              <a:off x="2373313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6" name="Line 1837"/>
            <p:cNvSpPr>
              <a:spLocks noChangeShapeType="1"/>
            </p:cNvSpPr>
            <p:nvPr/>
          </p:nvSpPr>
          <p:spPr bwMode="auto">
            <a:xfrm>
              <a:off x="24511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7" name="Line 1838"/>
            <p:cNvSpPr>
              <a:spLocks noChangeShapeType="1"/>
            </p:cNvSpPr>
            <p:nvPr/>
          </p:nvSpPr>
          <p:spPr bwMode="auto">
            <a:xfrm>
              <a:off x="26035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8" name="Line 1839"/>
            <p:cNvSpPr>
              <a:spLocks noChangeShapeType="1"/>
            </p:cNvSpPr>
            <p:nvPr/>
          </p:nvSpPr>
          <p:spPr bwMode="auto">
            <a:xfrm>
              <a:off x="2678113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39" name="Line 1840"/>
            <p:cNvSpPr>
              <a:spLocks noChangeShapeType="1"/>
            </p:cNvSpPr>
            <p:nvPr/>
          </p:nvSpPr>
          <p:spPr bwMode="auto">
            <a:xfrm>
              <a:off x="275590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0" name="Line 1841"/>
            <p:cNvSpPr>
              <a:spLocks noChangeShapeType="1"/>
            </p:cNvSpPr>
            <p:nvPr/>
          </p:nvSpPr>
          <p:spPr bwMode="auto">
            <a:xfrm>
              <a:off x="29051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1" name="Line 1842"/>
            <p:cNvSpPr>
              <a:spLocks noChangeShapeType="1"/>
            </p:cNvSpPr>
            <p:nvPr/>
          </p:nvSpPr>
          <p:spPr bwMode="auto">
            <a:xfrm>
              <a:off x="2982913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2" name="Line 1843"/>
            <p:cNvSpPr>
              <a:spLocks noChangeShapeType="1"/>
            </p:cNvSpPr>
            <p:nvPr/>
          </p:nvSpPr>
          <p:spPr bwMode="auto">
            <a:xfrm>
              <a:off x="30575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3" name="Line 1844"/>
            <p:cNvSpPr>
              <a:spLocks noChangeShapeType="1"/>
            </p:cNvSpPr>
            <p:nvPr/>
          </p:nvSpPr>
          <p:spPr bwMode="auto">
            <a:xfrm>
              <a:off x="32099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4" name="Line 1845"/>
            <p:cNvSpPr>
              <a:spLocks noChangeShapeType="1"/>
            </p:cNvSpPr>
            <p:nvPr/>
          </p:nvSpPr>
          <p:spPr bwMode="auto">
            <a:xfrm>
              <a:off x="3287713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5" name="Line 1846"/>
            <p:cNvSpPr>
              <a:spLocks noChangeShapeType="1"/>
            </p:cNvSpPr>
            <p:nvPr/>
          </p:nvSpPr>
          <p:spPr bwMode="auto">
            <a:xfrm>
              <a:off x="33623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6" name="Line 1847"/>
            <p:cNvSpPr>
              <a:spLocks noChangeShapeType="1"/>
            </p:cNvSpPr>
            <p:nvPr/>
          </p:nvSpPr>
          <p:spPr bwMode="auto">
            <a:xfrm>
              <a:off x="35147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7" name="Line 1848"/>
            <p:cNvSpPr>
              <a:spLocks noChangeShapeType="1"/>
            </p:cNvSpPr>
            <p:nvPr/>
          </p:nvSpPr>
          <p:spPr bwMode="auto">
            <a:xfrm>
              <a:off x="358933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8" name="Line 1849"/>
            <p:cNvSpPr>
              <a:spLocks noChangeShapeType="1"/>
            </p:cNvSpPr>
            <p:nvPr/>
          </p:nvSpPr>
          <p:spPr bwMode="auto">
            <a:xfrm>
              <a:off x="36671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49" name="Line 1850"/>
            <p:cNvSpPr>
              <a:spLocks noChangeShapeType="1"/>
            </p:cNvSpPr>
            <p:nvPr/>
          </p:nvSpPr>
          <p:spPr bwMode="auto">
            <a:xfrm>
              <a:off x="3819525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0" name="Line 1851"/>
            <p:cNvSpPr>
              <a:spLocks noChangeShapeType="1"/>
            </p:cNvSpPr>
            <p:nvPr/>
          </p:nvSpPr>
          <p:spPr bwMode="auto">
            <a:xfrm>
              <a:off x="389413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1" name="Line 1852"/>
            <p:cNvSpPr>
              <a:spLocks noChangeShapeType="1"/>
            </p:cNvSpPr>
            <p:nvPr/>
          </p:nvSpPr>
          <p:spPr bwMode="auto">
            <a:xfrm>
              <a:off x="396875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2" name="Line 1853"/>
            <p:cNvSpPr>
              <a:spLocks noChangeShapeType="1"/>
            </p:cNvSpPr>
            <p:nvPr/>
          </p:nvSpPr>
          <p:spPr bwMode="auto">
            <a:xfrm>
              <a:off x="412115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3" name="Line 1854"/>
            <p:cNvSpPr>
              <a:spLocks noChangeShapeType="1"/>
            </p:cNvSpPr>
            <p:nvPr/>
          </p:nvSpPr>
          <p:spPr bwMode="auto">
            <a:xfrm>
              <a:off x="4198938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4" name="Line 1855"/>
            <p:cNvSpPr>
              <a:spLocks noChangeShapeType="1"/>
            </p:cNvSpPr>
            <p:nvPr/>
          </p:nvSpPr>
          <p:spPr bwMode="auto">
            <a:xfrm>
              <a:off x="4273550" y="649763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5" name="Line 1856"/>
            <p:cNvSpPr>
              <a:spLocks noChangeShapeType="1"/>
            </p:cNvSpPr>
            <p:nvPr/>
          </p:nvSpPr>
          <p:spPr bwMode="auto">
            <a:xfrm>
              <a:off x="5651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6" name="Line 1857"/>
            <p:cNvSpPr>
              <a:spLocks noChangeShapeType="1"/>
            </p:cNvSpPr>
            <p:nvPr/>
          </p:nvSpPr>
          <p:spPr bwMode="auto">
            <a:xfrm>
              <a:off x="5794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7" name="Line 1858"/>
            <p:cNvSpPr>
              <a:spLocks noChangeShapeType="1"/>
            </p:cNvSpPr>
            <p:nvPr/>
          </p:nvSpPr>
          <p:spPr bwMode="auto">
            <a:xfrm>
              <a:off x="5953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8" name="Line 1859"/>
            <p:cNvSpPr>
              <a:spLocks noChangeShapeType="1"/>
            </p:cNvSpPr>
            <p:nvPr/>
          </p:nvSpPr>
          <p:spPr bwMode="auto">
            <a:xfrm>
              <a:off x="6096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59" name="Line 1860"/>
            <p:cNvSpPr>
              <a:spLocks noChangeShapeType="1"/>
            </p:cNvSpPr>
            <p:nvPr/>
          </p:nvSpPr>
          <p:spPr bwMode="auto">
            <a:xfrm>
              <a:off x="6429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0" name="Line 1861"/>
            <p:cNvSpPr>
              <a:spLocks noChangeShapeType="1"/>
            </p:cNvSpPr>
            <p:nvPr/>
          </p:nvSpPr>
          <p:spPr bwMode="auto">
            <a:xfrm>
              <a:off x="6572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1" name="Line 1862"/>
            <p:cNvSpPr>
              <a:spLocks noChangeShapeType="1"/>
            </p:cNvSpPr>
            <p:nvPr/>
          </p:nvSpPr>
          <p:spPr bwMode="auto">
            <a:xfrm>
              <a:off x="6731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2" name="Line 1863"/>
            <p:cNvSpPr>
              <a:spLocks noChangeShapeType="1"/>
            </p:cNvSpPr>
            <p:nvPr/>
          </p:nvSpPr>
          <p:spPr bwMode="auto">
            <a:xfrm>
              <a:off x="6873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3" name="Line 1864"/>
            <p:cNvSpPr>
              <a:spLocks noChangeShapeType="1"/>
            </p:cNvSpPr>
            <p:nvPr/>
          </p:nvSpPr>
          <p:spPr bwMode="auto">
            <a:xfrm>
              <a:off x="7175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4" name="Line 1865"/>
            <p:cNvSpPr>
              <a:spLocks noChangeShapeType="1"/>
            </p:cNvSpPr>
            <p:nvPr/>
          </p:nvSpPr>
          <p:spPr bwMode="auto">
            <a:xfrm>
              <a:off x="7318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5" name="Line 1866"/>
            <p:cNvSpPr>
              <a:spLocks noChangeShapeType="1"/>
            </p:cNvSpPr>
            <p:nvPr/>
          </p:nvSpPr>
          <p:spPr bwMode="auto">
            <a:xfrm>
              <a:off x="7477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6" name="Line 1867"/>
            <p:cNvSpPr>
              <a:spLocks noChangeShapeType="1"/>
            </p:cNvSpPr>
            <p:nvPr/>
          </p:nvSpPr>
          <p:spPr bwMode="auto">
            <a:xfrm>
              <a:off x="7620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7" name="Line 1868"/>
            <p:cNvSpPr>
              <a:spLocks noChangeShapeType="1"/>
            </p:cNvSpPr>
            <p:nvPr/>
          </p:nvSpPr>
          <p:spPr bwMode="auto">
            <a:xfrm>
              <a:off x="7921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8" name="Line 1869"/>
            <p:cNvSpPr>
              <a:spLocks noChangeShapeType="1"/>
            </p:cNvSpPr>
            <p:nvPr/>
          </p:nvSpPr>
          <p:spPr bwMode="auto">
            <a:xfrm>
              <a:off x="8096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69" name="Line 1870"/>
            <p:cNvSpPr>
              <a:spLocks noChangeShapeType="1"/>
            </p:cNvSpPr>
            <p:nvPr/>
          </p:nvSpPr>
          <p:spPr bwMode="auto">
            <a:xfrm>
              <a:off x="8255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0" name="Line 1871"/>
            <p:cNvSpPr>
              <a:spLocks noChangeShapeType="1"/>
            </p:cNvSpPr>
            <p:nvPr/>
          </p:nvSpPr>
          <p:spPr bwMode="auto">
            <a:xfrm>
              <a:off x="8397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1" name="Line 1872"/>
            <p:cNvSpPr>
              <a:spLocks noChangeShapeType="1"/>
            </p:cNvSpPr>
            <p:nvPr/>
          </p:nvSpPr>
          <p:spPr bwMode="auto">
            <a:xfrm>
              <a:off x="8699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2" name="Line 1873"/>
            <p:cNvSpPr>
              <a:spLocks noChangeShapeType="1"/>
            </p:cNvSpPr>
            <p:nvPr/>
          </p:nvSpPr>
          <p:spPr bwMode="auto">
            <a:xfrm>
              <a:off x="8842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3" name="Line 1874"/>
            <p:cNvSpPr>
              <a:spLocks noChangeShapeType="1"/>
            </p:cNvSpPr>
            <p:nvPr/>
          </p:nvSpPr>
          <p:spPr bwMode="auto">
            <a:xfrm>
              <a:off x="9001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4" name="Line 1875"/>
            <p:cNvSpPr>
              <a:spLocks noChangeShapeType="1"/>
            </p:cNvSpPr>
            <p:nvPr/>
          </p:nvSpPr>
          <p:spPr bwMode="auto">
            <a:xfrm>
              <a:off x="9144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5" name="Line 1876"/>
            <p:cNvSpPr>
              <a:spLocks noChangeShapeType="1"/>
            </p:cNvSpPr>
            <p:nvPr/>
          </p:nvSpPr>
          <p:spPr bwMode="auto">
            <a:xfrm>
              <a:off x="9445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6" name="Line 1877"/>
            <p:cNvSpPr>
              <a:spLocks noChangeShapeType="1"/>
            </p:cNvSpPr>
            <p:nvPr/>
          </p:nvSpPr>
          <p:spPr bwMode="auto">
            <a:xfrm>
              <a:off x="9588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7" name="Line 1878"/>
            <p:cNvSpPr>
              <a:spLocks noChangeShapeType="1"/>
            </p:cNvSpPr>
            <p:nvPr/>
          </p:nvSpPr>
          <p:spPr bwMode="auto">
            <a:xfrm>
              <a:off x="9779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8" name="Line 1879"/>
            <p:cNvSpPr>
              <a:spLocks noChangeShapeType="1"/>
            </p:cNvSpPr>
            <p:nvPr/>
          </p:nvSpPr>
          <p:spPr bwMode="auto">
            <a:xfrm>
              <a:off x="9921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79" name="Line 1880"/>
            <p:cNvSpPr>
              <a:spLocks noChangeShapeType="1"/>
            </p:cNvSpPr>
            <p:nvPr/>
          </p:nvSpPr>
          <p:spPr bwMode="auto">
            <a:xfrm>
              <a:off x="10223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0" name="Line 1881"/>
            <p:cNvSpPr>
              <a:spLocks noChangeShapeType="1"/>
            </p:cNvSpPr>
            <p:nvPr/>
          </p:nvSpPr>
          <p:spPr bwMode="auto">
            <a:xfrm>
              <a:off x="10366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1" name="Line 1882"/>
            <p:cNvSpPr>
              <a:spLocks noChangeShapeType="1"/>
            </p:cNvSpPr>
            <p:nvPr/>
          </p:nvSpPr>
          <p:spPr bwMode="auto">
            <a:xfrm>
              <a:off x="10525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2" name="Line 1883"/>
            <p:cNvSpPr>
              <a:spLocks noChangeShapeType="1"/>
            </p:cNvSpPr>
            <p:nvPr/>
          </p:nvSpPr>
          <p:spPr bwMode="auto">
            <a:xfrm>
              <a:off x="10668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3" name="Line 1884"/>
            <p:cNvSpPr>
              <a:spLocks noChangeShapeType="1"/>
            </p:cNvSpPr>
            <p:nvPr/>
          </p:nvSpPr>
          <p:spPr bwMode="auto">
            <a:xfrm>
              <a:off x="10969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4" name="Line 1885"/>
            <p:cNvSpPr>
              <a:spLocks noChangeShapeType="1"/>
            </p:cNvSpPr>
            <p:nvPr/>
          </p:nvSpPr>
          <p:spPr bwMode="auto">
            <a:xfrm>
              <a:off x="11112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5" name="Line 1886"/>
            <p:cNvSpPr>
              <a:spLocks noChangeShapeType="1"/>
            </p:cNvSpPr>
            <p:nvPr/>
          </p:nvSpPr>
          <p:spPr bwMode="auto">
            <a:xfrm>
              <a:off x="11271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6" name="Line 1887"/>
            <p:cNvSpPr>
              <a:spLocks noChangeShapeType="1"/>
            </p:cNvSpPr>
            <p:nvPr/>
          </p:nvSpPr>
          <p:spPr bwMode="auto">
            <a:xfrm>
              <a:off x="11414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7" name="Line 1888"/>
            <p:cNvSpPr>
              <a:spLocks noChangeShapeType="1"/>
            </p:cNvSpPr>
            <p:nvPr/>
          </p:nvSpPr>
          <p:spPr bwMode="auto">
            <a:xfrm>
              <a:off x="11747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8" name="Line 1889"/>
            <p:cNvSpPr>
              <a:spLocks noChangeShapeType="1"/>
            </p:cNvSpPr>
            <p:nvPr/>
          </p:nvSpPr>
          <p:spPr bwMode="auto">
            <a:xfrm>
              <a:off x="11890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89" name="Line 1890"/>
            <p:cNvSpPr>
              <a:spLocks noChangeShapeType="1"/>
            </p:cNvSpPr>
            <p:nvPr/>
          </p:nvSpPr>
          <p:spPr bwMode="auto">
            <a:xfrm>
              <a:off x="12049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0" name="Line 1891"/>
            <p:cNvSpPr>
              <a:spLocks noChangeShapeType="1"/>
            </p:cNvSpPr>
            <p:nvPr/>
          </p:nvSpPr>
          <p:spPr bwMode="auto">
            <a:xfrm>
              <a:off x="12192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1" name="Line 1892"/>
            <p:cNvSpPr>
              <a:spLocks noChangeShapeType="1"/>
            </p:cNvSpPr>
            <p:nvPr/>
          </p:nvSpPr>
          <p:spPr bwMode="auto">
            <a:xfrm>
              <a:off x="12493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2" name="Line 1893"/>
            <p:cNvSpPr>
              <a:spLocks noChangeShapeType="1"/>
            </p:cNvSpPr>
            <p:nvPr/>
          </p:nvSpPr>
          <p:spPr bwMode="auto">
            <a:xfrm>
              <a:off x="12636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3" name="Line 1894"/>
            <p:cNvSpPr>
              <a:spLocks noChangeShapeType="1"/>
            </p:cNvSpPr>
            <p:nvPr/>
          </p:nvSpPr>
          <p:spPr bwMode="auto">
            <a:xfrm>
              <a:off x="12795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4" name="Line 1895"/>
            <p:cNvSpPr>
              <a:spLocks noChangeShapeType="1"/>
            </p:cNvSpPr>
            <p:nvPr/>
          </p:nvSpPr>
          <p:spPr bwMode="auto">
            <a:xfrm>
              <a:off x="12938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5" name="Line 1896"/>
            <p:cNvSpPr>
              <a:spLocks noChangeShapeType="1"/>
            </p:cNvSpPr>
            <p:nvPr/>
          </p:nvSpPr>
          <p:spPr bwMode="auto">
            <a:xfrm>
              <a:off x="13239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6" name="Line 1897"/>
            <p:cNvSpPr>
              <a:spLocks noChangeShapeType="1"/>
            </p:cNvSpPr>
            <p:nvPr/>
          </p:nvSpPr>
          <p:spPr bwMode="auto">
            <a:xfrm>
              <a:off x="13414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7" name="Line 1898"/>
            <p:cNvSpPr>
              <a:spLocks noChangeShapeType="1"/>
            </p:cNvSpPr>
            <p:nvPr/>
          </p:nvSpPr>
          <p:spPr bwMode="auto">
            <a:xfrm>
              <a:off x="13573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8" name="Line 1899"/>
            <p:cNvSpPr>
              <a:spLocks noChangeShapeType="1"/>
            </p:cNvSpPr>
            <p:nvPr/>
          </p:nvSpPr>
          <p:spPr bwMode="auto">
            <a:xfrm>
              <a:off x="13716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99" name="Line 1900"/>
            <p:cNvSpPr>
              <a:spLocks noChangeShapeType="1"/>
            </p:cNvSpPr>
            <p:nvPr/>
          </p:nvSpPr>
          <p:spPr bwMode="auto">
            <a:xfrm>
              <a:off x="14017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0" name="Line 1901"/>
            <p:cNvSpPr>
              <a:spLocks noChangeShapeType="1"/>
            </p:cNvSpPr>
            <p:nvPr/>
          </p:nvSpPr>
          <p:spPr bwMode="auto">
            <a:xfrm>
              <a:off x="14160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1" name="Line 1902"/>
            <p:cNvSpPr>
              <a:spLocks noChangeShapeType="1"/>
            </p:cNvSpPr>
            <p:nvPr/>
          </p:nvSpPr>
          <p:spPr bwMode="auto">
            <a:xfrm>
              <a:off x="14319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2" name="Line 1903"/>
            <p:cNvSpPr>
              <a:spLocks noChangeShapeType="1"/>
            </p:cNvSpPr>
            <p:nvPr/>
          </p:nvSpPr>
          <p:spPr bwMode="auto">
            <a:xfrm>
              <a:off x="14462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3" name="Line 1904"/>
            <p:cNvSpPr>
              <a:spLocks noChangeShapeType="1"/>
            </p:cNvSpPr>
            <p:nvPr/>
          </p:nvSpPr>
          <p:spPr bwMode="auto">
            <a:xfrm>
              <a:off x="14763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4" name="Line 1905"/>
            <p:cNvSpPr>
              <a:spLocks noChangeShapeType="1"/>
            </p:cNvSpPr>
            <p:nvPr/>
          </p:nvSpPr>
          <p:spPr bwMode="auto">
            <a:xfrm>
              <a:off x="14906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5" name="Line 1906"/>
            <p:cNvSpPr>
              <a:spLocks noChangeShapeType="1"/>
            </p:cNvSpPr>
            <p:nvPr/>
          </p:nvSpPr>
          <p:spPr bwMode="auto">
            <a:xfrm>
              <a:off x="15097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6" name="Line 1907"/>
            <p:cNvSpPr>
              <a:spLocks noChangeShapeType="1"/>
            </p:cNvSpPr>
            <p:nvPr/>
          </p:nvSpPr>
          <p:spPr bwMode="auto">
            <a:xfrm>
              <a:off x="15240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7" name="Line 1908"/>
            <p:cNvSpPr>
              <a:spLocks noChangeShapeType="1"/>
            </p:cNvSpPr>
            <p:nvPr/>
          </p:nvSpPr>
          <p:spPr bwMode="auto">
            <a:xfrm>
              <a:off x="15541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8" name="Line 1909"/>
            <p:cNvSpPr>
              <a:spLocks noChangeShapeType="1"/>
            </p:cNvSpPr>
            <p:nvPr/>
          </p:nvSpPr>
          <p:spPr bwMode="auto">
            <a:xfrm>
              <a:off x="15684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9" name="Line 1910"/>
            <p:cNvSpPr>
              <a:spLocks noChangeShapeType="1"/>
            </p:cNvSpPr>
            <p:nvPr/>
          </p:nvSpPr>
          <p:spPr bwMode="auto">
            <a:xfrm>
              <a:off x="15843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0" name="Line 1911"/>
            <p:cNvSpPr>
              <a:spLocks noChangeShapeType="1"/>
            </p:cNvSpPr>
            <p:nvPr/>
          </p:nvSpPr>
          <p:spPr bwMode="auto">
            <a:xfrm>
              <a:off x="15986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1" name="Line 1912"/>
            <p:cNvSpPr>
              <a:spLocks noChangeShapeType="1"/>
            </p:cNvSpPr>
            <p:nvPr/>
          </p:nvSpPr>
          <p:spPr bwMode="auto">
            <a:xfrm>
              <a:off x="16287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2" name="Line 1913"/>
            <p:cNvSpPr>
              <a:spLocks noChangeShapeType="1"/>
            </p:cNvSpPr>
            <p:nvPr/>
          </p:nvSpPr>
          <p:spPr bwMode="auto">
            <a:xfrm>
              <a:off x="16430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3" name="Line 1914"/>
            <p:cNvSpPr>
              <a:spLocks noChangeShapeType="1"/>
            </p:cNvSpPr>
            <p:nvPr/>
          </p:nvSpPr>
          <p:spPr bwMode="auto">
            <a:xfrm>
              <a:off x="16589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4" name="Line 1915"/>
            <p:cNvSpPr>
              <a:spLocks noChangeShapeType="1"/>
            </p:cNvSpPr>
            <p:nvPr/>
          </p:nvSpPr>
          <p:spPr bwMode="auto">
            <a:xfrm>
              <a:off x="16732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5" name="Line 1916"/>
            <p:cNvSpPr>
              <a:spLocks noChangeShapeType="1"/>
            </p:cNvSpPr>
            <p:nvPr/>
          </p:nvSpPr>
          <p:spPr bwMode="auto">
            <a:xfrm>
              <a:off x="17065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6" name="Line 1917"/>
            <p:cNvSpPr>
              <a:spLocks noChangeShapeType="1"/>
            </p:cNvSpPr>
            <p:nvPr/>
          </p:nvSpPr>
          <p:spPr bwMode="auto">
            <a:xfrm>
              <a:off x="17208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7" name="Line 1918"/>
            <p:cNvSpPr>
              <a:spLocks noChangeShapeType="1"/>
            </p:cNvSpPr>
            <p:nvPr/>
          </p:nvSpPr>
          <p:spPr bwMode="auto">
            <a:xfrm>
              <a:off x="17367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8" name="Line 1919"/>
            <p:cNvSpPr>
              <a:spLocks noChangeShapeType="1"/>
            </p:cNvSpPr>
            <p:nvPr/>
          </p:nvSpPr>
          <p:spPr bwMode="auto">
            <a:xfrm>
              <a:off x="17510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19" name="Line 1920"/>
            <p:cNvSpPr>
              <a:spLocks noChangeShapeType="1"/>
            </p:cNvSpPr>
            <p:nvPr/>
          </p:nvSpPr>
          <p:spPr bwMode="auto">
            <a:xfrm>
              <a:off x="17811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0" name="Line 1921"/>
            <p:cNvSpPr>
              <a:spLocks noChangeShapeType="1"/>
            </p:cNvSpPr>
            <p:nvPr/>
          </p:nvSpPr>
          <p:spPr bwMode="auto">
            <a:xfrm>
              <a:off x="17954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1" name="Line 1922"/>
            <p:cNvSpPr>
              <a:spLocks noChangeShapeType="1"/>
            </p:cNvSpPr>
            <p:nvPr/>
          </p:nvSpPr>
          <p:spPr bwMode="auto">
            <a:xfrm>
              <a:off x="18113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2" name="Line 1923"/>
            <p:cNvSpPr>
              <a:spLocks noChangeShapeType="1"/>
            </p:cNvSpPr>
            <p:nvPr/>
          </p:nvSpPr>
          <p:spPr bwMode="auto">
            <a:xfrm>
              <a:off x="18256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3" name="Line 1924"/>
            <p:cNvSpPr>
              <a:spLocks noChangeShapeType="1"/>
            </p:cNvSpPr>
            <p:nvPr/>
          </p:nvSpPr>
          <p:spPr bwMode="auto">
            <a:xfrm>
              <a:off x="18557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4" name="Line 1925"/>
            <p:cNvSpPr>
              <a:spLocks noChangeShapeType="1"/>
            </p:cNvSpPr>
            <p:nvPr/>
          </p:nvSpPr>
          <p:spPr bwMode="auto">
            <a:xfrm>
              <a:off x="18732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5" name="Line 1926"/>
            <p:cNvSpPr>
              <a:spLocks noChangeShapeType="1"/>
            </p:cNvSpPr>
            <p:nvPr/>
          </p:nvSpPr>
          <p:spPr bwMode="auto">
            <a:xfrm>
              <a:off x="18891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6" name="Line 1927"/>
            <p:cNvSpPr>
              <a:spLocks noChangeShapeType="1"/>
            </p:cNvSpPr>
            <p:nvPr/>
          </p:nvSpPr>
          <p:spPr bwMode="auto">
            <a:xfrm>
              <a:off x="19034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7" name="Line 1928"/>
            <p:cNvSpPr>
              <a:spLocks noChangeShapeType="1"/>
            </p:cNvSpPr>
            <p:nvPr/>
          </p:nvSpPr>
          <p:spPr bwMode="auto">
            <a:xfrm>
              <a:off x="19335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8" name="Line 1929"/>
            <p:cNvSpPr>
              <a:spLocks noChangeShapeType="1"/>
            </p:cNvSpPr>
            <p:nvPr/>
          </p:nvSpPr>
          <p:spPr bwMode="auto">
            <a:xfrm>
              <a:off x="19494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29" name="Line 1930"/>
            <p:cNvSpPr>
              <a:spLocks noChangeShapeType="1"/>
            </p:cNvSpPr>
            <p:nvPr/>
          </p:nvSpPr>
          <p:spPr bwMode="auto">
            <a:xfrm>
              <a:off x="19637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0" name="Line 1931"/>
            <p:cNvSpPr>
              <a:spLocks noChangeShapeType="1"/>
            </p:cNvSpPr>
            <p:nvPr/>
          </p:nvSpPr>
          <p:spPr bwMode="auto">
            <a:xfrm>
              <a:off x="19780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1" name="Line 1932"/>
            <p:cNvSpPr>
              <a:spLocks noChangeShapeType="1"/>
            </p:cNvSpPr>
            <p:nvPr/>
          </p:nvSpPr>
          <p:spPr bwMode="auto">
            <a:xfrm>
              <a:off x="20081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2" name="Line 1933"/>
            <p:cNvSpPr>
              <a:spLocks noChangeShapeType="1"/>
            </p:cNvSpPr>
            <p:nvPr/>
          </p:nvSpPr>
          <p:spPr bwMode="auto">
            <a:xfrm>
              <a:off x="20240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3" name="Line 1934"/>
            <p:cNvSpPr>
              <a:spLocks noChangeShapeType="1"/>
            </p:cNvSpPr>
            <p:nvPr/>
          </p:nvSpPr>
          <p:spPr bwMode="auto">
            <a:xfrm>
              <a:off x="20415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4" name="Line 1935"/>
            <p:cNvSpPr>
              <a:spLocks noChangeShapeType="1"/>
            </p:cNvSpPr>
            <p:nvPr/>
          </p:nvSpPr>
          <p:spPr bwMode="auto">
            <a:xfrm>
              <a:off x="20558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5" name="Line 1936"/>
            <p:cNvSpPr>
              <a:spLocks noChangeShapeType="1"/>
            </p:cNvSpPr>
            <p:nvPr/>
          </p:nvSpPr>
          <p:spPr bwMode="auto">
            <a:xfrm>
              <a:off x="20859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6" name="Line 1937"/>
            <p:cNvSpPr>
              <a:spLocks noChangeShapeType="1"/>
            </p:cNvSpPr>
            <p:nvPr/>
          </p:nvSpPr>
          <p:spPr bwMode="auto">
            <a:xfrm>
              <a:off x="21018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7" name="Line 1938"/>
            <p:cNvSpPr>
              <a:spLocks noChangeShapeType="1"/>
            </p:cNvSpPr>
            <p:nvPr/>
          </p:nvSpPr>
          <p:spPr bwMode="auto">
            <a:xfrm>
              <a:off x="21161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8" name="Line 1939"/>
            <p:cNvSpPr>
              <a:spLocks noChangeShapeType="1"/>
            </p:cNvSpPr>
            <p:nvPr/>
          </p:nvSpPr>
          <p:spPr bwMode="auto">
            <a:xfrm>
              <a:off x="21304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39" name="Line 1940"/>
            <p:cNvSpPr>
              <a:spLocks noChangeShapeType="1"/>
            </p:cNvSpPr>
            <p:nvPr/>
          </p:nvSpPr>
          <p:spPr bwMode="auto">
            <a:xfrm>
              <a:off x="21605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0" name="Line 1941"/>
            <p:cNvSpPr>
              <a:spLocks noChangeShapeType="1"/>
            </p:cNvSpPr>
            <p:nvPr/>
          </p:nvSpPr>
          <p:spPr bwMode="auto">
            <a:xfrm>
              <a:off x="21764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1" name="Line 1942"/>
            <p:cNvSpPr>
              <a:spLocks noChangeShapeType="1"/>
            </p:cNvSpPr>
            <p:nvPr/>
          </p:nvSpPr>
          <p:spPr bwMode="auto">
            <a:xfrm>
              <a:off x="21907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2" name="Line 1943"/>
            <p:cNvSpPr>
              <a:spLocks noChangeShapeType="1"/>
            </p:cNvSpPr>
            <p:nvPr/>
          </p:nvSpPr>
          <p:spPr bwMode="auto">
            <a:xfrm>
              <a:off x="22050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3" name="Line 1944"/>
            <p:cNvSpPr>
              <a:spLocks noChangeShapeType="1"/>
            </p:cNvSpPr>
            <p:nvPr/>
          </p:nvSpPr>
          <p:spPr bwMode="auto">
            <a:xfrm>
              <a:off x="22383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4" name="Line 1945"/>
            <p:cNvSpPr>
              <a:spLocks noChangeShapeType="1"/>
            </p:cNvSpPr>
            <p:nvPr/>
          </p:nvSpPr>
          <p:spPr bwMode="auto">
            <a:xfrm>
              <a:off x="22542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5" name="Line 1946"/>
            <p:cNvSpPr>
              <a:spLocks noChangeShapeType="1"/>
            </p:cNvSpPr>
            <p:nvPr/>
          </p:nvSpPr>
          <p:spPr bwMode="auto">
            <a:xfrm>
              <a:off x="22685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6" name="Line 1947"/>
            <p:cNvSpPr>
              <a:spLocks noChangeShapeType="1"/>
            </p:cNvSpPr>
            <p:nvPr/>
          </p:nvSpPr>
          <p:spPr bwMode="auto">
            <a:xfrm>
              <a:off x="22828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7" name="Line 1948"/>
            <p:cNvSpPr>
              <a:spLocks noChangeShapeType="1"/>
            </p:cNvSpPr>
            <p:nvPr/>
          </p:nvSpPr>
          <p:spPr bwMode="auto">
            <a:xfrm>
              <a:off x="23129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8" name="Line 1949"/>
            <p:cNvSpPr>
              <a:spLocks noChangeShapeType="1"/>
            </p:cNvSpPr>
            <p:nvPr/>
          </p:nvSpPr>
          <p:spPr bwMode="auto">
            <a:xfrm>
              <a:off x="23288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9" name="Line 1950"/>
            <p:cNvSpPr>
              <a:spLocks noChangeShapeType="1"/>
            </p:cNvSpPr>
            <p:nvPr/>
          </p:nvSpPr>
          <p:spPr bwMode="auto">
            <a:xfrm>
              <a:off x="23431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0" name="Line 1951"/>
            <p:cNvSpPr>
              <a:spLocks noChangeShapeType="1"/>
            </p:cNvSpPr>
            <p:nvPr/>
          </p:nvSpPr>
          <p:spPr bwMode="auto">
            <a:xfrm>
              <a:off x="23574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1" name="Line 1952"/>
            <p:cNvSpPr>
              <a:spLocks noChangeShapeType="1"/>
            </p:cNvSpPr>
            <p:nvPr/>
          </p:nvSpPr>
          <p:spPr bwMode="auto">
            <a:xfrm>
              <a:off x="23876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2" name="Line 1953"/>
            <p:cNvSpPr>
              <a:spLocks noChangeShapeType="1"/>
            </p:cNvSpPr>
            <p:nvPr/>
          </p:nvSpPr>
          <p:spPr bwMode="auto">
            <a:xfrm>
              <a:off x="24066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3" name="Line 1954"/>
            <p:cNvSpPr>
              <a:spLocks noChangeShapeType="1"/>
            </p:cNvSpPr>
            <p:nvPr/>
          </p:nvSpPr>
          <p:spPr bwMode="auto">
            <a:xfrm>
              <a:off x="24209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4" name="Line 1955"/>
            <p:cNvSpPr>
              <a:spLocks noChangeShapeType="1"/>
            </p:cNvSpPr>
            <p:nvPr/>
          </p:nvSpPr>
          <p:spPr bwMode="auto">
            <a:xfrm>
              <a:off x="24352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5" name="Line 1956"/>
            <p:cNvSpPr>
              <a:spLocks noChangeShapeType="1"/>
            </p:cNvSpPr>
            <p:nvPr/>
          </p:nvSpPr>
          <p:spPr bwMode="auto">
            <a:xfrm>
              <a:off x="24653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6" name="Line 1957"/>
            <p:cNvSpPr>
              <a:spLocks noChangeShapeType="1"/>
            </p:cNvSpPr>
            <p:nvPr/>
          </p:nvSpPr>
          <p:spPr bwMode="auto">
            <a:xfrm>
              <a:off x="24812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7" name="Line 1958"/>
            <p:cNvSpPr>
              <a:spLocks noChangeShapeType="1"/>
            </p:cNvSpPr>
            <p:nvPr/>
          </p:nvSpPr>
          <p:spPr bwMode="auto">
            <a:xfrm>
              <a:off x="24955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8" name="Line 1959"/>
            <p:cNvSpPr>
              <a:spLocks noChangeShapeType="1"/>
            </p:cNvSpPr>
            <p:nvPr/>
          </p:nvSpPr>
          <p:spPr bwMode="auto">
            <a:xfrm>
              <a:off x="25098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59" name="Line 1960"/>
            <p:cNvSpPr>
              <a:spLocks noChangeShapeType="1"/>
            </p:cNvSpPr>
            <p:nvPr/>
          </p:nvSpPr>
          <p:spPr bwMode="auto">
            <a:xfrm>
              <a:off x="25400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0" name="Line 1961"/>
            <p:cNvSpPr>
              <a:spLocks noChangeShapeType="1"/>
            </p:cNvSpPr>
            <p:nvPr/>
          </p:nvSpPr>
          <p:spPr bwMode="auto">
            <a:xfrm>
              <a:off x="25558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1" name="Line 1962"/>
            <p:cNvSpPr>
              <a:spLocks noChangeShapeType="1"/>
            </p:cNvSpPr>
            <p:nvPr/>
          </p:nvSpPr>
          <p:spPr bwMode="auto">
            <a:xfrm>
              <a:off x="25733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2" name="Line 1963"/>
            <p:cNvSpPr>
              <a:spLocks noChangeShapeType="1"/>
            </p:cNvSpPr>
            <p:nvPr/>
          </p:nvSpPr>
          <p:spPr bwMode="auto">
            <a:xfrm>
              <a:off x="25876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3" name="Line 1964"/>
            <p:cNvSpPr>
              <a:spLocks noChangeShapeType="1"/>
            </p:cNvSpPr>
            <p:nvPr/>
          </p:nvSpPr>
          <p:spPr bwMode="auto">
            <a:xfrm>
              <a:off x="26177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4" name="Line 1965"/>
            <p:cNvSpPr>
              <a:spLocks noChangeShapeType="1"/>
            </p:cNvSpPr>
            <p:nvPr/>
          </p:nvSpPr>
          <p:spPr bwMode="auto">
            <a:xfrm>
              <a:off x="26336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5" name="Line 1966"/>
            <p:cNvSpPr>
              <a:spLocks noChangeShapeType="1"/>
            </p:cNvSpPr>
            <p:nvPr/>
          </p:nvSpPr>
          <p:spPr bwMode="auto">
            <a:xfrm>
              <a:off x="26479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6" name="Line 1967"/>
            <p:cNvSpPr>
              <a:spLocks noChangeShapeType="1"/>
            </p:cNvSpPr>
            <p:nvPr/>
          </p:nvSpPr>
          <p:spPr bwMode="auto">
            <a:xfrm>
              <a:off x="26638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7" name="Line 1968"/>
            <p:cNvSpPr>
              <a:spLocks noChangeShapeType="1"/>
            </p:cNvSpPr>
            <p:nvPr/>
          </p:nvSpPr>
          <p:spPr bwMode="auto">
            <a:xfrm>
              <a:off x="26924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8" name="Line 1969"/>
            <p:cNvSpPr>
              <a:spLocks noChangeShapeType="1"/>
            </p:cNvSpPr>
            <p:nvPr/>
          </p:nvSpPr>
          <p:spPr bwMode="auto">
            <a:xfrm>
              <a:off x="27082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69" name="Line 1970"/>
            <p:cNvSpPr>
              <a:spLocks noChangeShapeType="1"/>
            </p:cNvSpPr>
            <p:nvPr/>
          </p:nvSpPr>
          <p:spPr bwMode="auto">
            <a:xfrm>
              <a:off x="27225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0" name="Line 1971"/>
            <p:cNvSpPr>
              <a:spLocks noChangeShapeType="1"/>
            </p:cNvSpPr>
            <p:nvPr/>
          </p:nvSpPr>
          <p:spPr bwMode="auto">
            <a:xfrm>
              <a:off x="27384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1" name="Line 1972"/>
            <p:cNvSpPr>
              <a:spLocks noChangeShapeType="1"/>
            </p:cNvSpPr>
            <p:nvPr/>
          </p:nvSpPr>
          <p:spPr bwMode="auto">
            <a:xfrm>
              <a:off x="27701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2" name="Line 1973"/>
            <p:cNvSpPr>
              <a:spLocks noChangeShapeType="1"/>
            </p:cNvSpPr>
            <p:nvPr/>
          </p:nvSpPr>
          <p:spPr bwMode="auto">
            <a:xfrm>
              <a:off x="27860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3" name="Line 1974"/>
            <p:cNvSpPr>
              <a:spLocks noChangeShapeType="1"/>
            </p:cNvSpPr>
            <p:nvPr/>
          </p:nvSpPr>
          <p:spPr bwMode="auto">
            <a:xfrm>
              <a:off x="28003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4" name="Line 1975"/>
            <p:cNvSpPr>
              <a:spLocks noChangeShapeType="1"/>
            </p:cNvSpPr>
            <p:nvPr/>
          </p:nvSpPr>
          <p:spPr bwMode="auto">
            <a:xfrm>
              <a:off x="28162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5" name="Line 1976"/>
            <p:cNvSpPr>
              <a:spLocks noChangeShapeType="1"/>
            </p:cNvSpPr>
            <p:nvPr/>
          </p:nvSpPr>
          <p:spPr bwMode="auto">
            <a:xfrm>
              <a:off x="28448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6" name="Line 1977"/>
            <p:cNvSpPr>
              <a:spLocks noChangeShapeType="1"/>
            </p:cNvSpPr>
            <p:nvPr/>
          </p:nvSpPr>
          <p:spPr bwMode="auto">
            <a:xfrm>
              <a:off x="28606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7" name="Line 1978"/>
            <p:cNvSpPr>
              <a:spLocks noChangeShapeType="1"/>
            </p:cNvSpPr>
            <p:nvPr/>
          </p:nvSpPr>
          <p:spPr bwMode="auto">
            <a:xfrm>
              <a:off x="28749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8" name="Line 1979"/>
            <p:cNvSpPr>
              <a:spLocks noChangeShapeType="1"/>
            </p:cNvSpPr>
            <p:nvPr/>
          </p:nvSpPr>
          <p:spPr bwMode="auto">
            <a:xfrm>
              <a:off x="28908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9" name="Line 1980"/>
            <p:cNvSpPr>
              <a:spLocks noChangeShapeType="1"/>
            </p:cNvSpPr>
            <p:nvPr/>
          </p:nvSpPr>
          <p:spPr bwMode="auto">
            <a:xfrm>
              <a:off x="29194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0" name="Line 1981"/>
            <p:cNvSpPr>
              <a:spLocks noChangeShapeType="1"/>
            </p:cNvSpPr>
            <p:nvPr/>
          </p:nvSpPr>
          <p:spPr bwMode="auto">
            <a:xfrm>
              <a:off x="29384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1" name="Line 1982"/>
            <p:cNvSpPr>
              <a:spLocks noChangeShapeType="1"/>
            </p:cNvSpPr>
            <p:nvPr/>
          </p:nvSpPr>
          <p:spPr bwMode="auto">
            <a:xfrm>
              <a:off x="29527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2" name="Line 1983"/>
            <p:cNvSpPr>
              <a:spLocks noChangeShapeType="1"/>
            </p:cNvSpPr>
            <p:nvPr/>
          </p:nvSpPr>
          <p:spPr bwMode="auto">
            <a:xfrm>
              <a:off x="29686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3" name="Line 1984"/>
            <p:cNvSpPr>
              <a:spLocks noChangeShapeType="1"/>
            </p:cNvSpPr>
            <p:nvPr/>
          </p:nvSpPr>
          <p:spPr bwMode="auto">
            <a:xfrm>
              <a:off x="29972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4" name="Line 1985"/>
            <p:cNvSpPr>
              <a:spLocks noChangeShapeType="1"/>
            </p:cNvSpPr>
            <p:nvPr/>
          </p:nvSpPr>
          <p:spPr bwMode="auto">
            <a:xfrm>
              <a:off x="30130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5" name="Line 1986"/>
            <p:cNvSpPr>
              <a:spLocks noChangeShapeType="1"/>
            </p:cNvSpPr>
            <p:nvPr/>
          </p:nvSpPr>
          <p:spPr bwMode="auto">
            <a:xfrm>
              <a:off x="30273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6" name="Line 1987"/>
            <p:cNvSpPr>
              <a:spLocks noChangeShapeType="1"/>
            </p:cNvSpPr>
            <p:nvPr/>
          </p:nvSpPr>
          <p:spPr bwMode="auto">
            <a:xfrm>
              <a:off x="30432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7" name="Line 1988"/>
            <p:cNvSpPr>
              <a:spLocks noChangeShapeType="1"/>
            </p:cNvSpPr>
            <p:nvPr/>
          </p:nvSpPr>
          <p:spPr bwMode="auto">
            <a:xfrm>
              <a:off x="30718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8" name="Line 1989"/>
            <p:cNvSpPr>
              <a:spLocks noChangeShapeType="1"/>
            </p:cNvSpPr>
            <p:nvPr/>
          </p:nvSpPr>
          <p:spPr bwMode="auto">
            <a:xfrm>
              <a:off x="30876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9" name="Line 1990"/>
            <p:cNvSpPr>
              <a:spLocks noChangeShapeType="1"/>
            </p:cNvSpPr>
            <p:nvPr/>
          </p:nvSpPr>
          <p:spPr bwMode="auto">
            <a:xfrm>
              <a:off x="31019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0" name="Line 1991"/>
            <p:cNvSpPr>
              <a:spLocks noChangeShapeType="1"/>
            </p:cNvSpPr>
            <p:nvPr/>
          </p:nvSpPr>
          <p:spPr bwMode="auto">
            <a:xfrm>
              <a:off x="31210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1" name="Line 1992"/>
            <p:cNvSpPr>
              <a:spLocks noChangeShapeType="1"/>
            </p:cNvSpPr>
            <p:nvPr/>
          </p:nvSpPr>
          <p:spPr bwMode="auto">
            <a:xfrm>
              <a:off x="31496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2" name="Line 1993"/>
            <p:cNvSpPr>
              <a:spLocks noChangeShapeType="1"/>
            </p:cNvSpPr>
            <p:nvPr/>
          </p:nvSpPr>
          <p:spPr bwMode="auto">
            <a:xfrm>
              <a:off x="31654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3" name="Line 1994"/>
            <p:cNvSpPr>
              <a:spLocks noChangeShapeType="1"/>
            </p:cNvSpPr>
            <p:nvPr/>
          </p:nvSpPr>
          <p:spPr bwMode="auto">
            <a:xfrm>
              <a:off x="31797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4" name="Line 1995"/>
            <p:cNvSpPr>
              <a:spLocks noChangeShapeType="1"/>
            </p:cNvSpPr>
            <p:nvPr/>
          </p:nvSpPr>
          <p:spPr bwMode="auto">
            <a:xfrm>
              <a:off x="31956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5" name="Line 1996"/>
            <p:cNvSpPr>
              <a:spLocks noChangeShapeType="1"/>
            </p:cNvSpPr>
            <p:nvPr/>
          </p:nvSpPr>
          <p:spPr bwMode="auto">
            <a:xfrm>
              <a:off x="32258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6" name="Line 1997"/>
            <p:cNvSpPr>
              <a:spLocks noChangeShapeType="1"/>
            </p:cNvSpPr>
            <p:nvPr/>
          </p:nvSpPr>
          <p:spPr bwMode="auto">
            <a:xfrm>
              <a:off x="32400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7" name="Line 1998"/>
            <p:cNvSpPr>
              <a:spLocks noChangeShapeType="1"/>
            </p:cNvSpPr>
            <p:nvPr/>
          </p:nvSpPr>
          <p:spPr bwMode="auto">
            <a:xfrm>
              <a:off x="32543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8" name="Line 1999"/>
            <p:cNvSpPr>
              <a:spLocks noChangeShapeType="1"/>
            </p:cNvSpPr>
            <p:nvPr/>
          </p:nvSpPr>
          <p:spPr bwMode="auto">
            <a:xfrm>
              <a:off x="32702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9" name="Line 2000"/>
            <p:cNvSpPr>
              <a:spLocks noChangeShapeType="1"/>
            </p:cNvSpPr>
            <p:nvPr/>
          </p:nvSpPr>
          <p:spPr bwMode="auto">
            <a:xfrm>
              <a:off x="33020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0" name="Line 2001"/>
            <p:cNvSpPr>
              <a:spLocks noChangeShapeType="1"/>
            </p:cNvSpPr>
            <p:nvPr/>
          </p:nvSpPr>
          <p:spPr bwMode="auto">
            <a:xfrm>
              <a:off x="33178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1" name="Line 2002"/>
            <p:cNvSpPr>
              <a:spLocks noChangeShapeType="1"/>
            </p:cNvSpPr>
            <p:nvPr/>
          </p:nvSpPr>
          <p:spPr bwMode="auto">
            <a:xfrm>
              <a:off x="33321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2" name="Line 2003"/>
            <p:cNvSpPr>
              <a:spLocks noChangeShapeType="1"/>
            </p:cNvSpPr>
            <p:nvPr/>
          </p:nvSpPr>
          <p:spPr bwMode="auto">
            <a:xfrm>
              <a:off x="33480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3" name="Line 2004"/>
            <p:cNvSpPr>
              <a:spLocks noChangeShapeType="1"/>
            </p:cNvSpPr>
            <p:nvPr/>
          </p:nvSpPr>
          <p:spPr bwMode="auto">
            <a:xfrm>
              <a:off x="33782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4" name="Line 2006"/>
            <p:cNvSpPr>
              <a:spLocks noChangeShapeType="1"/>
            </p:cNvSpPr>
            <p:nvPr/>
          </p:nvSpPr>
          <p:spPr bwMode="auto">
            <a:xfrm>
              <a:off x="33924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5" name="Line 2007"/>
            <p:cNvSpPr>
              <a:spLocks noChangeShapeType="1"/>
            </p:cNvSpPr>
            <p:nvPr/>
          </p:nvSpPr>
          <p:spPr bwMode="auto">
            <a:xfrm>
              <a:off x="34067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6" name="Line 2008"/>
            <p:cNvSpPr>
              <a:spLocks noChangeShapeType="1"/>
            </p:cNvSpPr>
            <p:nvPr/>
          </p:nvSpPr>
          <p:spPr bwMode="auto">
            <a:xfrm>
              <a:off x="34226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7" name="Line 2009"/>
            <p:cNvSpPr>
              <a:spLocks noChangeShapeType="1"/>
            </p:cNvSpPr>
            <p:nvPr/>
          </p:nvSpPr>
          <p:spPr bwMode="auto">
            <a:xfrm>
              <a:off x="34528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8" name="Line 2010"/>
            <p:cNvSpPr>
              <a:spLocks noChangeShapeType="1"/>
            </p:cNvSpPr>
            <p:nvPr/>
          </p:nvSpPr>
          <p:spPr bwMode="auto">
            <a:xfrm>
              <a:off x="34702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09" name="Line 2011"/>
            <p:cNvSpPr>
              <a:spLocks noChangeShapeType="1"/>
            </p:cNvSpPr>
            <p:nvPr/>
          </p:nvSpPr>
          <p:spPr bwMode="auto">
            <a:xfrm>
              <a:off x="34845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0" name="Line 2012"/>
            <p:cNvSpPr>
              <a:spLocks noChangeShapeType="1"/>
            </p:cNvSpPr>
            <p:nvPr/>
          </p:nvSpPr>
          <p:spPr bwMode="auto">
            <a:xfrm>
              <a:off x="35004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1" name="Line 2013"/>
            <p:cNvSpPr>
              <a:spLocks noChangeShapeType="1"/>
            </p:cNvSpPr>
            <p:nvPr/>
          </p:nvSpPr>
          <p:spPr bwMode="auto">
            <a:xfrm>
              <a:off x="35306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2" name="Line 2014"/>
            <p:cNvSpPr>
              <a:spLocks noChangeShapeType="1"/>
            </p:cNvSpPr>
            <p:nvPr/>
          </p:nvSpPr>
          <p:spPr bwMode="auto">
            <a:xfrm>
              <a:off x="35448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3" name="Line 2015"/>
            <p:cNvSpPr>
              <a:spLocks noChangeShapeType="1"/>
            </p:cNvSpPr>
            <p:nvPr/>
          </p:nvSpPr>
          <p:spPr bwMode="auto">
            <a:xfrm>
              <a:off x="35591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4" name="Line 2016"/>
            <p:cNvSpPr>
              <a:spLocks noChangeShapeType="1"/>
            </p:cNvSpPr>
            <p:nvPr/>
          </p:nvSpPr>
          <p:spPr bwMode="auto">
            <a:xfrm>
              <a:off x="35750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5" name="Line 2017"/>
            <p:cNvSpPr>
              <a:spLocks noChangeShapeType="1"/>
            </p:cNvSpPr>
            <p:nvPr/>
          </p:nvSpPr>
          <p:spPr bwMode="auto">
            <a:xfrm>
              <a:off x="36052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6" name="Line 2018"/>
            <p:cNvSpPr>
              <a:spLocks noChangeShapeType="1"/>
            </p:cNvSpPr>
            <p:nvPr/>
          </p:nvSpPr>
          <p:spPr bwMode="auto">
            <a:xfrm>
              <a:off x="36195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7" name="Line 2019"/>
            <p:cNvSpPr>
              <a:spLocks noChangeShapeType="1"/>
            </p:cNvSpPr>
            <p:nvPr/>
          </p:nvSpPr>
          <p:spPr bwMode="auto">
            <a:xfrm>
              <a:off x="36337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8" name="Line 2020"/>
            <p:cNvSpPr>
              <a:spLocks noChangeShapeType="1"/>
            </p:cNvSpPr>
            <p:nvPr/>
          </p:nvSpPr>
          <p:spPr bwMode="auto">
            <a:xfrm>
              <a:off x="365283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19" name="Line 2021"/>
            <p:cNvSpPr>
              <a:spLocks noChangeShapeType="1"/>
            </p:cNvSpPr>
            <p:nvPr/>
          </p:nvSpPr>
          <p:spPr bwMode="auto">
            <a:xfrm>
              <a:off x="36830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0" name="Line 2022"/>
            <p:cNvSpPr>
              <a:spLocks noChangeShapeType="1"/>
            </p:cNvSpPr>
            <p:nvPr/>
          </p:nvSpPr>
          <p:spPr bwMode="auto">
            <a:xfrm>
              <a:off x="36972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1" name="Line 2023"/>
            <p:cNvSpPr>
              <a:spLocks noChangeShapeType="1"/>
            </p:cNvSpPr>
            <p:nvPr/>
          </p:nvSpPr>
          <p:spPr bwMode="auto">
            <a:xfrm>
              <a:off x="37115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2" name="Line 2024"/>
            <p:cNvSpPr>
              <a:spLocks noChangeShapeType="1"/>
            </p:cNvSpPr>
            <p:nvPr/>
          </p:nvSpPr>
          <p:spPr bwMode="auto">
            <a:xfrm>
              <a:off x="37274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3" name="Line 2025"/>
            <p:cNvSpPr>
              <a:spLocks noChangeShapeType="1"/>
            </p:cNvSpPr>
            <p:nvPr/>
          </p:nvSpPr>
          <p:spPr bwMode="auto">
            <a:xfrm>
              <a:off x="37576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4" name="Line 2026"/>
            <p:cNvSpPr>
              <a:spLocks noChangeShapeType="1"/>
            </p:cNvSpPr>
            <p:nvPr/>
          </p:nvSpPr>
          <p:spPr bwMode="auto">
            <a:xfrm>
              <a:off x="37719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5" name="Line 2027"/>
            <p:cNvSpPr>
              <a:spLocks noChangeShapeType="1"/>
            </p:cNvSpPr>
            <p:nvPr/>
          </p:nvSpPr>
          <p:spPr bwMode="auto">
            <a:xfrm>
              <a:off x="37877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6" name="Line 2028"/>
            <p:cNvSpPr>
              <a:spLocks noChangeShapeType="1"/>
            </p:cNvSpPr>
            <p:nvPr/>
          </p:nvSpPr>
          <p:spPr bwMode="auto">
            <a:xfrm>
              <a:off x="38020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7" name="Line 2029"/>
            <p:cNvSpPr>
              <a:spLocks noChangeShapeType="1"/>
            </p:cNvSpPr>
            <p:nvPr/>
          </p:nvSpPr>
          <p:spPr bwMode="auto">
            <a:xfrm>
              <a:off x="38354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8" name="Line 2030"/>
            <p:cNvSpPr>
              <a:spLocks noChangeShapeType="1"/>
            </p:cNvSpPr>
            <p:nvPr/>
          </p:nvSpPr>
          <p:spPr bwMode="auto">
            <a:xfrm>
              <a:off x="38496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9" name="Line 2031"/>
            <p:cNvSpPr>
              <a:spLocks noChangeShapeType="1"/>
            </p:cNvSpPr>
            <p:nvPr/>
          </p:nvSpPr>
          <p:spPr bwMode="auto">
            <a:xfrm>
              <a:off x="38639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0" name="Line 2032"/>
            <p:cNvSpPr>
              <a:spLocks noChangeShapeType="1"/>
            </p:cNvSpPr>
            <p:nvPr/>
          </p:nvSpPr>
          <p:spPr bwMode="auto">
            <a:xfrm>
              <a:off x="38798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1" name="Line 2033"/>
            <p:cNvSpPr>
              <a:spLocks noChangeShapeType="1"/>
            </p:cNvSpPr>
            <p:nvPr/>
          </p:nvSpPr>
          <p:spPr bwMode="auto">
            <a:xfrm>
              <a:off x="39100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2" name="Line 2034"/>
            <p:cNvSpPr>
              <a:spLocks noChangeShapeType="1"/>
            </p:cNvSpPr>
            <p:nvPr/>
          </p:nvSpPr>
          <p:spPr bwMode="auto">
            <a:xfrm>
              <a:off x="39243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3" name="Line 2035"/>
            <p:cNvSpPr>
              <a:spLocks noChangeShapeType="1"/>
            </p:cNvSpPr>
            <p:nvPr/>
          </p:nvSpPr>
          <p:spPr bwMode="auto">
            <a:xfrm>
              <a:off x="39401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4" name="Line 2036"/>
            <p:cNvSpPr>
              <a:spLocks noChangeShapeType="1"/>
            </p:cNvSpPr>
            <p:nvPr/>
          </p:nvSpPr>
          <p:spPr bwMode="auto">
            <a:xfrm>
              <a:off x="39544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5" name="Line 2037"/>
            <p:cNvSpPr>
              <a:spLocks noChangeShapeType="1"/>
            </p:cNvSpPr>
            <p:nvPr/>
          </p:nvSpPr>
          <p:spPr bwMode="auto">
            <a:xfrm>
              <a:off x="39846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6" name="Line 2038"/>
            <p:cNvSpPr>
              <a:spLocks noChangeShapeType="1"/>
            </p:cNvSpPr>
            <p:nvPr/>
          </p:nvSpPr>
          <p:spPr bwMode="auto">
            <a:xfrm>
              <a:off x="40020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7" name="Line 2039"/>
            <p:cNvSpPr>
              <a:spLocks noChangeShapeType="1"/>
            </p:cNvSpPr>
            <p:nvPr/>
          </p:nvSpPr>
          <p:spPr bwMode="auto">
            <a:xfrm>
              <a:off x="40163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8" name="Line 2040"/>
            <p:cNvSpPr>
              <a:spLocks noChangeShapeType="1"/>
            </p:cNvSpPr>
            <p:nvPr/>
          </p:nvSpPr>
          <p:spPr bwMode="auto">
            <a:xfrm>
              <a:off x="40322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9" name="Line 2041"/>
            <p:cNvSpPr>
              <a:spLocks noChangeShapeType="1"/>
            </p:cNvSpPr>
            <p:nvPr/>
          </p:nvSpPr>
          <p:spPr bwMode="auto">
            <a:xfrm>
              <a:off x="40624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0" name="Line 2042"/>
            <p:cNvSpPr>
              <a:spLocks noChangeShapeType="1"/>
            </p:cNvSpPr>
            <p:nvPr/>
          </p:nvSpPr>
          <p:spPr bwMode="auto">
            <a:xfrm>
              <a:off x="40767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1" name="Line 2043"/>
            <p:cNvSpPr>
              <a:spLocks noChangeShapeType="1"/>
            </p:cNvSpPr>
            <p:nvPr/>
          </p:nvSpPr>
          <p:spPr bwMode="auto">
            <a:xfrm>
              <a:off x="40925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2" name="Line 2044"/>
            <p:cNvSpPr>
              <a:spLocks noChangeShapeType="1"/>
            </p:cNvSpPr>
            <p:nvPr/>
          </p:nvSpPr>
          <p:spPr bwMode="auto">
            <a:xfrm>
              <a:off x="41068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3" name="Line 2045"/>
            <p:cNvSpPr>
              <a:spLocks noChangeShapeType="1"/>
            </p:cNvSpPr>
            <p:nvPr/>
          </p:nvSpPr>
          <p:spPr bwMode="auto">
            <a:xfrm>
              <a:off x="41370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4" name="Line 2046"/>
            <p:cNvSpPr>
              <a:spLocks noChangeShapeType="1"/>
            </p:cNvSpPr>
            <p:nvPr/>
          </p:nvSpPr>
          <p:spPr bwMode="auto">
            <a:xfrm>
              <a:off x="41513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5" name="Line 2047"/>
            <p:cNvSpPr>
              <a:spLocks noChangeShapeType="1"/>
            </p:cNvSpPr>
            <p:nvPr/>
          </p:nvSpPr>
          <p:spPr bwMode="auto">
            <a:xfrm>
              <a:off x="41671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6" name="Line 2048"/>
            <p:cNvSpPr>
              <a:spLocks noChangeShapeType="1"/>
            </p:cNvSpPr>
            <p:nvPr/>
          </p:nvSpPr>
          <p:spPr bwMode="auto">
            <a:xfrm>
              <a:off x="418465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7" name="Line 2049"/>
            <p:cNvSpPr>
              <a:spLocks noChangeShapeType="1"/>
            </p:cNvSpPr>
            <p:nvPr/>
          </p:nvSpPr>
          <p:spPr bwMode="auto">
            <a:xfrm>
              <a:off x="42148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8" name="Line 2050"/>
            <p:cNvSpPr>
              <a:spLocks noChangeShapeType="1"/>
            </p:cNvSpPr>
            <p:nvPr/>
          </p:nvSpPr>
          <p:spPr bwMode="auto">
            <a:xfrm>
              <a:off x="4229100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49" name="Line 2051"/>
            <p:cNvSpPr>
              <a:spLocks noChangeShapeType="1"/>
            </p:cNvSpPr>
            <p:nvPr/>
          </p:nvSpPr>
          <p:spPr bwMode="auto">
            <a:xfrm>
              <a:off x="42449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0" name="Line 2052"/>
            <p:cNvSpPr>
              <a:spLocks noChangeShapeType="1"/>
            </p:cNvSpPr>
            <p:nvPr/>
          </p:nvSpPr>
          <p:spPr bwMode="auto">
            <a:xfrm>
              <a:off x="425926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1" name="Line 2053"/>
            <p:cNvSpPr>
              <a:spLocks noChangeShapeType="1"/>
            </p:cNvSpPr>
            <p:nvPr/>
          </p:nvSpPr>
          <p:spPr bwMode="auto">
            <a:xfrm>
              <a:off x="428942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2" name="Line 2054"/>
            <p:cNvSpPr>
              <a:spLocks noChangeShapeType="1"/>
            </p:cNvSpPr>
            <p:nvPr/>
          </p:nvSpPr>
          <p:spPr bwMode="auto">
            <a:xfrm>
              <a:off x="4303713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3" name="Line 2055"/>
            <p:cNvSpPr>
              <a:spLocks noChangeShapeType="1"/>
            </p:cNvSpPr>
            <p:nvPr/>
          </p:nvSpPr>
          <p:spPr bwMode="auto">
            <a:xfrm>
              <a:off x="4319588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4" name="Line 2056"/>
            <p:cNvSpPr>
              <a:spLocks noChangeShapeType="1"/>
            </p:cNvSpPr>
            <p:nvPr/>
          </p:nvSpPr>
          <p:spPr bwMode="auto">
            <a:xfrm>
              <a:off x="4333875" y="6497638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5" name="Line 2057"/>
            <p:cNvSpPr>
              <a:spLocks noChangeShapeType="1"/>
            </p:cNvSpPr>
            <p:nvPr/>
          </p:nvSpPr>
          <p:spPr bwMode="auto">
            <a:xfrm>
              <a:off x="701675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6" name="Rectangle 2058"/>
            <p:cNvSpPr>
              <a:spLocks noChangeArrowheads="1"/>
            </p:cNvSpPr>
            <p:nvPr/>
          </p:nvSpPr>
          <p:spPr bwMode="auto">
            <a:xfrm>
              <a:off x="619125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7" name="Line 2059"/>
            <p:cNvSpPr>
              <a:spLocks noChangeShapeType="1"/>
            </p:cNvSpPr>
            <p:nvPr/>
          </p:nvSpPr>
          <p:spPr bwMode="auto">
            <a:xfrm>
              <a:off x="1006475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8" name="Rectangle 2060"/>
            <p:cNvSpPr>
              <a:spLocks noChangeArrowheads="1"/>
            </p:cNvSpPr>
            <p:nvPr/>
          </p:nvSpPr>
          <p:spPr bwMode="auto">
            <a:xfrm>
              <a:off x="923925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9" name="Line 2061"/>
            <p:cNvSpPr>
              <a:spLocks noChangeShapeType="1"/>
            </p:cNvSpPr>
            <p:nvPr/>
          </p:nvSpPr>
          <p:spPr bwMode="auto">
            <a:xfrm>
              <a:off x="130968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0" name="Rectangle 2062"/>
            <p:cNvSpPr>
              <a:spLocks noChangeArrowheads="1"/>
            </p:cNvSpPr>
            <p:nvPr/>
          </p:nvSpPr>
          <p:spPr bwMode="auto">
            <a:xfrm>
              <a:off x="122713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1" name="Line 2063"/>
            <p:cNvSpPr>
              <a:spLocks noChangeShapeType="1"/>
            </p:cNvSpPr>
            <p:nvPr/>
          </p:nvSpPr>
          <p:spPr bwMode="auto">
            <a:xfrm>
              <a:off x="161448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2" name="Rectangle 2064"/>
            <p:cNvSpPr>
              <a:spLocks noChangeArrowheads="1"/>
            </p:cNvSpPr>
            <p:nvPr/>
          </p:nvSpPr>
          <p:spPr bwMode="auto">
            <a:xfrm>
              <a:off x="153193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1320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3" name="Line 2065"/>
            <p:cNvSpPr>
              <a:spLocks noChangeShapeType="1"/>
            </p:cNvSpPr>
            <p:nvPr/>
          </p:nvSpPr>
          <p:spPr bwMode="auto">
            <a:xfrm>
              <a:off x="191928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4" name="Rectangle 2066"/>
            <p:cNvSpPr>
              <a:spLocks noChangeArrowheads="1"/>
            </p:cNvSpPr>
            <p:nvPr/>
          </p:nvSpPr>
          <p:spPr bwMode="auto">
            <a:xfrm>
              <a:off x="183673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5" name="Line 2067"/>
            <p:cNvSpPr>
              <a:spLocks noChangeShapeType="1"/>
            </p:cNvSpPr>
            <p:nvPr/>
          </p:nvSpPr>
          <p:spPr bwMode="auto">
            <a:xfrm>
              <a:off x="222408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6" name="Rectangle 2068"/>
            <p:cNvSpPr>
              <a:spLocks noChangeArrowheads="1"/>
            </p:cNvSpPr>
            <p:nvPr/>
          </p:nvSpPr>
          <p:spPr bwMode="auto">
            <a:xfrm>
              <a:off x="214153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7" name="Line 2069"/>
            <p:cNvSpPr>
              <a:spLocks noChangeShapeType="1"/>
            </p:cNvSpPr>
            <p:nvPr/>
          </p:nvSpPr>
          <p:spPr bwMode="auto">
            <a:xfrm>
              <a:off x="2525713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8" name="Rectangle 2070"/>
            <p:cNvSpPr>
              <a:spLocks noChangeArrowheads="1"/>
            </p:cNvSpPr>
            <p:nvPr/>
          </p:nvSpPr>
          <p:spPr bwMode="auto">
            <a:xfrm>
              <a:off x="2443163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9" name="Line 2071"/>
            <p:cNvSpPr>
              <a:spLocks noChangeShapeType="1"/>
            </p:cNvSpPr>
            <p:nvPr/>
          </p:nvSpPr>
          <p:spPr bwMode="auto">
            <a:xfrm>
              <a:off x="2830513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0" name="Rectangle 2072"/>
            <p:cNvSpPr>
              <a:spLocks noChangeArrowheads="1"/>
            </p:cNvSpPr>
            <p:nvPr/>
          </p:nvSpPr>
          <p:spPr bwMode="auto">
            <a:xfrm>
              <a:off x="2747963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1" name="Line 2073"/>
            <p:cNvSpPr>
              <a:spLocks noChangeShapeType="1"/>
            </p:cNvSpPr>
            <p:nvPr/>
          </p:nvSpPr>
          <p:spPr bwMode="auto">
            <a:xfrm>
              <a:off x="3135313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2" name="Rectangle 2074"/>
            <p:cNvSpPr>
              <a:spLocks noChangeArrowheads="1"/>
            </p:cNvSpPr>
            <p:nvPr/>
          </p:nvSpPr>
          <p:spPr bwMode="auto">
            <a:xfrm>
              <a:off x="3052763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1420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3" name="Line 2075"/>
            <p:cNvSpPr>
              <a:spLocks noChangeShapeType="1"/>
            </p:cNvSpPr>
            <p:nvPr/>
          </p:nvSpPr>
          <p:spPr bwMode="auto">
            <a:xfrm>
              <a:off x="343693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4" name="Rectangle 2076"/>
            <p:cNvSpPr>
              <a:spLocks noChangeArrowheads="1"/>
            </p:cNvSpPr>
            <p:nvPr/>
          </p:nvSpPr>
          <p:spPr bwMode="auto">
            <a:xfrm>
              <a:off x="335438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5" name="Line 2077"/>
            <p:cNvSpPr>
              <a:spLocks noChangeShapeType="1"/>
            </p:cNvSpPr>
            <p:nvPr/>
          </p:nvSpPr>
          <p:spPr bwMode="auto">
            <a:xfrm>
              <a:off x="374173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6" name="Rectangle 2078"/>
            <p:cNvSpPr>
              <a:spLocks noChangeArrowheads="1"/>
            </p:cNvSpPr>
            <p:nvPr/>
          </p:nvSpPr>
          <p:spPr bwMode="auto">
            <a:xfrm>
              <a:off x="365918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1460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7" name="Line 2079"/>
            <p:cNvSpPr>
              <a:spLocks noChangeShapeType="1"/>
            </p:cNvSpPr>
            <p:nvPr/>
          </p:nvSpPr>
          <p:spPr bwMode="auto">
            <a:xfrm>
              <a:off x="404653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8" name="Rectangle 2080"/>
            <p:cNvSpPr>
              <a:spLocks noChangeArrowheads="1"/>
            </p:cNvSpPr>
            <p:nvPr/>
          </p:nvSpPr>
          <p:spPr bwMode="auto">
            <a:xfrm>
              <a:off x="3963988" y="6516688"/>
              <a:ext cx="230832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1480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9" name="Line 2081"/>
            <p:cNvSpPr>
              <a:spLocks noChangeShapeType="1"/>
            </p:cNvSpPr>
            <p:nvPr/>
          </p:nvSpPr>
          <p:spPr bwMode="auto">
            <a:xfrm>
              <a:off x="4351338" y="6497638"/>
              <a:ext cx="0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80" name="Rectangle 2083"/>
            <p:cNvSpPr>
              <a:spLocks noChangeArrowheads="1"/>
            </p:cNvSpPr>
            <p:nvPr/>
          </p:nvSpPr>
          <p:spPr bwMode="auto">
            <a:xfrm>
              <a:off x="2293780" y="6605458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m/z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1" name="Freeform 2209"/>
            <p:cNvSpPr>
              <a:spLocks/>
            </p:cNvSpPr>
            <p:nvPr/>
          </p:nvSpPr>
          <p:spPr bwMode="auto">
            <a:xfrm>
              <a:off x="541338" y="5103813"/>
              <a:ext cx="3816350" cy="1392237"/>
            </a:xfrm>
            <a:custGeom>
              <a:avLst/>
              <a:gdLst>
                <a:gd name="T0" fmla="*/ 34 w 1277"/>
                <a:gd name="T1" fmla="*/ 784 h 784"/>
                <a:gd name="T2" fmla="*/ 89 w 1277"/>
                <a:gd name="T3" fmla="*/ 783 h 784"/>
                <a:gd name="T4" fmla="*/ 118 w 1277"/>
                <a:gd name="T5" fmla="*/ 784 h 784"/>
                <a:gd name="T6" fmla="*/ 160 w 1277"/>
                <a:gd name="T7" fmla="*/ 784 h 784"/>
                <a:gd name="T8" fmla="*/ 197 w 1277"/>
                <a:gd name="T9" fmla="*/ 784 h 784"/>
                <a:gd name="T10" fmla="*/ 236 w 1277"/>
                <a:gd name="T11" fmla="*/ 784 h 784"/>
                <a:gd name="T12" fmla="*/ 337 w 1277"/>
                <a:gd name="T13" fmla="*/ 784 h 784"/>
                <a:gd name="T14" fmla="*/ 368 w 1277"/>
                <a:gd name="T15" fmla="*/ 784 h 784"/>
                <a:gd name="T16" fmla="*/ 379 w 1277"/>
                <a:gd name="T17" fmla="*/ 784 h 784"/>
                <a:gd name="T18" fmla="*/ 430 w 1277"/>
                <a:gd name="T19" fmla="*/ 784 h 784"/>
                <a:gd name="T20" fmla="*/ 445 w 1277"/>
                <a:gd name="T21" fmla="*/ 784 h 784"/>
                <a:gd name="T22" fmla="*/ 471 w 1277"/>
                <a:gd name="T23" fmla="*/ 784 h 784"/>
                <a:gd name="T24" fmla="*/ 486 w 1277"/>
                <a:gd name="T25" fmla="*/ 780 h 784"/>
                <a:gd name="T26" fmla="*/ 507 w 1277"/>
                <a:gd name="T27" fmla="*/ 784 h 784"/>
                <a:gd name="T28" fmla="*/ 520 w 1277"/>
                <a:gd name="T29" fmla="*/ 784 h 784"/>
                <a:gd name="T30" fmla="*/ 552 w 1277"/>
                <a:gd name="T31" fmla="*/ 784 h 784"/>
                <a:gd name="T32" fmla="*/ 592 w 1277"/>
                <a:gd name="T33" fmla="*/ 784 h 784"/>
                <a:gd name="T34" fmla="*/ 606 w 1277"/>
                <a:gd name="T35" fmla="*/ 784 h 784"/>
                <a:gd name="T36" fmla="*/ 623 w 1277"/>
                <a:gd name="T37" fmla="*/ 784 h 784"/>
                <a:gd name="T38" fmla="*/ 638 w 1277"/>
                <a:gd name="T39" fmla="*/ 784 h 784"/>
                <a:gd name="T40" fmla="*/ 649 w 1277"/>
                <a:gd name="T41" fmla="*/ 782 h 784"/>
                <a:gd name="T42" fmla="*/ 669 w 1277"/>
                <a:gd name="T43" fmla="*/ 784 h 784"/>
                <a:gd name="T44" fmla="*/ 689 w 1277"/>
                <a:gd name="T45" fmla="*/ 784 h 784"/>
                <a:gd name="T46" fmla="*/ 700 w 1277"/>
                <a:gd name="T47" fmla="*/ 784 h 784"/>
                <a:gd name="T48" fmla="*/ 734 w 1277"/>
                <a:gd name="T49" fmla="*/ 784 h 784"/>
                <a:gd name="T50" fmla="*/ 750 w 1277"/>
                <a:gd name="T51" fmla="*/ 776 h 784"/>
                <a:gd name="T52" fmla="*/ 760 w 1277"/>
                <a:gd name="T53" fmla="*/ 784 h 784"/>
                <a:gd name="T54" fmla="*/ 769 w 1277"/>
                <a:gd name="T55" fmla="*/ 784 h 784"/>
                <a:gd name="T56" fmla="*/ 778 w 1277"/>
                <a:gd name="T57" fmla="*/ 784 h 784"/>
                <a:gd name="T58" fmla="*/ 791 w 1277"/>
                <a:gd name="T59" fmla="*/ 784 h 784"/>
                <a:gd name="T60" fmla="*/ 802 w 1277"/>
                <a:gd name="T61" fmla="*/ 784 h 784"/>
                <a:gd name="T62" fmla="*/ 817 w 1277"/>
                <a:gd name="T63" fmla="*/ 784 h 784"/>
                <a:gd name="T64" fmla="*/ 829 w 1277"/>
                <a:gd name="T65" fmla="*/ 784 h 784"/>
                <a:gd name="T66" fmla="*/ 847 w 1277"/>
                <a:gd name="T67" fmla="*/ 784 h 784"/>
                <a:gd name="T68" fmla="*/ 862 w 1277"/>
                <a:gd name="T69" fmla="*/ 784 h 784"/>
                <a:gd name="T70" fmla="*/ 873 w 1277"/>
                <a:gd name="T71" fmla="*/ 784 h 784"/>
                <a:gd name="T72" fmla="*/ 881 w 1277"/>
                <a:gd name="T73" fmla="*/ 784 h 784"/>
                <a:gd name="T74" fmla="*/ 893 w 1277"/>
                <a:gd name="T75" fmla="*/ 784 h 784"/>
                <a:gd name="T76" fmla="*/ 905 w 1277"/>
                <a:gd name="T77" fmla="*/ 784 h 784"/>
                <a:gd name="T78" fmla="*/ 918 w 1277"/>
                <a:gd name="T79" fmla="*/ 784 h 784"/>
                <a:gd name="T80" fmla="*/ 928 w 1277"/>
                <a:gd name="T81" fmla="*/ 784 h 784"/>
                <a:gd name="T82" fmla="*/ 941 w 1277"/>
                <a:gd name="T83" fmla="*/ 784 h 784"/>
                <a:gd name="T84" fmla="*/ 969 w 1277"/>
                <a:gd name="T85" fmla="*/ 784 h 784"/>
                <a:gd name="T86" fmla="*/ 982 w 1277"/>
                <a:gd name="T87" fmla="*/ 784 h 784"/>
                <a:gd name="T88" fmla="*/ 999 w 1277"/>
                <a:gd name="T89" fmla="*/ 784 h 784"/>
                <a:gd name="T90" fmla="*/ 1009 w 1277"/>
                <a:gd name="T91" fmla="*/ 784 h 784"/>
                <a:gd name="T92" fmla="*/ 1025 w 1277"/>
                <a:gd name="T93" fmla="*/ 784 h 784"/>
                <a:gd name="T94" fmla="*/ 1036 w 1277"/>
                <a:gd name="T95" fmla="*/ 784 h 784"/>
                <a:gd name="T96" fmla="*/ 1051 w 1277"/>
                <a:gd name="T97" fmla="*/ 781 h 784"/>
                <a:gd name="T98" fmla="*/ 1066 w 1277"/>
                <a:gd name="T99" fmla="*/ 784 h 784"/>
                <a:gd name="T100" fmla="*/ 1086 w 1277"/>
                <a:gd name="T101" fmla="*/ 783 h 784"/>
                <a:gd name="T102" fmla="*/ 1102 w 1277"/>
                <a:gd name="T103" fmla="*/ 784 h 784"/>
                <a:gd name="T104" fmla="*/ 1117 w 1277"/>
                <a:gd name="T105" fmla="*/ 784 h 784"/>
                <a:gd name="T106" fmla="*/ 1132 w 1277"/>
                <a:gd name="T107" fmla="*/ 784 h 784"/>
                <a:gd name="T108" fmla="*/ 1147 w 1277"/>
                <a:gd name="T109" fmla="*/ 783 h 784"/>
                <a:gd name="T110" fmla="*/ 1162 w 1277"/>
                <a:gd name="T111" fmla="*/ 784 h 784"/>
                <a:gd name="T112" fmla="*/ 1175 w 1277"/>
                <a:gd name="T113" fmla="*/ 784 h 784"/>
                <a:gd name="T114" fmla="*/ 1187 w 1277"/>
                <a:gd name="T115" fmla="*/ 784 h 784"/>
                <a:gd name="T116" fmla="*/ 1203 w 1277"/>
                <a:gd name="T117" fmla="*/ 784 h 784"/>
                <a:gd name="T118" fmla="*/ 1223 w 1277"/>
                <a:gd name="T119" fmla="*/ 773 h 784"/>
                <a:gd name="T120" fmla="*/ 1238 w 1277"/>
                <a:gd name="T121" fmla="*/ 784 h 784"/>
                <a:gd name="T122" fmla="*/ 1253 w 1277"/>
                <a:gd name="T123" fmla="*/ 784 h 784"/>
                <a:gd name="T124" fmla="*/ 1275 w 1277"/>
                <a:gd name="T125" fmla="*/ 784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7" h="784">
                  <a:moveTo>
                    <a:pt x="0" y="784"/>
                  </a:moveTo>
                  <a:lnTo>
                    <a:pt x="8" y="784"/>
                  </a:lnTo>
                  <a:lnTo>
                    <a:pt x="9" y="784"/>
                  </a:lnTo>
                  <a:lnTo>
                    <a:pt x="9" y="784"/>
                  </a:lnTo>
                  <a:lnTo>
                    <a:pt x="21" y="784"/>
                  </a:lnTo>
                  <a:lnTo>
                    <a:pt x="21" y="784"/>
                  </a:lnTo>
                  <a:lnTo>
                    <a:pt x="21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23" y="784"/>
                  </a:lnTo>
                  <a:lnTo>
                    <a:pt x="24" y="784"/>
                  </a:lnTo>
                  <a:lnTo>
                    <a:pt x="24" y="784"/>
                  </a:lnTo>
                  <a:lnTo>
                    <a:pt x="34" y="784"/>
                  </a:lnTo>
                  <a:lnTo>
                    <a:pt x="34" y="784"/>
                  </a:lnTo>
                  <a:lnTo>
                    <a:pt x="34" y="784"/>
                  </a:lnTo>
                  <a:lnTo>
                    <a:pt x="35" y="784"/>
                  </a:lnTo>
                  <a:lnTo>
                    <a:pt x="35" y="784"/>
                  </a:lnTo>
                  <a:lnTo>
                    <a:pt x="58" y="784"/>
                  </a:lnTo>
                  <a:lnTo>
                    <a:pt x="58" y="784"/>
                  </a:lnTo>
                  <a:lnTo>
                    <a:pt x="58" y="784"/>
                  </a:lnTo>
                  <a:lnTo>
                    <a:pt x="84" y="784"/>
                  </a:lnTo>
                  <a:lnTo>
                    <a:pt x="84" y="784"/>
                  </a:lnTo>
                  <a:lnTo>
                    <a:pt x="84" y="778"/>
                  </a:lnTo>
                  <a:lnTo>
                    <a:pt x="85" y="784"/>
                  </a:lnTo>
                  <a:lnTo>
                    <a:pt x="85" y="784"/>
                  </a:lnTo>
                  <a:lnTo>
                    <a:pt x="89" y="784"/>
                  </a:lnTo>
                  <a:lnTo>
                    <a:pt x="89" y="784"/>
                  </a:lnTo>
                  <a:lnTo>
                    <a:pt x="89" y="783"/>
                  </a:lnTo>
                  <a:lnTo>
                    <a:pt x="90" y="783"/>
                  </a:lnTo>
                  <a:lnTo>
                    <a:pt x="90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93" y="784"/>
                  </a:lnTo>
                  <a:lnTo>
                    <a:pt x="94" y="784"/>
                  </a:lnTo>
                  <a:lnTo>
                    <a:pt x="94" y="784"/>
                  </a:lnTo>
                  <a:lnTo>
                    <a:pt x="95" y="784"/>
                  </a:lnTo>
                  <a:lnTo>
                    <a:pt x="95" y="784"/>
                  </a:lnTo>
                  <a:lnTo>
                    <a:pt x="100" y="784"/>
                  </a:lnTo>
                  <a:lnTo>
                    <a:pt x="100" y="784"/>
                  </a:lnTo>
                  <a:lnTo>
                    <a:pt x="100" y="784"/>
                  </a:lnTo>
                  <a:lnTo>
                    <a:pt x="118" y="784"/>
                  </a:lnTo>
                  <a:lnTo>
                    <a:pt x="118" y="784"/>
                  </a:lnTo>
                  <a:lnTo>
                    <a:pt x="118" y="784"/>
                  </a:lnTo>
                  <a:lnTo>
                    <a:pt x="119" y="784"/>
                  </a:lnTo>
                  <a:lnTo>
                    <a:pt x="119" y="784"/>
                  </a:lnTo>
                  <a:lnTo>
                    <a:pt x="124" y="784"/>
                  </a:lnTo>
                  <a:lnTo>
                    <a:pt x="124" y="784"/>
                  </a:lnTo>
                  <a:lnTo>
                    <a:pt x="124" y="784"/>
                  </a:lnTo>
                  <a:lnTo>
                    <a:pt x="155" y="784"/>
                  </a:lnTo>
                  <a:lnTo>
                    <a:pt x="155" y="784"/>
                  </a:lnTo>
                  <a:lnTo>
                    <a:pt x="155" y="784"/>
                  </a:lnTo>
                  <a:lnTo>
                    <a:pt x="156" y="784"/>
                  </a:lnTo>
                  <a:lnTo>
                    <a:pt x="156" y="784"/>
                  </a:lnTo>
                  <a:lnTo>
                    <a:pt x="160" y="784"/>
                  </a:lnTo>
                  <a:lnTo>
                    <a:pt x="160" y="784"/>
                  </a:lnTo>
                  <a:lnTo>
                    <a:pt x="160" y="784"/>
                  </a:lnTo>
                  <a:lnTo>
                    <a:pt x="161" y="784"/>
                  </a:lnTo>
                  <a:lnTo>
                    <a:pt x="161" y="784"/>
                  </a:lnTo>
                  <a:lnTo>
                    <a:pt x="171" y="784"/>
                  </a:lnTo>
                  <a:lnTo>
                    <a:pt x="171" y="784"/>
                  </a:lnTo>
                  <a:lnTo>
                    <a:pt x="171" y="784"/>
                  </a:lnTo>
                  <a:lnTo>
                    <a:pt x="176" y="784"/>
                  </a:lnTo>
                  <a:lnTo>
                    <a:pt x="176" y="784"/>
                  </a:lnTo>
                  <a:lnTo>
                    <a:pt x="176" y="784"/>
                  </a:lnTo>
                  <a:lnTo>
                    <a:pt x="187" y="784"/>
                  </a:lnTo>
                  <a:lnTo>
                    <a:pt x="187" y="784"/>
                  </a:lnTo>
                  <a:lnTo>
                    <a:pt x="187" y="784"/>
                  </a:lnTo>
                  <a:lnTo>
                    <a:pt x="196" y="784"/>
                  </a:lnTo>
                  <a:lnTo>
                    <a:pt x="197" y="784"/>
                  </a:lnTo>
                  <a:lnTo>
                    <a:pt x="197" y="784"/>
                  </a:lnTo>
                  <a:lnTo>
                    <a:pt x="203" y="784"/>
                  </a:lnTo>
                  <a:lnTo>
                    <a:pt x="203" y="784"/>
                  </a:lnTo>
                  <a:lnTo>
                    <a:pt x="203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06" y="784"/>
                  </a:lnTo>
                  <a:lnTo>
                    <a:pt x="230" y="784"/>
                  </a:lnTo>
                  <a:lnTo>
                    <a:pt x="230" y="784"/>
                  </a:lnTo>
                  <a:lnTo>
                    <a:pt x="230" y="784"/>
                  </a:lnTo>
                  <a:lnTo>
                    <a:pt x="231" y="784"/>
                  </a:lnTo>
                  <a:lnTo>
                    <a:pt x="231" y="784"/>
                  </a:lnTo>
                  <a:lnTo>
                    <a:pt x="232" y="780"/>
                  </a:lnTo>
                  <a:lnTo>
                    <a:pt x="232" y="784"/>
                  </a:lnTo>
                  <a:lnTo>
                    <a:pt x="236" y="784"/>
                  </a:lnTo>
                  <a:lnTo>
                    <a:pt x="236" y="784"/>
                  </a:lnTo>
                  <a:lnTo>
                    <a:pt x="236" y="784"/>
                  </a:lnTo>
                  <a:lnTo>
                    <a:pt x="237" y="784"/>
                  </a:lnTo>
                  <a:lnTo>
                    <a:pt x="237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57" y="784"/>
                  </a:lnTo>
                  <a:lnTo>
                    <a:pt x="288" y="784"/>
                  </a:lnTo>
                  <a:lnTo>
                    <a:pt x="288" y="784"/>
                  </a:lnTo>
                  <a:lnTo>
                    <a:pt x="288" y="784"/>
                  </a:lnTo>
                  <a:lnTo>
                    <a:pt x="304" y="784"/>
                  </a:lnTo>
                  <a:lnTo>
                    <a:pt x="304" y="784"/>
                  </a:lnTo>
                  <a:lnTo>
                    <a:pt x="304" y="784"/>
                  </a:lnTo>
                  <a:lnTo>
                    <a:pt x="337" y="784"/>
                  </a:lnTo>
                  <a:lnTo>
                    <a:pt x="337" y="784"/>
                  </a:lnTo>
                  <a:lnTo>
                    <a:pt x="337" y="784"/>
                  </a:lnTo>
                  <a:lnTo>
                    <a:pt x="344" y="784"/>
                  </a:lnTo>
                  <a:lnTo>
                    <a:pt x="344" y="784"/>
                  </a:lnTo>
                  <a:lnTo>
                    <a:pt x="344" y="784"/>
                  </a:lnTo>
                  <a:lnTo>
                    <a:pt x="358" y="784"/>
                  </a:lnTo>
                  <a:lnTo>
                    <a:pt x="358" y="784"/>
                  </a:lnTo>
                  <a:lnTo>
                    <a:pt x="358" y="784"/>
                  </a:lnTo>
                  <a:lnTo>
                    <a:pt x="359" y="784"/>
                  </a:lnTo>
                  <a:lnTo>
                    <a:pt x="359" y="784"/>
                  </a:lnTo>
                  <a:lnTo>
                    <a:pt x="364" y="784"/>
                  </a:lnTo>
                  <a:lnTo>
                    <a:pt x="364" y="784"/>
                  </a:lnTo>
                  <a:lnTo>
                    <a:pt x="364" y="784"/>
                  </a:lnTo>
                  <a:lnTo>
                    <a:pt x="368" y="784"/>
                  </a:lnTo>
                  <a:lnTo>
                    <a:pt x="368" y="782"/>
                  </a:lnTo>
                  <a:lnTo>
                    <a:pt x="368" y="784"/>
                  </a:lnTo>
                  <a:lnTo>
                    <a:pt x="369" y="784"/>
                  </a:lnTo>
                  <a:lnTo>
                    <a:pt x="369" y="784"/>
                  </a:lnTo>
                  <a:lnTo>
                    <a:pt x="373" y="784"/>
                  </a:lnTo>
                  <a:lnTo>
                    <a:pt x="373" y="784"/>
                  </a:lnTo>
                  <a:lnTo>
                    <a:pt x="373" y="783"/>
                  </a:lnTo>
                  <a:lnTo>
                    <a:pt x="374" y="784"/>
                  </a:lnTo>
                  <a:lnTo>
                    <a:pt x="374" y="784"/>
                  </a:lnTo>
                  <a:lnTo>
                    <a:pt x="378" y="784"/>
                  </a:lnTo>
                  <a:lnTo>
                    <a:pt x="378" y="784"/>
                  </a:lnTo>
                  <a:lnTo>
                    <a:pt x="378" y="784"/>
                  </a:lnTo>
                  <a:lnTo>
                    <a:pt x="379" y="784"/>
                  </a:lnTo>
                  <a:lnTo>
                    <a:pt x="379" y="784"/>
                  </a:lnTo>
                  <a:lnTo>
                    <a:pt x="383" y="784"/>
                  </a:lnTo>
                  <a:lnTo>
                    <a:pt x="383" y="784"/>
                  </a:lnTo>
                  <a:lnTo>
                    <a:pt x="383" y="784"/>
                  </a:lnTo>
                  <a:lnTo>
                    <a:pt x="384" y="784"/>
                  </a:lnTo>
                  <a:lnTo>
                    <a:pt x="384" y="784"/>
                  </a:lnTo>
                  <a:lnTo>
                    <a:pt x="399" y="784"/>
                  </a:lnTo>
                  <a:lnTo>
                    <a:pt x="399" y="784"/>
                  </a:lnTo>
                  <a:lnTo>
                    <a:pt x="399" y="784"/>
                  </a:lnTo>
                  <a:lnTo>
                    <a:pt x="421" y="784"/>
                  </a:lnTo>
                  <a:lnTo>
                    <a:pt x="421" y="784"/>
                  </a:lnTo>
                  <a:lnTo>
                    <a:pt x="421" y="784"/>
                  </a:lnTo>
                  <a:lnTo>
                    <a:pt x="422" y="784"/>
                  </a:lnTo>
                  <a:lnTo>
                    <a:pt x="422" y="784"/>
                  </a:lnTo>
                  <a:lnTo>
                    <a:pt x="430" y="784"/>
                  </a:lnTo>
                  <a:lnTo>
                    <a:pt x="430" y="784"/>
                  </a:lnTo>
                  <a:lnTo>
                    <a:pt x="430" y="784"/>
                  </a:lnTo>
                  <a:lnTo>
                    <a:pt x="436" y="784"/>
                  </a:lnTo>
                  <a:lnTo>
                    <a:pt x="436" y="784"/>
                  </a:lnTo>
                  <a:lnTo>
                    <a:pt x="436" y="784"/>
                  </a:lnTo>
                  <a:lnTo>
                    <a:pt x="437" y="784"/>
                  </a:lnTo>
                  <a:lnTo>
                    <a:pt x="437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39" y="784"/>
                  </a:lnTo>
                  <a:lnTo>
                    <a:pt x="440" y="784"/>
                  </a:lnTo>
                  <a:lnTo>
                    <a:pt x="440" y="784"/>
                  </a:lnTo>
                  <a:lnTo>
                    <a:pt x="444" y="784"/>
                  </a:lnTo>
                  <a:lnTo>
                    <a:pt x="445" y="784"/>
                  </a:lnTo>
                  <a:lnTo>
                    <a:pt x="445" y="784"/>
                  </a:lnTo>
                  <a:lnTo>
                    <a:pt x="450" y="784"/>
                  </a:lnTo>
                  <a:lnTo>
                    <a:pt x="450" y="784"/>
                  </a:lnTo>
                  <a:lnTo>
                    <a:pt x="450" y="784"/>
                  </a:lnTo>
                  <a:lnTo>
                    <a:pt x="459" y="784"/>
                  </a:lnTo>
                  <a:lnTo>
                    <a:pt x="459" y="784"/>
                  </a:lnTo>
                  <a:lnTo>
                    <a:pt x="459" y="784"/>
                  </a:lnTo>
                  <a:lnTo>
                    <a:pt x="460" y="784"/>
                  </a:lnTo>
                  <a:lnTo>
                    <a:pt x="460" y="784"/>
                  </a:lnTo>
                  <a:lnTo>
                    <a:pt x="470" y="784"/>
                  </a:lnTo>
                  <a:lnTo>
                    <a:pt x="470" y="784"/>
                  </a:lnTo>
                  <a:lnTo>
                    <a:pt x="470" y="784"/>
                  </a:lnTo>
                  <a:lnTo>
                    <a:pt x="471" y="784"/>
                  </a:lnTo>
                  <a:lnTo>
                    <a:pt x="471" y="784"/>
                  </a:lnTo>
                  <a:lnTo>
                    <a:pt x="475" y="784"/>
                  </a:lnTo>
                  <a:lnTo>
                    <a:pt x="475" y="784"/>
                  </a:lnTo>
                  <a:lnTo>
                    <a:pt x="475" y="784"/>
                  </a:lnTo>
                  <a:lnTo>
                    <a:pt x="476" y="784"/>
                  </a:lnTo>
                  <a:lnTo>
                    <a:pt x="476" y="784"/>
                  </a:lnTo>
                  <a:lnTo>
                    <a:pt x="480" y="784"/>
                  </a:lnTo>
                  <a:lnTo>
                    <a:pt x="480" y="784"/>
                  </a:lnTo>
                  <a:lnTo>
                    <a:pt x="480" y="784"/>
                  </a:lnTo>
                  <a:lnTo>
                    <a:pt x="481" y="784"/>
                  </a:lnTo>
                  <a:lnTo>
                    <a:pt x="481" y="784"/>
                  </a:lnTo>
                  <a:lnTo>
                    <a:pt x="482" y="784"/>
                  </a:lnTo>
                  <a:lnTo>
                    <a:pt x="482" y="784"/>
                  </a:lnTo>
                  <a:lnTo>
                    <a:pt x="486" y="784"/>
                  </a:lnTo>
                  <a:lnTo>
                    <a:pt x="486" y="780"/>
                  </a:lnTo>
                  <a:lnTo>
                    <a:pt x="486" y="784"/>
                  </a:lnTo>
                  <a:lnTo>
                    <a:pt x="491" y="784"/>
                  </a:lnTo>
                  <a:lnTo>
                    <a:pt x="491" y="783"/>
                  </a:lnTo>
                  <a:lnTo>
                    <a:pt x="491" y="784"/>
                  </a:lnTo>
                  <a:lnTo>
                    <a:pt x="496" y="784"/>
                  </a:lnTo>
                  <a:lnTo>
                    <a:pt x="496" y="784"/>
                  </a:lnTo>
                  <a:lnTo>
                    <a:pt x="496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1" y="784"/>
                  </a:lnTo>
                  <a:lnTo>
                    <a:pt x="506" y="784"/>
                  </a:lnTo>
                  <a:lnTo>
                    <a:pt x="506" y="784"/>
                  </a:lnTo>
                  <a:lnTo>
                    <a:pt x="506" y="784"/>
                  </a:lnTo>
                  <a:lnTo>
                    <a:pt x="507" y="784"/>
                  </a:lnTo>
                  <a:lnTo>
                    <a:pt x="507" y="784"/>
                  </a:lnTo>
                  <a:lnTo>
                    <a:pt x="508" y="784"/>
                  </a:lnTo>
                  <a:lnTo>
                    <a:pt x="508" y="784"/>
                  </a:lnTo>
                  <a:lnTo>
                    <a:pt x="511" y="784"/>
                  </a:lnTo>
                  <a:lnTo>
                    <a:pt x="511" y="784"/>
                  </a:lnTo>
                  <a:lnTo>
                    <a:pt x="511" y="784"/>
                  </a:lnTo>
                  <a:lnTo>
                    <a:pt x="512" y="784"/>
                  </a:lnTo>
                  <a:lnTo>
                    <a:pt x="512" y="784"/>
                  </a:lnTo>
                  <a:lnTo>
                    <a:pt x="517" y="784"/>
                  </a:lnTo>
                  <a:lnTo>
                    <a:pt x="517" y="784"/>
                  </a:lnTo>
                  <a:lnTo>
                    <a:pt x="517" y="784"/>
                  </a:lnTo>
                  <a:lnTo>
                    <a:pt x="520" y="784"/>
                  </a:lnTo>
                  <a:lnTo>
                    <a:pt x="520" y="784"/>
                  </a:lnTo>
                  <a:lnTo>
                    <a:pt x="520" y="784"/>
                  </a:lnTo>
                  <a:lnTo>
                    <a:pt x="521" y="784"/>
                  </a:lnTo>
                  <a:lnTo>
                    <a:pt x="521" y="784"/>
                  </a:lnTo>
                  <a:lnTo>
                    <a:pt x="532" y="784"/>
                  </a:lnTo>
                  <a:lnTo>
                    <a:pt x="532" y="784"/>
                  </a:lnTo>
                  <a:lnTo>
                    <a:pt x="532" y="784"/>
                  </a:lnTo>
                  <a:lnTo>
                    <a:pt x="533" y="784"/>
                  </a:lnTo>
                  <a:lnTo>
                    <a:pt x="533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47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49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52" y="784"/>
                  </a:lnTo>
                  <a:lnTo>
                    <a:pt x="572" y="784"/>
                  </a:lnTo>
                  <a:lnTo>
                    <a:pt x="572" y="784"/>
                  </a:lnTo>
                  <a:lnTo>
                    <a:pt x="572" y="784"/>
                  </a:lnTo>
                  <a:lnTo>
                    <a:pt x="573" y="784"/>
                  </a:lnTo>
                  <a:lnTo>
                    <a:pt x="573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77" y="784"/>
                  </a:lnTo>
                  <a:lnTo>
                    <a:pt x="583" y="784"/>
                  </a:lnTo>
                  <a:lnTo>
                    <a:pt x="583" y="784"/>
                  </a:lnTo>
                  <a:lnTo>
                    <a:pt x="583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2" y="784"/>
                  </a:lnTo>
                  <a:lnTo>
                    <a:pt x="593" y="779"/>
                  </a:lnTo>
                  <a:lnTo>
                    <a:pt x="593" y="784"/>
                  </a:lnTo>
                  <a:lnTo>
                    <a:pt x="597" y="784"/>
                  </a:lnTo>
                  <a:lnTo>
                    <a:pt x="597" y="784"/>
                  </a:lnTo>
                  <a:lnTo>
                    <a:pt x="597" y="784"/>
                  </a:lnTo>
                  <a:lnTo>
                    <a:pt x="598" y="783"/>
                  </a:lnTo>
                  <a:lnTo>
                    <a:pt x="598" y="784"/>
                  </a:lnTo>
                  <a:lnTo>
                    <a:pt x="603" y="784"/>
                  </a:lnTo>
                  <a:lnTo>
                    <a:pt x="603" y="784"/>
                  </a:lnTo>
                  <a:lnTo>
                    <a:pt x="603" y="784"/>
                  </a:lnTo>
                  <a:lnTo>
                    <a:pt x="606" y="784"/>
                  </a:lnTo>
                  <a:lnTo>
                    <a:pt x="606" y="784"/>
                  </a:lnTo>
                  <a:lnTo>
                    <a:pt x="606" y="784"/>
                  </a:lnTo>
                  <a:lnTo>
                    <a:pt x="607" y="784"/>
                  </a:lnTo>
                  <a:lnTo>
                    <a:pt x="607" y="784"/>
                  </a:lnTo>
                  <a:lnTo>
                    <a:pt x="608" y="784"/>
                  </a:lnTo>
                  <a:lnTo>
                    <a:pt x="608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3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18" y="784"/>
                  </a:lnTo>
                  <a:lnTo>
                    <a:pt x="623" y="784"/>
                  </a:lnTo>
                  <a:lnTo>
                    <a:pt x="623" y="753"/>
                  </a:lnTo>
                  <a:lnTo>
                    <a:pt x="623" y="784"/>
                  </a:lnTo>
                  <a:lnTo>
                    <a:pt x="624" y="784"/>
                  </a:lnTo>
                  <a:lnTo>
                    <a:pt x="624" y="784"/>
                  </a:lnTo>
                  <a:lnTo>
                    <a:pt x="628" y="784"/>
                  </a:lnTo>
                  <a:lnTo>
                    <a:pt x="628" y="784"/>
                  </a:lnTo>
                  <a:lnTo>
                    <a:pt x="628" y="758"/>
                  </a:lnTo>
                  <a:lnTo>
                    <a:pt x="629" y="784"/>
                  </a:lnTo>
                  <a:lnTo>
                    <a:pt x="629" y="784"/>
                  </a:lnTo>
                  <a:lnTo>
                    <a:pt x="633" y="784"/>
                  </a:lnTo>
                  <a:lnTo>
                    <a:pt x="633" y="784"/>
                  </a:lnTo>
                  <a:lnTo>
                    <a:pt x="633" y="771"/>
                  </a:lnTo>
                  <a:lnTo>
                    <a:pt x="634" y="777"/>
                  </a:lnTo>
                  <a:lnTo>
                    <a:pt x="634" y="784"/>
                  </a:lnTo>
                  <a:lnTo>
                    <a:pt x="638" y="784"/>
                  </a:lnTo>
                  <a:lnTo>
                    <a:pt x="638" y="784"/>
                  </a:lnTo>
                  <a:lnTo>
                    <a:pt x="638" y="783"/>
                  </a:lnTo>
                  <a:lnTo>
                    <a:pt x="639" y="780"/>
                  </a:lnTo>
                  <a:lnTo>
                    <a:pt x="639" y="784"/>
                  </a:lnTo>
                  <a:lnTo>
                    <a:pt x="642" y="784"/>
                  </a:lnTo>
                  <a:lnTo>
                    <a:pt x="642" y="784"/>
                  </a:lnTo>
                  <a:lnTo>
                    <a:pt x="642" y="784"/>
                  </a:lnTo>
                  <a:lnTo>
                    <a:pt x="643" y="784"/>
                  </a:lnTo>
                  <a:lnTo>
                    <a:pt x="643" y="784"/>
                  </a:lnTo>
                  <a:lnTo>
                    <a:pt x="644" y="782"/>
                  </a:lnTo>
                  <a:lnTo>
                    <a:pt x="644" y="784"/>
                  </a:lnTo>
                  <a:lnTo>
                    <a:pt x="648" y="784"/>
                  </a:lnTo>
                  <a:lnTo>
                    <a:pt x="648" y="784"/>
                  </a:lnTo>
                  <a:lnTo>
                    <a:pt x="648" y="784"/>
                  </a:lnTo>
                  <a:lnTo>
                    <a:pt x="649" y="782"/>
                  </a:lnTo>
                  <a:lnTo>
                    <a:pt x="649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54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59" y="784"/>
                  </a:lnTo>
                  <a:lnTo>
                    <a:pt x="663" y="784"/>
                  </a:lnTo>
                  <a:lnTo>
                    <a:pt x="663" y="784"/>
                  </a:lnTo>
                  <a:lnTo>
                    <a:pt x="663" y="784"/>
                  </a:lnTo>
                  <a:lnTo>
                    <a:pt x="664" y="784"/>
                  </a:lnTo>
                  <a:lnTo>
                    <a:pt x="664" y="784"/>
                  </a:lnTo>
                  <a:lnTo>
                    <a:pt x="669" y="784"/>
                  </a:lnTo>
                  <a:lnTo>
                    <a:pt x="669" y="784"/>
                  </a:lnTo>
                  <a:lnTo>
                    <a:pt x="669" y="784"/>
                  </a:lnTo>
                  <a:lnTo>
                    <a:pt x="670" y="784"/>
                  </a:lnTo>
                  <a:lnTo>
                    <a:pt x="670" y="784"/>
                  </a:lnTo>
                  <a:lnTo>
                    <a:pt x="671" y="784"/>
                  </a:lnTo>
                  <a:lnTo>
                    <a:pt x="671" y="784"/>
                  </a:lnTo>
                  <a:lnTo>
                    <a:pt x="679" y="784"/>
                  </a:lnTo>
                  <a:lnTo>
                    <a:pt x="679" y="784"/>
                  </a:lnTo>
                  <a:lnTo>
                    <a:pt x="679" y="784"/>
                  </a:lnTo>
                  <a:lnTo>
                    <a:pt x="680" y="784"/>
                  </a:lnTo>
                  <a:lnTo>
                    <a:pt x="680" y="784"/>
                  </a:lnTo>
                  <a:lnTo>
                    <a:pt x="684" y="784"/>
                  </a:lnTo>
                  <a:lnTo>
                    <a:pt x="684" y="784"/>
                  </a:lnTo>
                  <a:lnTo>
                    <a:pt x="684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89" y="784"/>
                  </a:lnTo>
                  <a:lnTo>
                    <a:pt x="690" y="784"/>
                  </a:lnTo>
                  <a:lnTo>
                    <a:pt x="690" y="784"/>
                  </a:lnTo>
                  <a:lnTo>
                    <a:pt x="694" y="784"/>
                  </a:lnTo>
                  <a:lnTo>
                    <a:pt x="694" y="784"/>
                  </a:lnTo>
                  <a:lnTo>
                    <a:pt x="694" y="783"/>
                  </a:lnTo>
                  <a:lnTo>
                    <a:pt x="695" y="782"/>
                  </a:lnTo>
                  <a:lnTo>
                    <a:pt x="695" y="784"/>
                  </a:lnTo>
                  <a:lnTo>
                    <a:pt x="699" y="784"/>
                  </a:lnTo>
                  <a:lnTo>
                    <a:pt x="699" y="784"/>
                  </a:lnTo>
                  <a:lnTo>
                    <a:pt x="699" y="784"/>
                  </a:lnTo>
                  <a:lnTo>
                    <a:pt x="700" y="783"/>
                  </a:lnTo>
                  <a:lnTo>
                    <a:pt x="700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4" y="784"/>
                  </a:lnTo>
                  <a:lnTo>
                    <a:pt x="705" y="784"/>
                  </a:lnTo>
                  <a:lnTo>
                    <a:pt x="705" y="784"/>
                  </a:lnTo>
                  <a:lnTo>
                    <a:pt x="709" y="784"/>
                  </a:lnTo>
                  <a:lnTo>
                    <a:pt x="709" y="784"/>
                  </a:lnTo>
                  <a:lnTo>
                    <a:pt x="709" y="784"/>
                  </a:lnTo>
                  <a:lnTo>
                    <a:pt x="710" y="784"/>
                  </a:lnTo>
                  <a:lnTo>
                    <a:pt x="710" y="784"/>
                  </a:lnTo>
                  <a:lnTo>
                    <a:pt x="733" y="784"/>
                  </a:lnTo>
                  <a:lnTo>
                    <a:pt x="733" y="784"/>
                  </a:lnTo>
                  <a:lnTo>
                    <a:pt x="733" y="784"/>
                  </a:lnTo>
                  <a:lnTo>
                    <a:pt x="734" y="784"/>
                  </a:lnTo>
                  <a:lnTo>
                    <a:pt x="734" y="784"/>
                  </a:lnTo>
                  <a:lnTo>
                    <a:pt x="735" y="780"/>
                  </a:lnTo>
                  <a:lnTo>
                    <a:pt x="735" y="784"/>
                  </a:lnTo>
                  <a:lnTo>
                    <a:pt x="740" y="784"/>
                  </a:lnTo>
                  <a:lnTo>
                    <a:pt x="740" y="779"/>
                  </a:lnTo>
                  <a:lnTo>
                    <a:pt x="740" y="784"/>
                  </a:lnTo>
                  <a:lnTo>
                    <a:pt x="745" y="784"/>
                  </a:lnTo>
                  <a:lnTo>
                    <a:pt x="745" y="775"/>
                  </a:lnTo>
                  <a:lnTo>
                    <a:pt x="745" y="784"/>
                  </a:lnTo>
                  <a:lnTo>
                    <a:pt x="746" y="784"/>
                  </a:lnTo>
                  <a:lnTo>
                    <a:pt x="746" y="784"/>
                  </a:lnTo>
                  <a:lnTo>
                    <a:pt x="750" y="784"/>
                  </a:lnTo>
                  <a:lnTo>
                    <a:pt x="750" y="784"/>
                  </a:lnTo>
                  <a:lnTo>
                    <a:pt x="750" y="776"/>
                  </a:lnTo>
                  <a:lnTo>
                    <a:pt x="751" y="784"/>
                  </a:lnTo>
                  <a:lnTo>
                    <a:pt x="751" y="784"/>
                  </a:lnTo>
                  <a:lnTo>
                    <a:pt x="754" y="784"/>
                  </a:lnTo>
                  <a:lnTo>
                    <a:pt x="755" y="784"/>
                  </a:lnTo>
                  <a:lnTo>
                    <a:pt x="755" y="775"/>
                  </a:lnTo>
                  <a:lnTo>
                    <a:pt x="756" y="773"/>
                  </a:lnTo>
                  <a:lnTo>
                    <a:pt x="756" y="784"/>
                  </a:lnTo>
                  <a:lnTo>
                    <a:pt x="758" y="784"/>
                  </a:lnTo>
                  <a:lnTo>
                    <a:pt x="758" y="784"/>
                  </a:lnTo>
                  <a:lnTo>
                    <a:pt x="758" y="784"/>
                  </a:lnTo>
                  <a:lnTo>
                    <a:pt x="759" y="784"/>
                  </a:lnTo>
                  <a:lnTo>
                    <a:pt x="759" y="784"/>
                  </a:lnTo>
                  <a:lnTo>
                    <a:pt x="760" y="784"/>
                  </a:lnTo>
                  <a:lnTo>
                    <a:pt x="760" y="784"/>
                  </a:lnTo>
                  <a:lnTo>
                    <a:pt x="761" y="775"/>
                  </a:lnTo>
                  <a:lnTo>
                    <a:pt x="761" y="784"/>
                  </a:lnTo>
                  <a:lnTo>
                    <a:pt x="762" y="784"/>
                  </a:lnTo>
                  <a:lnTo>
                    <a:pt x="762" y="784"/>
                  </a:lnTo>
                  <a:lnTo>
                    <a:pt x="763" y="784"/>
                  </a:lnTo>
                  <a:lnTo>
                    <a:pt x="763" y="784"/>
                  </a:lnTo>
                  <a:lnTo>
                    <a:pt x="764" y="784"/>
                  </a:lnTo>
                  <a:lnTo>
                    <a:pt x="764" y="784"/>
                  </a:lnTo>
                  <a:lnTo>
                    <a:pt x="765" y="784"/>
                  </a:lnTo>
                  <a:lnTo>
                    <a:pt x="765" y="784"/>
                  </a:lnTo>
                  <a:lnTo>
                    <a:pt x="766" y="0"/>
                  </a:lnTo>
                  <a:lnTo>
                    <a:pt x="766" y="784"/>
                  </a:lnTo>
                  <a:lnTo>
                    <a:pt x="769" y="784"/>
                  </a:lnTo>
                  <a:lnTo>
                    <a:pt x="769" y="784"/>
                  </a:lnTo>
                  <a:lnTo>
                    <a:pt x="769" y="784"/>
                  </a:lnTo>
                  <a:lnTo>
                    <a:pt x="771" y="784"/>
                  </a:lnTo>
                  <a:lnTo>
                    <a:pt x="771" y="95"/>
                  </a:lnTo>
                  <a:lnTo>
                    <a:pt x="771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3" y="784"/>
                  </a:lnTo>
                  <a:lnTo>
                    <a:pt x="775" y="784"/>
                  </a:lnTo>
                  <a:lnTo>
                    <a:pt x="775" y="784"/>
                  </a:lnTo>
                  <a:lnTo>
                    <a:pt x="775" y="784"/>
                  </a:lnTo>
                  <a:lnTo>
                    <a:pt x="776" y="449"/>
                  </a:lnTo>
                  <a:lnTo>
                    <a:pt x="776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78" y="784"/>
                  </a:lnTo>
                  <a:lnTo>
                    <a:pt x="780" y="784"/>
                  </a:lnTo>
                  <a:lnTo>
                    <a:pt x="780" y="784"/>
                  </a:lnTo>
                  <a:lnTo>
                    <a:pt x="780" y="784"/>
                  </a:lnTo>
                  <a:lnTo>
                    <a:pt x="781" y="676"/>
                  </a:lnTo>
                  <a:lnTo>
                    <a:pt x="781" y="784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783" y="784"/>
                  </a:lnTo>
                  <a:lnTo>
                    <a:pt x="786" y="784"/>
                  </a:lnTo>
                  <a:lnTo>
                    <a:pt x="786" y="755"/>
                  </a:lnTo>
                  <a:lnTo>
                    <a:pt x="786" y="784"/>
                  </a:lnTo>
                  <a:lnTo>
                    <a:pt x="787" y="784"/>
                  </a:lnTo>
                  <a:lnTo>
                    <a:pt x="791" y="784"/>
                  </a:lnTo>
                  <a:lnTo>
                    <a:pt x="791" y="784"/>
                  </a:lnTo>
                  <a:lnTo>
                    <a:pt x="791" y="778"/>
                  </a:lnTo>
                  <a:lnTo>
                    <a:pt x="792" y="784"/>
                  </a:lnTo>
                  <a:lnTo>
                    <a:pt x="792" y="784"/>
                  </a:lnTo>
                  <a:lnTo>
                    <a:pt x="796" y="784"/>
                  </a:lnTo>
                  <a:lnTo>
                    <a:pt x="796" y="784"/>
                  </a:lnTo>
                  <a:lnTo>
                    <a:pt x="796" y="784"/>
                  </a:lnTo>
                  <a:lnTo>
                    <a:pt x="797" y="784"/>
                  </a:lnTo>
                  <a:lnTo>
                    <a:pt x="797" y="784"/>
                  </a:lnTo>
                  <a:lnTo>
                    <a:pt x="801" y="784"/>
                  </a:lnTo>
                  <a:lnTo>
                    <a:pt x="801" y="784"/>
                  </a:lnTo>
                  <a:lnTo>
                    <a:pt x="801" y="784"/>
                  </a:lnTo>
                  <a:lnTo>
                    <a:pt x="802" y="784"/>
                  </a:lnTo>
                  <a:lnTo>
                    <a:pt x="802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06" y="784"/>
                  </a:lnTo>
                  <a:lnTo>
                    <a:pt x="807" y="784"/>
                  </a:lnTo>
                  <a:lnTo>
                    <a:pt x="811" y="784"/>
                  </a:lnTo>
                  <a:lnTo>
                    <a:pt x="811" y="784"/>
                  </a:lnTo>
                  <a:lnTo>
                    <a:pt x="811" y="784"/>
                  </a:lnTo>
                  <a:lnTo>
                    <a:pt x="812" y="784"/>
                  </a:lnTo>
                  <a:lnTo>
                    <a:pt x="812" y="784"/>
                  </a:lnTo>
                  <a:lnTo>
                    <a:pt x="816" y="784"/>
                  </a:lnTo>
                  <a:lnTo>
                    <a:pt x="816" y="784"/>
                  </a:lnTo>
                  <a:lnTo>
                    <a:pt x="816" y="784"/>
                  </a:lnTo>
                  <a:lnTo>
                    <a:pt x="817" y="784"/>
                  </a:lnTo>
                  <a:lnTo>
                    <a:pt x="817" y="784"/>
                  </a:lnTo>
                  <a:lnTo>
                    <a:pt x="819" y="784"/>
                  </a:lnTo>
                  <a:lnTo>
                    <a:pt x="819" y="784"/>
                  </a:lnTo>
                  <a:lnTo>
                    <a:pt x="819" y="784"/>
                  </a:lnTo>
                  <a:lnTo>
                    <a:pt x="821" y="784"/>
                  </a:lnTo>
                  <a:lnTo>
                    <a:pt x="821" y="784"/>
                  </a:lnTo>
                  <a:lnTo>
                    <a:pt x="821" y="784"/>
                  </a:lnTo>
                  <a:lnTo>
                    <a:pt x="822" y="784"/>
                  </a:lnTo>
                  <a:lnTo>
                    <a:pt x="822" y="784"/>
                  </a:lnTo>
                  <a:lnTo>
                    <a:pt x="826" y="784"/>
                  </a:lnTo>
                  <a:lnTo>
                    <a:pt x="826" y="784"/>
                  </a:lnTo>
                  <a:lnTo>
                    <a:pt x="826" y="784"/>
                  </a:lnTo>
                  <a:lnTo>
                    <a:pt x="827" y="784"/>
                  </a:lnTo>
                  <a:lnTo>
                    <a:pt x="827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29" y="784"/>
                  </a:lnTo>
                  <a:lnTo>
                    <a:pt x="832" y="784"/>
                  </a:lnTo>
                  <a:lnTo>
                    <a:pt x="832" y="784"/>
                  </a:lnTo>
                  <a:lnTo>
                    <a:pt x="832" y="784"/>
                  </a:lnTo>
                  <a:lnTo>
                    <a:pt x="837" y="784"/>
                  </a:lnTo>
                  <a:lnTo>
                    <a:pt x="837" y="783"/>
                  </a:lnTo>
                  <a:lnTo>
                    <a:pt x="837" y="784"/>
                  </a:lnTo>
                  <a:lnTo>
                    <a:pt x="842" y="784"/>
                  </a:lnTo>
                  <a:lnTo>
                    <a:pt x="842" y="784"/>
                  </a:lnTo>
                  <a:lnTo>
                    <a:pt x="842" y="784"/>
                  </a:lnTo>
                  <a:lnTo>
                    <a:pt x="847" y="784"/>
                  </a:lnTo>
                  <a:lnTo>
                    <a:pt x="847" y="782"/>
                  </a:lnTo>
                  <a:lnTo>
                    <a:pt x="847" y="784"/>
                  </a:lnTo>
                  <a:lnTo>
                    <a:pt x="852" y="784"/>
                  </a:lnTo>
                  <a:lnTo>
                    <a:pt x="852" y="782"/>
                  </a:lnTo>
                  <a:lnTo>
                    <a:pt x="852" y="784"/>
                  </a:lnTo>
                  <a:lnTo>
                    <a:pt x="853" y="784"/>
                  </a:lnTo>
                  <a:lnTo>
                    <a:pt x="854" y="784"/>
                  </a:lnTo>
                  <a:lnTo>
                    <a:pt x="854" y="784"/>
                  </a:lnTo>
                  <a:lnTo>
                    <a:pt x="855" y="784"/>
                  </a:lnTo>
                  <a:lnTo>
                    <a:pt x="855" y="784"/>
                  </a:lnTo>
                  <a:lnTo>
                    <a:pt x="857" y="784"/>
                  </a:lnTo>
                  <a:lnTo>
                    <a:pt x="857" y="784"/>
                  </a:lnTo>
                  <a:lnTo>
                    <a:pt x="857" y="784"/>
                  </a:lnTo>
                  <a:lnTo>
                    <a:pt x="858" y="784"/>
                  </a:lnTo>
                  <a:lnTo>
                    <a:pt x="858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2" y="784"/>
                  </a:lnTo>
                  <a:lnTo>
                    <a:pt x="863" y="784"/>
                  </a:lnTo>
                  <a:lnTo>
                    <a:pt x="863" y="784"/>
                  </a:lnTo>
                  <a:lnTo>
                    <a:pt x="867" y="784"/>
                  </a:lnTo>
                  <a:lnTo>
                    <a:pt x="867" y="783"/>
                  </a:lnTo>
                  <a:lnTo>
                    <a:pt x="867" y="784"/>
                  </a:lnTo>
                  <a:lnTo>
                    <a:pt x="868" y="784"/>
                  </a:lnTo>
                  <a:lnTo>
                    <a:pt x="868" y="784"/>
                  </a:lnTo>
                  <a:lnTo>
                    <a:pt x="872" y="784"/>
                  </a:lnTo>
                  <a:lnTo>
                    <a:pt x="872" y="784"/>
                  </a:lnTo>
                  <a:lnTo>
                    <a:pt x="872" y="784"/>
                  </a:lnTo>
                  <a:lnTo>
                    <a:pt x="873" y="784"/>
                  </a:lnTo>
                  <a:lnTo>
                    <a:pt x="873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5" y="784"/>
                  </a:lnTo>
                  <a:lnTo>
                    <a:pt x="876" y="784"/>
                  </a:lnTo>
                  <a:lnTo>
                    <a:pt x="876" y="784"/>
                  </a:lnTo>
                  <a:lnTo>
                    <a:pt x="877" y="784"/>
                  </a:lnTo>
                  <a:lnTo>
                    <a:pt x="877" y="769"/>
                  </a:lnTo>
                  <a:lnTo>
                    <a:pt x="878" y="681"/>
                  </a:lnTo>
                  <a:lnTo>
                    <a:pt x="878" y="784"/>
                  </a:lnTo>
                  <a:lnTo>
                    <a:pt x="880" y="784"/>
                  </a:lnTo>
                  <a:lnTo>
                    <a:pt x="880" y="784"/>
                  </a:lnTo>
                  <a:lnTo>
                    <a:pt x="880" y="784"/>
                  </a:lnTo>
                  <a:lnTo>
                    <a:pt x="881" y="784"/>
                  </a:lnTo>
                  <a:lnTo>
                    <a:pt x="881" y="784"/>
                  </a:lnTo>
                  <a:lnTo>
                    <a:pt x="882" y="784"/>
                  </a:lnTo>
                  <a:lnTo>
                    <a:pt x="882" y="784"/>
                  </a:lnTo>
                  <a:lnTo>
                    <a:pt x="883" y="693"/>
                  </a:lnTo>
                  <a:lnTo>
                    <a:pt x="883" y="784"/>
                  </a:lnTo>
                  <a:lnTo>
                    <a:pt x="884" y="784"/>
                  </a:lnTo>
                  <a:lnTo>
                    <a:pt x="884" y="784"/>
                  </a:lnTo>
                  <a:lnTo>
                    <a:pt x="885" y="784"/>
                  </a:lnTo>
                  <a:lnTo>
                    <a:pt x="885" y="784"/>
                  </a:lnTo>
                  <a:lnTo>
                    <a:pt x="887" y="784"/>
                  </a:lnTo>
                  <a:lnTo>
                    <a:pt x="888" y="414"/>
                  </a:lnTo>
                  <a:lnTo>
                    <a:pt x="888" y="784"/>
                  </a:lnTo>
                  <a:lnTo>
                    <a:pt x="893" y="784"/>
                  </a:lnTo>
                  <a:lnTo>
                    <a:pt x="893" y="474"/>
                  </a:lnTo>
                  <a:lnTo>
                    <a:pt x="893" y="784"/>
                  </a:lnTo>
                  <a:lnTo>
                    <a:pt x="895" y="784"/>
                  </a:lnTo>
                  <a:lnTo>
                    <a:pt x="895" y="784"/>
                  </a:lnTo>
                  <a:lnTo>
                    <a:pt x="895" y="784"/>
                  </a:lnTo>
                  <a:lnTo>
                    <a:pt x="896" y="784"/>
                  </a:lnTo>
                  <a:lnTo>
                    <a:pt x="896" y="784"/>
                  </a:lnTo>
                  <a:lnTo>
                    <a:pt x="897" y="784"/>
                  </a:lnTo>
                  <a:lnTo>
                    <a:pt x="897" y="784"/>
                  </a:lnTo>
                  <a:lnTo>
                    <a:pt x="898" y="636"/>
                  </a:lnTo>
                  <a:lnTo>
                    <a:pt x="898" y="784"/>
                  </a:lnTo>
                  <a:lnTo>
                    <a:pt x="903" y="784"/>
                  </a:lnTo>
                  <a:lnTo>
                    <a:pt x="903" y="732"/>
                  </a:lnTo>
                  <a:lnTo>
                    <a:pt x="903" y="784"/>
                  </a:lnTo>
                  <a:lnTo>
                    <a:pt x="905" y="784"/>
                  </a:lnTo>
                  <a:lnTo>
                    <a:pt x="905" y="784"/>
                  </a:lnTo>
                  <a:lnTo>
                    <a:pt x="905" y="784"/>
                  </a:lnTo>
                  <a:lnTo>
                    <a:pt x="906" y="784"/>
                  </a:lnTo>
                  <a:lnTo>
                    <a:pt x="906" y="784"/>
                  </a:lnTo>
                  <a:lnTo>
                    <a:pt x="908" y="784"/>
                  </a:lnTo>
                  <a:lnTo>
                    <a:pt x="908" y="784"/>
                  </a:lnTo>
                  <a:lnTo>
                    <a:pt x="908" y="638"/>
                  </a:lnTo>
                  <a:lnTo>
                    <a:pt x="909" y="784"/>
                  </a:lnTo>
                  <a:lnTo>
                    <a:pt x="909" y="784"/>
                  </a:lnTo>
                  <a:lnTo>
                    <a:pt x="913" y="784"/>
                  </a:lnTo>
                  <a:lnTo>
                    <a:pt x="913" y="784"/>
                  </a:lnTo>
                  <a:lnTo>
                    <a:pt x="913" y="659"/>
                  </a:lnTo>
                  <a:lnTo>
                    <a:pt x="914" y="734"/>
                  </a:lnTo>
                  <a:lnTo>
                    <a:pt x="914" y="784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918" y="760"/>
                  </a:lnTo>
                  <a:lnTo>
                    <a:pt x="919" y="725"/>
                  </a:lnTo>
                  <a:lnTo>
                    <a:pt x="919" y="784"/>
                  </a:lnTo>
                  <a:lnTo>
                    <a:pt x="920" y="784"/>
                  </a:lnTo>
                  <a:lnTo>
                    <a:pt x="920" y="784"/>
                  </a:lnTo>
                  <a:lnTo>
                    <a:pt x="923" y="784"/>
                  </a:lnTo>
                  <a:lnTo>
                    <a:pt x="923" y="784"/>
                  </a:lnTo>
                  <a:lnTo>
                    <a:pt x="923" y="784"/>
                  </a:lnTo>
                  <a:lnTo>
                    <a:pt x="924" y="765"/>
                  </a:lnTo>
                  <a:lnTo>
                    <a:pt x="924" y="784"/>
                  </a:lnTo>
                  <a:lnTo>
                    <a:pt x="928" y="784"/>
                  </a:lnTo>
                  <a:lnTo>
                    <a:pt x="928" y="784"/>
                  </a:lnTo>
                  <a:lnTo>
                    <a:pt x="928" y="784"/>
                  </a:lnTo>
                  <a:lnTo>
                    <a:pt x="929" y="779"/>
                  </a:lnTo>
                  <a:lnTo>
                    <a:pt x="929" y="784"/>
                  </a:lnTo>
                  <a:lnTo>
                    <a:pt x="933" y="784"/>
                  </a:lnTo>
                  <a:lnTo>
                    <a:pt x="933" y="784"/>
                  </a:lnTo>
                  <a:lnTo>
                    <a:pt x="933" y="784"/>
                  </a:lnTo>
                  <a:lnTo>
                    <a:pt x="934" y="784"/>
                  </a:lnTo>
                  <a:lnTo>
                    <a:pt x="934" y="784"/>
                  </a:lnTo>
                  <a:lnTo>
                    <a:pt x="938" y="784"/>
                  </a:lnTo>
                  <a:lnTo>
                    <a:pt x="938" y="784"/>
                  </a:lnTo>
                  <a:lnTo>
                    <a:pt x="938" y="784"/>
                  </a:lnTo>
                  <a:lnTo>
                    <a:pt x="939" y="784"/>
                  </a:lnTo>
                  <a:lnTo>
                    <a:pt x="939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41" y="784"/>
                  </a:lnTo>
                  <a:lnTo>
                    <a:pt x="949" y="784"/>
                  </a:lnTo>
                  <a:lnTo>
                    <a:pt x="949" y="784"/>
                  </a:lnTo>
                  <a:lnTo>
                    <a:pt x="949" y="784"/>
                  </a:lnTo>
                  <a:lnTo>
                    <a:pt x="954" y="784"/>
                  </a:lnTo>
                  <a:lnTo>
                    <a:pt x="954" y="784"/>
                  </a:lnTo>
                  <a:lnTo>
                    <a:pt x="954" y="784"/>
                  </a:lnTo>
                  <a:lnTo>
                    <a:pt x="959" y="784"/>
                  </a:lnTo>
                  <a:lnTo>
                    <a:pt x="959" y="778"/>
                  </a:lnTo>
                  <a:lnTo>
                    <a:pt x="959" y="784"/>
                  </a:lnTo>
                  <a:lnTo>
                    <a:pt x="964" y="784"/>
                  </a:lnTo>
                  <a:lnTo>
                    <a:pt x="964" y="779"/>
                  </a:lnTo>
                  <a:lnTo>
                    <a:pt x="964" y="784"/>
                  </a:lnTo>
                  <a:lnTo>
                    <a:pt x="969" y="784"/>
                  </a:lnTo>
                  <a:lnTo>
                    <a:pt x="969" y="782"/>
                  </a:lnTo>
                  <a:lnTo>
                    <a:pt x="969" y="784"/>
                  </a:lnTo>
                  <a:lnTo>
                    <a:pt x="974" y="784"/>
                  </a:lnTo>
                  <a:lnTo>
                    <a:pt x="974" y="783"/>
                  </a:lnTo>
                  <a:lnTo>
                    <a:pt x="974" y="784"/>
                  </a:lnTo>
                  <a:lnTo>
                    <a:pt x="975" y="784"/>
                  </a:lnTo>
                  <a:lnTo>
                    <a:pt x="975" y="784"/>
                  </a:lnTo>
                  <a:lnTo>
                    <a:pt x="979" y="784"/>
                  </a:lnTo>
                  <a:lnTo>
                    <a:pt x="979" y="784"/>
                  </a:lnTo>
                  <a:lnTo>
                    <a:pt x="979" y="784"/>
                  </a:lnTo>
                  <a:lnTo>
                    <a:pt x="980" y="784"/>
                  </a:lnTo>
                  <a:lnTo>
                    <a:pt x="980" y="784"/>
                  </a:lnTo>
                  <a:lnTo>
                    <a:pt x="982" y="784"/>
                  </a:lnTo>
                  <a:lnTo>
                    <a:pt x="982" y="784"/>
                  </a:lnTo>
                  <a:lnTo>
                    <a:pt x="982" y="784"/>
                  </a:lnTo>
                  <a:lnTo>
                    <a:pt x="989" y="784"/>
                  </a:lnTo>
                  <a:lnTo>
                    <a:pt x="989" y="784"/>
                  </a:lnTo>
                  <a:lnTo>
                    <a:pt x="989" y="784"/>
                  </a:lnTo>
                  <a:lnTo>
                    <a:pt x="990" y="784"/>
                  </a:lnTo>
                  <a:lnTo>
                    <a:pt x="990" y="784"/>
                  </a:lnTo>
                  <a:lnTo>
                    <a:pt x="994" y="784"/>
                  </a:lnTo>
                  <a:lnTo>
                    <a:pt x="994" y="784"/>
                  </a:lnTo>
                  <a:lnTo>
                    <a:pt x="994" y="782"/>
                  </a:lnTo>
                  <a:lnTo>
                    <a:pt x="995" y="784"/>
                  </a:lnTo>
                  <a:lnTo>
                    <a:pt x="995" y="784"/>
                  </a:lnTo>
                  <a:lnTo>
                    <a:pt x="999" y="784"/>
                  </a:lnTo>
                  <a:lnTo>
                    <a:pt x="999" y="784"/>
                  </a:lnTo>
                  <a:lnTo>
                    <a:pt x="999" y="784"/>
                  </a:lnTo>
                  <a:lnTo>
                    <a:pt x="1000" y="741"/>
                  </a:lnTo>
                  <a:lnTo>
                    <a:pt x="1000" y="784"/>
                  </a:lnTo>
                  <a:lnTo>
                    <a:pt x="1001" y="784"/>
                  </a:lnTo>
                  <a:lnTo>
                    <a:pt x="1001" y="784"/>
                  </a:lnTo>
                  <a:lnTo>
                    <a:pt x="1004" y="784"/>
                  </a:lnTo>
                  <a:lnTo>
                    <a:pt x="1004" y="784"/>
                  </a:lnTo>
                  <a:lnTo>
                    <a:pt x="1004" y="784"/>
                  </a:lnTo>
                  <a:lnTo>
                    <a:pt x="1005" y="747"/>
                  </a:lnTo>
                  <a:lnTo>
                    <a:pt x="1005" y="784"/>
                  </a:lnTo>
                  <a:lnTo>
                    <a:pt x="1008" y="784"/>
                  </a:lnTo>
                  <a:lnTo>
                    <a:pt x="1008" y="784"/>
                  </a:lnTo>
                  <a:lnTo>
                    <a:pt x="1008" y="784"/>
                  </a:lnTo>
                  <a:lnTo>
                    <a:pt x="1009" y="784"/>
                  </a:lnTo>
                  <a:lnTo>
                    <a:pt x="1009" y="784"/>
                  </a:lnTo>
                  <a:lnTo>
                    <a:pt x="1010" y="737"/>
                  </a:lnTo>
                  <a:lnTo>
                    <a:pt x="1010" y="784"/>
                  </a:lnTo>
                  <a:lnTo>
                    <a:pt x="1015" y="784"/>
                  </a:lnTo>
                  <a:lnTo>
                    <a:pt x="1015" y="750"/>
                  </a:lnTo>
                  <a:lnTo>
                    <a:pt x="1015" y="784"/>
                  </a:lnTo>
                  <a:lnTo>
                    <a:pt x="1020" y="784"/>
                  </a:lnTo>
                  <a:lnTo>
                    <a:pt x="1020" y="752"/>
                  </a:lnTo>
                  <a:lnTo>
                    <a:pt x="1020" y="784"/>
                  </a:lnTo>
                  <a:lnTo>
                    <a:pt x="1022" y="784"/>
                  </a:lnTo>
                  <a:lnTo>
                    <a:pt x="1022" y="784"/>
                  </a:lnTo>
                  <a:lnTo>
                    <a:pt x="1022" y="784"/>
                  </a:lnTo>
                  <a:lnTo>
                    <a:pt x="1023" y="784"/>
                  </a:lnTo>
                  <a:lnTo>
                    <a:pt x="1023" y="784"/>
                  </a:lnTo>
                  <a:lnTo>
                    <a:pt x="1025" y="784"/>
                  </a:lnTo>
                  <a:lnTo>
                    <a:pt x="1025" y="763"/>
                  </a:lnTo>
                  <a:lnTo>
                    <a:pt x="1025" y="784"/>
                  </a:lnTo>
                  <a:lnTo>
                    <a:pt x="1026" y="784"/>
                  </a:lnTo>
                  <a:lnTo>
                    <a:pt x="1026" y="784"/>
                  </a:lnTo>
                  <a:lnTo>
                    <a:pt x="1030" y="784"/>
                  </a:lnTo>
                  <a:lnTo>
                    <a:pt x="1030" y="784"/>
                  </a:lnTo>
                  <a:lnTo>
                    <a:pt x="1030" y="764"/>
                  </a:lnTo>
                  <a:lnTo>
                    <a:pt x="1031" y="784"/>
                  </a:lnTo>
                  <a:lnTo>
                    <a:pt x="1031" y="784"/>
                  </a:lnTo>
                  <a:lnTo>
                    <a:pt x="1035" y="784"/>
                  </a:lnTo>
                  <a:lnTo>
                    <a:pt x="1035" y="784"/>
                  </a:lnTo>
                  <a:lnTo>
                    <a:pt x="1035" y="770"/>
                  </a:lnTo>
                  <a:lnTo>
                    <a:pt x="1036" y="768"/>
                  </a:lnTo>
                  <a:lnTo>
                    <a:pt x="1036" y="784"/>
                  </a:lnTo>
                  <a:lnTo>
                    <a:pt x="1040" y="784"/>
                  </a:lnTo>
                  <a:lnTo>
                    <a:pt x="1040" y="784"/>
                  </a:lnTo>
                  <a:lnTo>
                    <a:pt x="1040" y="784"/>
                  </a:lnTo>
                  <a:lnTo>
                    <a:pt x="1041" y="777"/>
                  </a:lnTo>
                  <a:lnTo>
                    <a:pt x="1041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5" y="784"/>
                  </a:lnTo>
                  <a:lnTo>
                    <a:pt x="1046" y="782"/>
                  </a:lnTo>
                  <a:lnTo>
                    <a:pt x="1046" y="784"/>
                  </a:lnTo>
                  <a:lnTo>
                    <a:pt x="1050" y="784"/>
                  </a:lnTo>
                  <a:lnTo>
                    <a:pt x="1050" y="784"/>
                  </a:lnTo>
                  <a:lnTo>
                    <a:pt x="1050" y="784"/>
                  </a:lnTo>
                  <a:lnTo>
                    <a:pt x="1051" y="781"/>
                  </a:lnTo>
                  <a:lnTo>
                    <a:pt x="1051" y="784"/>
                  </a:lnTo>
                  <a:lnTo>
                    <a:pt x="1055" y="784"/>
                  </a:lnTo>
                  <a:lnTo>
                    <a:pt x="1055" y="784"/>
                  </a:lnTo>
                  <a:lnTo>
                    <a:pt x="1055" y="784"/>
                  </a:lnTo>
                  <a:lnTo>
                    <a:pt x="1056" y="782"/>
                  </a:lnTo>
                  <a:lnTo>
                    <a:pt x="1056" y="784"/>
                  </a:lnTo>
                  <a:lnTo>
                    <a:pt x="1061" y="784"/>
                  </a:lnTo>
                  <a:lnTo>
                    <a:pt x="1061" y="783"/>
                  </a:lnTo>
                  <a:lnTo>
                    <a:pt x="1061" y="784"/>
                  </a:lnTo>
                  <a:lnTo>
                    <a:pt x="1065" y="784"/>
                  </a:lnTo>
                  <a:lnTo>
                    <a:pt x="1065" y="784"/>
                  </a:lnTo>
                  <a:lnTo>
                    <a:pt x="1065" y="784"/>
                  </a:lnTo>
                  <a:lnTo>
                    <a:pt x="1066" y="784"/>
                  </a:lnTo>
                  <a:lnTo>
                    <a:pt x="1066" y="784"/>
                  </a:lnTo>
                  <a:lnTo>
                    <a:pt x="1069" y="784"/>
                  </a:lnTo>
                  <a:lnTo>
                    <a:pt x="1069" y="784"/>
                  </a:lnTo>
                  <a:lnTo>
                    <a:pt x="1069" y="784"/>
                  </a:lnTo>
                  <a:lnTo>
                    <a:pt x="1070" y="784"/>
                  </a:lnTo>
                  <a:lnTo>
                    <a:pt x="1070" y="784"/>
                  </a:lnTo>
                  <a:lnTo>
                    <a:pt x="1071" y="784"/>
                  </a:lnTo>
                  <a:lnTo>
                    <a:pt x="1071" y="784"/>
                  </a:lnTo>
                  <a:lnTo>
                    <a:pt x="1080" y="784"/>
                  </a:lnTo>
                  <a:lnTo>
                    <a:pt x="1080" y="784"/>
                  </a:lnTo>
                  <a:lnTo>
                    <a:pt x="1080" y="784"/>
                  </a:lnTo>
                  <a:lnTo>
                    <a:pt x="1081" y="782"/>
                  </a:lnTo>
                  <a:lnTo>
                    <a:pt x="1081" y="784"/>
                  </a:lnTo>
                  <a:lnTo>
                    <a:pt x="1086" y="784"/>
                  </a:lnTo>
                  <a:lnTo>
                    <a:pt x="1086" y="783"/>
                  </a:lnTo>
                  <a:lnTo>
                    <a:pt x="1086" y="784"/>
                  </a:lnTo>
                  <a:lnTo>
                    <a:pt x="1091" y="784"/>
                  </a:lnTo>
                  <a:lnTo>
                    <a:pt x="1091" y="783"/>
                  </a:lnTo>
                  <a:lnTo>
                    <a:pt x="1091" y="784"/>
                  </a:lnTo>
                  <a:lnTo>
                    <a:pt x="1096" y="784"/>
                  </a:lnTo>
                  <a:lnTo>
                    <a:pt x="1096" y="784"/>
                  </a:lnTo>
                  <a:lnTo>
                    <a:pt x="1096" y="784"/>
                  </a:lnTo>
                  <a:lnTo>
                    <a:pt x="1097" y="784"/>
                  </a:lnTo>
                  <a:lnTo>
                    <a:pt x="1097" y="784"/>
                  </a:lnTo>
                  <a:lnTo>
                    <a:pt x="1101" y="784"/>
                  </a:lnTo>
                  <a:lnTo>
                    <a:pt x="1101" y="784"/>
                  </a:lnTo>
                  <a:lnTo>
                    <a:pt x="1101" y="781"/>
                  </a:lnTo>
                  <a:lnTo>
                    <a:pt x="1102" y="782"/>
                  </a:lnTo>
                  <a:lnTo>
                    <a:pt x="1102" y="784"/>
                  </a:lnTo>
                  <a:lnTo>
                    <a:pt x="1106" y="784"/>
                  </a:lnTo>
                  <a:lnTo>
                    <a:pt x="1106" y="784"/>
                  </a:lnTo>
                  <a:lnTo>
                    <a:pt x="1106" y="784"/>
                  </a:lnTo>
                  <a:lnTo>
                    <a:pt x="1107" y="783"/>
                  </a:lnTo>
                  <a:lnTo>
                    <a:pt x="1107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1" y="784"/>
                  </a:lnTo>
                  <a:lnTo>
                    <a:pt x="1112" y="784"/>
                  </a:lnTo>
                  <a:lnTo>
                    <a:pt x="1112" y="784"/>
                  </a:lnTo>
                  <a:lnTo>
                    <a:pt x="1116" y="784"/>
                  </a:lnTo>
                  <a:lnTo>
                    <a:pt x="1116" y="784"/>
                  </a:lnTo>
                  <a:lnTo>
                    <a:pt x="1116" y="784"/>
                  </a:lnTo>
                  <a:lnTo>
                    <a:pt x="1117" y="784"/>
                  </a:lnTo>
                  <a:lnTo>
                    <a:pt x="1117" y="784"/>
                  </a:lnTo>
                  <a:lnTo>
                    <a:pt x="1118" y="784"/>
                  </a:lnTo>
                  <a:lnTo>
                    <a:pt x="1118" y="784"/>
                  </a:lnTo>
                  <a:lnTo>
                    <a:pt x="1121" y="784"/>
                  </a:lnTo>
                  <a:lnTo>
                    <a:pt x="1121" y="784"/>
                  </a:lnTo>
                  <a:lnTo>
                    <a:pt x="1121" y="784"/>
                  </a:lnTo>
                  <a:lnTo>
                    <a:pt x="1122" y="780"/>
                  </a:lnTo>
                  <a:lnTo>
                    <a:pt x="1122" y="784"/>
                  </a:lnTo>
                  <a:lnTo>
                    <a:pt x="1126" y="784"/>
                  </a:lnTo>
                  <a:lnTo>
                    <a:pt x="1126" y="784"/>
                  </a:lnTo>
                  <a:lnTo>
                    <a:pt x="1126" y="784"/>
                  </a:lnTo>
                  <a:lnTo>
                    <a:pt x="1127" y="780"/>
                  </a:lnTo>
                  <a:lnTo>
                    <a:pt x="1127" y="784"/>
                  </a:lnTo>
                  <a:lnTo>
                    <a:pt x="1132" y="784"/>
                  </a:lnTo>
                  <a:lnTo>
                    <a:pt x="1132" y="783"/>
                  </a:lnTo>
                  <a:lnTo>
                    <a:pt x="1132" y="784"/>
                  </a:lnTo>
                  <a:lnTo>
                    <a:pt x="1137" y="784"/>
                  </a:lnTo>
                  <a:lnTo>
                    <a:pt x="1137" y="784"/>
                  </a:lnTo>
                  <a:lnTo>
                    <a:pt x="1137" y="784"/>
                  </a:lnTo>
                  <a:lnTo>
                    <a:pt x="1138" y="784"/>
                  </a:lnTo>
                  <a:lnTo>
                    <a:pt x="1138" y="784"/>
                  </a:lnTo>
                  <a:lnTo>
                    <a:pt x="1142" y="784"/>
                  </a:lnTo>
                  <a:lnTo>
                    <a:pt x="1142" y="784"/>
                  </a:lnTo>
                  <a:lnTo>
                    <a:pt x="1142" y="783"/>
                  </a:lnTo>
                  <a:lnTo>
                    <a:pt x="1143" y="784"/>
                  </a:lnTo>
                  <a:lnTo>
                    <a:pt x="1143" y="784"/>
                  </a:lnTo>
                  <a:lnTo>
                    <a:pt x="1147" y="784"/>
                  </a:lnTo>
                  <a:lnTo>
                    <a:pt x="1147" y="783"/>
                  </a:lnTo>
                  <a:lnTo>
                    <a:pt x="1147" y="784"/>
                  </a:lnTo>
                  <a:lnTo>
                    <a:pt x="1148" y="784"/>
                  </a:lnTo>
                  <a:lnTo>
                    <a:pt x="1148" y="784"/>
                  </a:lnTo>
                  <a:lnTo>
                    <a:pt x="1152" y="784"/>
                  </a:lnTo>
                  <a:lnTo>
                    <a:pt x="1152" y="784"/>
                  </a:lnTo>
                  <a:lnTo>
                    <a:pt x="1152" y="784"/>
                  </a:lnTo>
                  <a:lnTo>
                    <a:pt x="1153" y="784"/>
                  </a:lnTo>
                  <a:lnTo>
                    <a:pt x="1153" y="784"/>
                  </a:lnTo>
                  <a:lnTo>
                    <a:pt x="1157" y="784"/>
                  </a:lnTo>
                  <a:lnTo>
                    <a:pt x="1157" y="784"/>
                  </a:lnTo>
                  <a:lnTo>
                    <a:pt x="1157" y="784"/>
                  </a:lnTo>
                  <a:lnTo>
                    <a:pt x="1158" y="784"/>
                  </a:lnTo>
                  <a:lnTo>
                    <a:pt x="1158" y="784"/>
                  </a:lnTo>
                  <a:lnTo>
                    <a:pt x="1162" y="784"/>
                  </a:lnTo>
                  <a:lnTo>
                    <a:pt x="1162" y="784"/>
                  </a:lnTo>
                  <a:lnTo>
                    <a:pt x="1162" y="784"/>
                  </a:lnTo>
                  <a:lnTo>
                    <a:pt x="1163" y="784"/>
                  </a:lnTo>
                  <a:lnTo>
                    <a:pt x="1163" y="784"/>
                  </a:lnTo>
                  <a:lnTo>
                    <a:pt x="1168" y="784"/>
                  </a:lnTo>
                  <a:lnTo>
                    <a:pt x="1168" y="784"/>
                  </a:lnTo>
                  <a:lnTo>
                    <a:pt x="1168" y="784"/>
                  </a:lnTo>
                  <a:lnTo>
                    <a:pt x="1172" y="784"/>
                  </a:lnTo>
                  <a:lnTo>
                    <a:pt x="1172" y="784"/>
                  </a:lnTo>
                  <a:lnTo>
                    <a:pt x="1172" y="784"/>
                  </a:lnTo>
                  <a:lnTo>
                    <a:pt x="1173" y="784"/>
                  </a:lnTo>
                  <a:lnTo>
                    <a:pt x="1173" y="784"/>
                  </a:lnTo>
                  <a:lnTo>
                    <a:pt x="1175" y="784"/>
                  </a:lnTo>
                  <a:lnTo>
                    <a:pt x="1175" y="784"/>
                  </a:lnTo>
                  <a:lnTo>
                    <a:pt x="1175" y="784"/>
                  </a:lnTo>
                  <a:lnTo>
                    <a:pt x="1176" y="784"/>
                  </a:lnTo>
                  <a:lnTo>
                    <a:pt x="1176" y="784"/>
                  </a:lnTo>
                  <a:lnTo>
                    <a:pt x="1177" y="784"/>
                  </a:lnTo>
                  <a:lnTo>
                    <a:pt x="1177" y="784"/>
                  </a:lnTo>
                  <a:lnTo>
                    <a:pt x="1178" y="784"/>
                  </a:lnTo>
                  <a:lnTo>
                    <a:pt x="1178" y="784"/>
                  </a:lnTo>
                  <a:lnTo>
                    <a:pt x="1182" y="784"/>
                  </a:lnTo>
                  <a:lnTo>
                    <a:pt x="1182" y="784"/>
                  </a:lnTo>
                  <a:lnTo>
                    <a:pt x="1182" y="784"/>
                  </a:lnTo>
                  <a:lnTo>
                    <a:pt x="1183" y="784"/>
                  </a:lnTo>
                  <a:lnTo>
                    <a:pt x="1183" y="784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7" y="784"/>
                  </a:lnTo>
                  <a:lnTo>
                    <a:pt x="1188" y="784"/>
                  </a:lnTo>
                  <a:lnTo>
                    <a:pt x="1188" y="784"/>
                  </a:lnTo>
                  <a:lnTo>
                    <a:pt x="1192" y="784"/>
                  </a:lnTo>
                  <a:lnTo>
                    <a:pt x="1192" y="784"/>
                  </a:lnTo>
                  <a:lnTo>
                    <a:pt x="1192" y="784"/>
                  </a:lnTo>
                  <a:lnTo>
                    <a:pt x="1193" y="781"/>
                  </a:lnTo>
                  <a:lnTo>
                    <a:pt x="1193" y="784"/>
                  </a:lnTo>
                  <a:lnTo>
                    <a:pt x="1198" y="784"/>
                  </a:lnTo>
                  <a:lnTo>
                    <a:pt x="1198" y="782"/>
                  </a:lnTo>
                  <a:lnTo>
                    <a:pt x="1198" y="784"/>
                  </a:lnTo>
                  <a:lnTo>
                    <a:pt x="1203" y="784"/>
                  </a:lnTo>
                  <a:lnTo>
                    <a:pt x="1203" y="783"/>
                  </a:lnTo>
                  <a:lnTo>
                    <a:pt x="1203" y="784"/>
                  </a:lnTo>
                  <a:lnTo>
                    <a:pt x="1208" y="784"/>
                  </a:lnTo>
                  <a:lnTo>
                    <a:pt x="1208" y="784"/>
                  </a:lnTo>
                  <a:lnTo>
                    <a:pt x="1208" y="784"/>
                  </a:lnTo>
                  <a:lnTo>
                    <a:pt x="1213" y="784"/>
                  </a:lnTo>
                  <a:lnTo>
                    <a:pt x="1213" y="784"/>
                  </a:lnTo>
                  <a:lnTo>
                    <a:pt x="1213" y="784"/>
                  </a:lnTo>
                  <a:lnTo>
                    <a:pt x="1217" y="784"/>
                  </a:lnTo>
                  <a:lnTo>
                    <a:pt x="1217" y="784"/>
                  </a:lnTo>
                  <a:lnTo>
                    <a:pt x="1217" y="784"/>
                  </a:lnTo>
                  <a:lnTo>
                    <a:pt x="1218" y="784"/>
                  </a:lnTo>
                  <a:lnTo>
                    <a:pt x="1218" y="784"/>
                  </a:lnTo>
                  <a:lnTo>
                    <a:pt x="1223" y="784"/>
                  </a:lnTo>
                  <a:lnTo>
                    <a:pt x="1223" y="784"/>
                  </a:lnTo>
                  <a:lnTo>
                    <a:pt x="1223" y="773"/>
                  </a:lnTo>
                  <a:lnTo>
                    <a:pt x="1224" y="784"/>
                  </a:lnTo>
                  <a:lnTo>
                    <a:pt x="1224" y="784"/>
                  </a:lnTo>
                  <a:lnTo>
                    <a:pt x="1228" y="784"/>
                  </a:lnTo>
                  <a:lnTo>
                    <a:pt x="1228" y="784"/>
                  </a:lnTo>
                  <a:lnTo>
                    <a:pt x="1228" y="775"/>
                  </a:lnTo>
                  <a:lnTo>
                    <a:pt x="1229" y="782"/>
                  </a:lnTo>
                  <a:lnTo>
                    <a:pt x="1229" y="784"/>
                  </a:lnTo>
                  <a:lnTo>
                    <a:pt x="1233" y="784"/>
                  </a:lnTo>
                  <a:lnTo>
                    <a:pt x="1233" y="784"/>
                  </a:lnTo>
                  <a:lnTo>
                    <a:pt x="1233" y="781"/>
                  </a:lnTo>
                  <a:lnTo>
                    <a:pt x="1234" y="779"/>
                  </a:lnTo>
                  <a:lnTo>
                    <a:pt x="1234" y="784"/>
                  </a:lnTo>
                  <a:lnTo>
                    <a:pt x="1238" y="784"/>
                  </a:lnTo>
                  <a:lnTo>
                    <a:pt x="1238" y="784"/>
                  </a:lnTo>
                  <a:lnTo>
                    <a:pt x="1238" y="784"/>
                  </a:lnTo>
                  <a:lnTo>
                    <a:pt x="1239" y="783"/>
                  </a:lnTo>
                  <a:lnTo>
                    <a:pt x="1239" y="784"/>
                  </a:lnTo>
                  <a:lnTo>
                    <a:pt x="1243" y="784"/>
                  </a:lnTo>
                  <a:lnTo>
                    <a:pt x="1244" y="784"/>
                  </a:lnTo>
                  <a:lnTo>
                    <a:pt x="1244" y="784"/>
                  </a:lnTo>
                  <a:lnTo>
                    <a:pt x="1245" y="784"/>
                  </a:lnTo>
                  <a:lnTo>
                    <a:pt x="1245" y="784"/>
                  </a:lnTo>
                  <a:lnTo>
                    <a:pt x="1248" y="784"/>
                  </a:lnTo>
                  <a:lnTo>
                    <a:pt x="1248" y="784"/>
                  </a:lnTo>
                  <a:lnTo>
                    <a:pt x="1248" y="784"/>
                  </a:lnTo>
                  <a:lnTo>
                    <a:pt x="1249" y="782"/>
                  </a:lnTo>
                  <a:lnTo>
                    <a:pt x="1249" y="784"/>
                  </a:lnTo>
                  <a:lnTo>
                    <a:pt x="1253" y="784"/>
                  </a:lnTo>
                  <a:lnTo>
                    <a:pt x="1253" y="784"/>
                  </a:lnTo>
                  <a:lnTo>
                    <a:pt x="1253" y="784"/>
                  </a:lnTo>
                  <a:lnTo>
                    <a:pt x="1254" y="784"/>
                  </a:lnTo>
                  <a:lnTo>
                    <a:pt x="1254" y="784"/>
                  </a:lnTo>
                  <a:lnTo>
                    <a:pt x="1264" y="784"/>
                  </a:lnTo>
                  <a:lnTo>
                    <a:pt x="1264" y="780"/>
                  </a:lnTo>
                  <a:lnTo>
                    <a:pt x="1264" y="784"/>
                  </a:lnTo>
                  <a:lnTo>
                    <a:pt x="1269" y="784"/>
                  </a:lnTo>
                  <a:lnTo>
                    <a:pt x="1269" y="781"/>
                  </a:lnTo>
                  <a:lnTo>
                    <a:pt x="1269" y="784"/>
                  </a:lnTo>
                  <a:lnTo>
                    <a:pt x="1274" y="784"/>
                  </a:lnTo>
                  <a:lnTo>
                    <a:pt x="1274" y="784"/>
                  </a:lnTo>
                  <a:lnTo>
                    <a:pt x="1274" y="783"/>
                  </a:lnTo>
                  <a:lnTo>
                    <a:pt x="1275" y="784"/>
                  </a:lnTo>
                  <a:lnTo>
                    <a:pt x="1275" y="784"/>
                  </a:lnTo>
                  <a:lnTo>
                    <a:pt x="1276" y="784"/>
                  </a:lnTo>
                  <a:lnTo>
                    <a:pt x="1276" y="784"/>
                  </a:lnTo>
                  <a:lnTo>
                    <a:pt x="1277" y="78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82" name="Rectangle 2210"/>
            <p:cNvSpPr>
              <a:spLocks noChangeArrowheads="1"/>
            </p:cNvSpPr>
            <p:nvPr/>
          </p:nvSpPr>
          <p:spPr bwMode="auto">
            <a:xfrm>
              <a:off x="2665412" y="4953000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1399.9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3" name="Rectangle 2211"/>
            <p:cNvSpPr>
              <a:spLocks noChangeArrowheads="1"/>
            </p:cNvSpPr>
            <p:nvPr/>
          </p:nvSpPr>
          <p:spPr bwMode="auto">
            <a:xfrm>
              <a:off x="3025775" y="5689600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1423.9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4" name="Rectangle 2212"/>
            <p:cNvSpPr>
              <a:spLocks noChangeArrowheads="1"/>
            </p:cNvSpPr>
            <p:nvPr/>
          </p:nvSpPr>
          <p:spPr bwMode="auto">
            <a:xfrm>
              <a:off x="3214688" y="6053138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1427.9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5" name="Rectangle 2214"/>
            <p:cNvSpPr>
              <a:spLocks noChangeArrowheads="1"/>
            </p:cNvSpPr>
            <p:nvPr/>
          </p:nvSpPr>
          <p:spPr bwMode="auto">
            <a:xfrm>
              <a:off x="3384550" y="6272213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1447.9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6" name="Rectangle 2215"/>
            <p:cNvSpPr>
              <a:spLocks noChangeArrowheads="1"/>
            </p:cNvSpPr>
            <p:nvPr/>
          </p:nvSpPr>
          <p:spPr bwMode="auto">
            <a:xfrm>
              <a:off x="2252663" y="6310313"/>
              <a:ext cx="317395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1371.9</a:t>
              </a:r>
              <a:endParaRPr kumimoji="0" lang="en-US" alt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1087" name="Straight Connector 1086"/>
          <p:cNvCxnSpPr/>
          <p:nvPr/>
        </p:nvCxnSpPr>
        <p:spPr>
          <a:xfrm>
            <a:off x="5049498" y="1382246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8" name="Straight Connector 1087"/>
          <p:cNvCxnSpPr/>
          <p:nvPr/>
        </p:nvCxnSpPr>
        <p:spPr>
          <a:xfrm>
            <a:off x="4404490" y="1382786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9" name="Straight Connector 1088"/>
          <p:cNvCxnSpPr/>
          <p:nvPr/>
        </p:nvCxnSpPr>
        <p:spPr>
          <a:xfrm>
            <a:off x="3821083" y="1386003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0" name="Straight Connector 1089"/>
          <p:cNvCxnSpPr/>
          <p:nvPr/>
        </p:nvCxnSpPr>
        <p:spPr>
          <a:xfrm>
            <a:off x="3244821" y="1380265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1" name="Rectangle 1090"/>
          <p:cNvSpPr/>
          <p:nvPr/>
        </p:nvSpPr>
        <p:spPr>
          <a:xfrm>
            <a:off x="1485223" y="1366593"/>
            <a:ext cx="3888337" cy="6167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2" name="Straight Connector 1091"/>
          <p:cNvCxnSpPr/>
          <p:nvPr/>
        </p:nvCxnSpPr>
        <p:spPr>
          <a:xfrm>
            <a:off x="2085151" y="1375503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3" name="Straight Connector 1092"/>
          <p:cNvCxnSpPr/>
          <p:nvPr/>
        </p:nvCxnSpPr>
        <p:spPr>
          <a:xfrm>
            <a:off x="2666178" y="1380265"/>
            <a:ext cx="0" cy="59436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8" name="Rectangle 1097"/>
          <p:cNvSpPr/>
          <p:nvPr/>
        </p:nvSpPr>
        <p:spPr>
          <a:xfrm>
            <a:off x="1705347" y="1699993"/>
            <a:ext cx="3850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1099" name="Rectangle 1098"/>
          <p:cNvSpPr/>
          <p:nvPr/>
        </p:nvSpPr>
        <p:spPr>
          <a:xfrm>
            <a:off x="1681660" y="3337095"/>
            <a:ext cx="5036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cld1</a:t>
            </a:r>
          </a:p>
        </p:txBody>
      </p:sp>
      <p:sp>
        <p:nvSpPr>
          <p:cNvPr id="1100" name="Rectangle 1099"/>
          <p:cNvSpPr/>
          <p:nvPr/>
        </p:nvSpPr>
        <p:spPr>
          <a:xfrm>
            <a:off x="1677655" y="4834897"/>
            <a:ext cx="5100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taz1</a:t>
            </a:r>
          </a:p>
        </p:txBody>
      </p:sp>
      <p:sp>
        <p:nvSpPr>
          <p:cNvPr id="1101" name="Rectangle 1100"/>
          <p:cNvSpPr/>
          <p:nvPr/>
        </p:nvSpPr>
        <p:spPr>
          <a:xfrm>
            <a:off x="1679121" y="6314647"/>
            <a:ext cx="86433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cld1/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taz1</a:t>
            </a:r>
          </a:p>
        </p:txBody>
      </p:sp>
      <p:sp>
        <p:nvSpPr>
          <p:cNvPr id="1102" name="Rectangle 1101"/>
          <p:cNvSpPr/>
          <p:nvPr/>
        </p:nvSpPr>
        <p:spPr>
          <a:xfrm>
            <a:off x="289462" y="8128199"/>
            <a:ext cx="64022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Supplemental Figure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3.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</a:rPr>
              <a:t>Mass spectra of CL obtained from w/t yeast cells as well as cld1Δ, taz1Δ and cld1Δ/taz1Δ </a:t>
            </a:r>
            <a:r>
              <a:rPr lang="en-US" sz="1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mutants supplemented with linoleic acid (LA).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41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051454" y="514319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/mg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27954" y="514318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pmol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/mg protein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81" y="822095"/>
            <a:ext cx="5303082" cy="6452441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006389" y="3907772"/>
            <a:ext cx="2190749" cy="276225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50000">
                <a:schemeClr val="tx1"/>
              </a:gs>
              <a:gs pos="100000">
                <a:srgbClr val="FF000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69786" y="3599995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960535" y="3599995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837733" y="359047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50%</a:t>
            </a:r>
          </a:p>
        </p:txBody>
      </p:sp>
      <p:sp>
        <p:nvSpPr>
          <p:cNvPr id="3" name="Rectangle 2"/>
          <p:cNvSpPr/>
          <p:nvPr/>
        </p:nvSpPr>
        <p:spPr>
          <a:xfrm>
            <a:off x="491342" y="7590220"/>
            <a:ext cx="58619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>
                <a:latin typeface="Arial" panose="020B0604020202020204" pitchFamily="34" charset="0"/>
                <a:ea typeface="Times New Roman" panose="02020603050405020304" pitchFamily="18" charset="0"/>
              </a:rPr>
              <a:t>Supplemental Figure </a:t>
            </a:r>
            <a:r>
              <a:rPr lang="en-US" sz="11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4. </a:t>
            </a:r>
            <a:r>
              <a:rPr lang="en-US" sz="1100" dirty="0">
                <a:latin typeface="Arial" panose="020B0604020202020204" pitchFamily="34" charset="0"/>
                <a:ea typeface="Times New Roman" panose="02020603050405020304" pitchFamily="18" charset="0"/>
              </a:rPr>
              <a:t>Heat maps of phospholipids and </a:t>
            </a:r>
            <a:r>
              <a:rPr lang="en-US" sz="1100" dirty="0" err="1">
                <a:latin typeface="Arial" panose="020B0604020202020204" pitchFamily="34" charset="0"/>
                <a:ea typeface="Times New Roman" panose="02020603050405020304" pitchFamily="18" charset="0"/>
              </a:rPr>
              <a:t>lyso</a:t>
            </a:r>
            <a:r>
              <a:rPr lang="en-US" sz="1100" dirty="0">
                <a:latin typeface="Arial" panose="020B0604020202020204" pitchFamily="34" charset="0"/>
                <a:ea typeface="Times New Roman" panose="02020603050405020304" pitchFamily="18" charset="0"/>
              </a:rPr>
              <a:t>-phospholipids for wild type yeast cells before and after supplementation with either C20:4 (AA) or C22:6 (DHA). Values in heat maps pixels show fold change in phospholipid content in supplemented yeast cells compared to non-supplemented wild type cells.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09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80011" y="7845173"/>
            <a:ext cx="60207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5.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Heat maps of phospholipids for w/t yeast cells as well as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cld1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taz1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 and cld1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/taz1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before and after supplementation with either C18:1 (OA) or C18:2 (LA). Values in heat maps pixels show fold change in phospholipid content in supplemented yeast cells compared to non-supplemented wild type cells.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63" y="125683"/>
            <a:ext cx="4985100" cy="34525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3" y="3712498"/>
            <a:ext cx="4985100" cy="1754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3" y="5596328"/>
            <a:ext cx="4985100" cy="1754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131" y="676843"/>
            <a:ext cx="415425" cy="9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9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69389" y="7636767"/>
            <a:ext cx="36938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continued)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63" y="285588"/>
            <a:ext cx="4985100" cy="151226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3" y="2138550"/>
            <a:ext cx="4985100" cy="1754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131" y="676843"/>
            <a:ext cx="415425" cy="9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29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28864" y="8074300"/>
            <a:ext cx="60075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6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Heat maps of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lyso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-phospholipids for w/t yeast cells as well as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cld1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taz1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and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 cld1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/taz1</a:t>
            </a:r>
            <a:r>
              <a:rPr lang="el-GR" sz="1100" i="1" dirty="0">
                <a:latin typeface="Arial" panose="020B0604020202020204" pitchFamily="34" charset="0"/>
                <a:cs typeface="Arial" panose="020B0604020202020204" pitchFamily="34" charset="0"/>
              </a:rPr>
              <a:t>Δ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before and after supplementation with either C18:1 (OA) or C18:2 (LA). Values in heat maps pixels show fold change in phospholipid content in supplemented yeast cells compared to non-supplemented wild type cells.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63" y="433351"/>
            <a:ext cx="4985100" cy="163353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63" y="2270379"/>
            <a:ext cx="4985100" cy="12697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63" y="5293605"/>
            <a:ext cx="4985100" cy="114846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63" y="6558004"/>
            <a:ext cx="4985100" cy="126973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8131" y="676843"/>
            <a:ext cx="415425" cy="9844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63" y="3771978"/>
            <a:ext cx="4985100" cy="126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70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5020" y="646715"/>
            <a:ext cx="463787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1.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Content of CL containing short-chain fatty acids of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yeast and cld1Δ, taz1Δ and cld1Δ/taz1Δ mutants. Data presented as mole%.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175246"/>
              </p:ext>
            </p:extLst>
          </p:nvPr>
        </p:nvGraphicFramePr>
        <p:xfrm>
          <a:off x="1137075" y="1303909"/>
          <a:ext cx="4526532" cy="974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Worksheet" r:id="rId3" imgW="5619914" imgH="1209809" progId="Excel.Sheet.12">
                  <p:embed/>
                </p:oleObj>
              </mc:Choice>
              <mc:Fallback>
                <p:oleObj name="Worksheet" r:id="rId3" imgW="5619914" imgH="1209809" progId="Excel.Sheet.12">
                  <p:embed/>
                  <p:pic>
                    <p:nvPicPr>
                      <p:cNvPr id="1104" name="Object 110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7075" y="1303909"/>
                        <a:ext cx="4526532" cy="974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006195"/>
              </p:ext>
            </p:extLst>
          </p:nvPr>
        </p:nvGraphicFramePr>
        <p:xfrm>
          <a:off x="1158336" y="3222151"/>
          <a:ext cx="4485736" cy="1125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Worksheet" r:id="rId5" imgW="5619914" imgH="1409754" progId="Excel.Sheet.12">
                  <p:embed/>
                </p:oleObj>
              </mc:Choice>
              <mc:Fallback>
                <p:oleObj name="Worksheet" r:id="rId5" imgW="5619914" imgH="1409754" progId="Excel.Sheet.12">
                  <p:embed/>
                  <p:pic>
                    <p:nvPicPr>
                      <p:cNvPr id="1106" name="Object 110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58336" y="3222151"/>
                        <a:ext cx="4485736" cy="11252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9398" y="2543056"/>
            <a:ext cx="463787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Table 1.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Content of CL containing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long-chain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fatty acids of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yeast and cld1Δ, taz1Δ and cld1Δ/taz1Δ mutants. Data presented as mole%.</a:t>
            </a:r>
          </a:p>
        </p:txBody>
      </p:sp>
    </p:spTree>
    <p:extLst>
      <p:ext uri="{BB962C8B-B14F-4D97-AF65-F5344CB8AC3E}">
        <p14:creationId xmlns:p14="http://schemas.microsoft.com/office/powerpoint/2010/main" val="1990911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6"/>
          <p:cNvGrpSpPr/>
          <p:nvPr/>
        </p:nvGrpSpPr>
        <p:grpSpPr>
          <a:xfrm>
            <a:off x="194953" y="1975348"/>
            <a:ext cx="6174155" cy="2680760"/>
            <a:chOff x="361878" y="4719946"/>
            <a:chExt cx="6174155" cy="2680760"/>
          </a:xfrm>
        </p:grpSpPr>
        <p:grpSp>
          <p:nvGrpSpPr>
            <p:cNvPr id="3" name="Group 947"/>
            <p:cNvGrpSpPr/>
            <p:nvPr/>
          </p:nvGrpSpPr>
          <p:grpSpPr>
            <a:xfrm>
              <a:off x="361878" y="4719946"/>
              <a:ext cx="2406526" cy="2632996"/>
              <a:chOff x="361878" y="4719946"/>
              <a:chExt cx="2406526" cy="2632996"/>
            </a:xfrm>
          </p:grpSpPr>
          <p:grpSp>
            <p:nvGrpSpPr>
              <p:cNvPr id="81" name="Group 1486"/>
              <p:cNvGrpSpPr/>
              <p:nvPr/>
            </p:nvGrpSpPr>
            <p:grpSpPr>
              <a:xfrm>
                <a:off x="1021835" y="5308825"/>
                <a:ext cx="1617956" cy="1578820"/>
                <a:chOff x="1430807" y="5575209"/>
                <a:chExt cx="1617956" cy="1578820"/>
              </a:xfrm>
            </p:grpSpPr>
            <p:sp>
              <p:nvSpPr>
                <p:cNvPr id="113" name="Rectangle 1542"/>
                <p:cNvSpPr/>
                <p:nvPr/>
              </p:nvSpPr>
              <p:spPr>
                <a:xfrm>
                  <a:off x="1430807" y="6160687"/>
                  <a:ext cx="115122" cy="69073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543"/>
                <p:cNvSpPr/>
                <p:nvPr/>
              </p:nvSpPr>
              <p:spPr>
                <a:xfrm>
                  <a:off x="1678590" y="6163977"/>
                  <a:ext cx="115122" cy="63591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544"/>
                <p:cNvSpPr/>
                <p:nvPr/>
              </p:nvSpPr>
              <p:spPr>
                <a:xfrm>
                  <a:off x="1554703" y="6237437"/>
                  <a:ext cx="115122" cy="156785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545"/>
                <p:cNvSpPr/>
                <p:nvPr/>
              </p:nvSpPr>
              <p:spPr>
                <a:xfrm>
                  <a:off x="1802493" y="6235246"/>
                  <a:ext cx="115122" cy="70168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546"/>
                <p:cNvSpPr/>
                <p:nvPr/>
              </p:nvSpPr>
              <p:spPr>
                <a:xfrm>
                  <a:off x="2056857" y="6236341"/>
                  <a:ext cx="115122" cy="243399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 1547"/>
                <p:cNvSpPr/>
                <p:nvPr/>
              </p:nvSpPr>
              <p:spPr>
                <a:xfrm>
                  <a:off x="2314853" y="6237437"/>
                  <a:ext cx="115122" cy="123893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548"/>
                <p:cNvSpPr/>
                <p:nvPr/>
              </p:nvSpPr>
              <p:spPr>
                <a:xfrm>
                  <a:off x="1926385" y="6121218"/>
                  <a:ext cx="115122" cy="107448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Rectangle 1549"/>
                <p:cNvSpPr/>
                <p:nvPr/>
              </p:nvSpPr>
              <p:spPr>
                <a:xfrm>
                  <a:off x="2187333" y="5821558"/>
                  <a:ext cx="115122" cy="414441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Rectangle 1550"/>
                <p:cNvSpPr/>
                <p:nvPr/>
              </p:nvSpPr>
              <p:spPr>
                <a:xfrm>
                  <a:off x="2573265" y="5575209"/>
                  <a:ext cx="115122" cy="652361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Rectangle 1551"/>
                <p:cNvSpPr/>
                <p:nvPr/>
              </p:nvSpPr>
              <p:spPr>
                <a:xfrm>
                  <a:off x="2804603" y="5900498"/>
                  <a:ext cx="115122" cy="334404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Rectangle 1552"/>
                <p:cNvSpPr/>
                <p:nvPr/>
              </p:nvSpPr>
              <p:spPr>
                <a:xfrm>
                  <a:off x="2933641" y="6124506"/>
                  <a:ext cx="115122" cy="105256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Rectangle 1553"/>
                <p:cNvSpPr/>
                <p:nvPr/>
              </p:nvSpPr>
              <p:spPr>
                <a:xfrm>
                  <a:off x="2443888" y="6240007"/>
                  <a:ext cx="115122" cy="895761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Rectangle 1554"/>
                <p:cNvSpPr/>
                <p:nvPr/>
              </p:nvSpPr>
              <p:spPr>
                <a:xfrm>
                  <a:off x="2694968" y="6236341"/>
                  <a:ext cx="115122" cy="917688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82" name="Straight Connector 1487"/>
              <p:cNvCxnSpPr/>
              <p:nvPr/>
            </p:nvCxnSpPr>
            <p:spPr>
              <a:xfrm>
                <a:off x="939604" y="5966666"/>
                <a:ext cx="18288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1488"/>
              <p:cNvCxnSpPr/>
              <p:nvPr/>
            </p:nvCxnSpPr>
            <p:spPr>
              <a:xfrm>
                <a:off x="946182" y="4900963"/>
                <a:ext cx="0" cy="21281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1498"/>
              <p:cNvCxnSpPr/>
              <p:nvPr/>
            </p:nvCxnSpPr>
            <p:spPr>
              <a:xfrm>
                <a:off x="890265" y="4904252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1500"/>
              <p:cNvCxnSpPr/>
              <p:nvPr/>
            </p:nvCxnSpPr>
            <p:spPr>
              <a:xfrm>
                <a:off x="888072" y="5260583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1501"/>
              <p:cNvCxnSpPr/>
              <p:nvPr/>
            </p:nvCxnSpPr>
            <p:spPr>
              <a:xfrm>
                <a:off x="885879" y="5613625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1502"/>
              <p:cNvCxnSpPr/>
              <p:nvPr/>
            </p:nvCxnSpPr>
            <p:spPr>
              <a:xfrm>
                <a:off x="886976" y="5966667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1503"/>
              <p:cNvCxnSpPr/>
              <p:nvPr/>
            </p:nvCxnSpPr>
            <p:spPr>
              <a:xfrm>
                <a:off x="891362" y="6326287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1504"/>
              <p:cNvCxnSpPr/>
              <p:nvPr/>
            </p:nvCxnSpPr>
            <p:spPr>
              <a:xfrm>
                <a:off x="885880" y="6679329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1505"/>
              <p:cNvCxnSpPr/>
              <p:nvPr/>
            </p:nvCxnSpPr>
            <p:spPr>
              <a:xfrm>
                <a:off x="890266" y="7029081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1520"/>
              <p:cNvSpPr txBox="1"/>
              <p:nvPr/>
            </p:nvSpPr>
            <p:spPr>
              <a:xfrm>
                <a:off x="522971" y="5109279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92" name="TextBox 1521"/>
              <p:cNvSpPr txBox="1"/>
              <p:nvPr/>
            </p:nvSpPr>
            <p:spPr>
              <a:xfrm>
                <a:off x="612875" y="5455743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93" name="TextBox 1522"/>
              <p:cNvSpPr txBox="1"/>
              <p:nvPr/>
            </p:nvSpPr>
            <p:spPr>
              <a:xfrm>
                <a:off x="699491" y="5815363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94" name="TextBox 1523"/>
              <p:cNvSpPr txBox="1"/>
              <p:nvPr/>
            </p:nvSpPr>
            <p:spPr>
              <a:xfrm>
                <a:off x="526259" y="6885452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95" name="TextBox 1524"/>
              <p:cNvSpPr txBox="1"/>
              <p:nvPr/>
            </p:nvSpPr>
            <p:spPr>
              <a:xfrm>
                <a:off x="533935" y="6537892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96" name="TextBox 1525"/>
              <p:cNvSpPr txBox="1"/>
              <p:nvPr/>
            </p:nvSpPr>
            <p:spPr>
              <a:xfrm>
                <a:off x="620550" y="6177176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97" name="TextBox 1526"/>
              <p:cNvSpPr txBox="1"/>
              <p:nvPr/>
            </p:nvSpPr>
            <p:spPr>
              <a:xfrm rot="16200000">
                <a:off x="826015" y="5563385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1289.9</a:t>
                </a:r>
              </a:p>
            </p:txBody>
          </p:sp>
          <p:sp>
            <p:nvSpPr>
              <p:cNvPr id="98" name="TextBox 1527"/>
              <p:cNvSpPr txBox="1"/>
              <p:nvPr/>
            </p:nvSpPr>
            <p:spPr>
              <a:xfrm rot="16200000">
                <a:off x="955390" y="6258504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1293.9</a:t>
                </a:r>
              </a:p>
            </p:txBody>
          </p:sp>
          <p:sp>
            <p:nvSpPr>
              <p:cNvPr id="99" name="TextBox 1528"/>
              <p:cNvSpPr txBox="1"/>
              <p:nvPr/>
            </p:nvSpPr>
            <p:spPr>
              <a:xfrm rot="16200000">
                <a:off x="1068320" y="5575445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1317.9</a:t>
                </a:r>
              </a:p>
            </p:txBody>
          </p:sp>
          <p:sp>
            <p:nvSpPr>
              <p:cNvPr id="100" name="TextBox 1529"/>
              <p:cNvSpPr txBox="1"/>
              <p:nvPr/>
            </p:nvSpPr>
            <p:spPr>
              <a:xfrm rot="16200000">
                <a:off x="1193310" y="6167503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1321.9</a:t>
                </a:r>
              </a:p>
            </p:txBody>
          </p:sp>
          <p:sp>
            <p:nvSpPr>
              <p:cNvPr id="101" name="TextBox 1530"/>
              <p:cNvSpPr txBox="1"/>
              <p:nvPr/>
            </p:nvSpPr>
            <p:spPr>
              <a:xfrm rot="16200000">
                <a:off x="1316107" y="5530493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1343.9</a:t>
                </a:r>
              </a:p>
            </p:txBody>
          </p:sp>
          <p:sp>
            <p:nvSpPr>
              <p:cNvPr id="102" name="TextBox 1531"/>
              <p:cNvSpPr txBox="1"/>
              <p:nvPr/>
            </p:nvSpPr>
            <p:spPr>
              <a:xfrm rot="16200000">
                <a:off x="1442194" y="632757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1347.9</a:t>
                </a:r>
              </a:p>
            </p:txBody>
          </p:sp>
          <p:sp>
            <p:nvSpPr>
              <p:cNvPr id="103" name="TextBox 1532"/>
              <p:cNvSpPr txBox="1"/>
              <p:nvPr/>
            </p:nvSpPr>
            <p:spPr>
              <a:xfrm rot="16200000">
                <a:off x="1578149" y="5216921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1371.9</a:t>
                </a:r>
              </a:p>
            </p:txBody>
          </p:sp>
          <p:sp>
            <p:nvSpPr>
              <p:cNvPr id="104" name="TextBox 1533"/>
              <p:cNvSpPr txBox="1"/>
              <p:nvPr/>
            </p:nvSpPr>
            <p:spPr>
              <a:xfrm rot="16200000">
                <a:off x="1700946" y="6198202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1373.9</a:t>
                </a:r>
              </a:p>
            </p:txBody>
          </p:sp>
          <p:sp>
            <p:nvSpPr>
              <p:cNvPr id="105" name="TextBox 1534"/>
              <p:cNvSpPr txBox="1"/>
              <p:nvPr/>
            </p:nvSpPr>
            <p:spPr>
              <a:xfrm rot="16200000">
                <a:off x="1833610" y="6975551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1375.9</a:t>
                </a:r>
              </a:p>
            </p:txBody>
          </p:sp>
          <p:sp>
            <p:nvSpPr>
              <p:cNvPr id="106" name="TextBox 1535"/>
              <p:cNvSpPr txBox="1"/>
              <p:nvPr/>
            </p:nvSpPr>
            <p:spPr>
              <a:xfrm rot="16200000">
                <a:off x="1972853" y="4983387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1399.9</a:t>
                </a:r>
              </a:p>
            </p:txBody>
          </p:sp>
          <p:sp>
            <p:nvSpPr>
              <p:cNvPr id="107" name="TextBox 1536"/>
              <p:cNvSpPr txBox="1"/>
              <p:nvPr/>
            </p:nvSpPr>
            <p:spPr>
              <a:xfrm rot="16200000">
                <a:off x="2085783" y="6994190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1403.9</a:t>
                </a:r>
              </a:p>
            </p:txBody>
          </p:sp>
          <p:sp>
            <p:nvSpPr>
              <p:cNvPr id="108" name="TextBox 1537"/>
              <p:cNvSpPr txBox="1"/>
              <p:nvPr/>
            </p:nvSpPr>
            <p:spPr>
              <a:xfrm rot="16200000">
                <a:off x="2208580" y="5291477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1427.9</a:t>
                </a:r>
              </a:p>
            </p:txBody>
          </p:sp>
          <p:sp>
            <p:nvSpPr>
              <p:cNvPr id="109" name="TextBox 1538"/>
              <p:cNvSpPr txBox="1"/>
              <p:nvPr/>
            </p:nvSpPr>
            <p:spPr>
              <a:xfrm rot="16200000">
                <a:off x="2331377" y="5493215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1429.9</a:t>
                </a:r>
              </a:p>
            </p:txBody>
          </p:sp>
          <p:sp>
            <p:nvSpPr>
              <p:cNvPr id="110" name="TextBox 1539"/>
              <p:cNvSpPr txBox="1"/>
              <p:nvPr/>
            </p:nvSpPr>
            <p:spPr>
              <a:xfrm rot="16200000">
                <a:off x="-65002" y="5804555"/>
                <a:ext cx="109998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pmol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/mg protein</a:t>
                </a:r>
              </a:p>
            </p:txBody>
          </p:sp>
          <p:sp>
            <p:nvSpPr>
              <p:cNvPr id="111" name="TextBox 1540"/>
              <p:cNvSpPr txBox="1"/>
              <p:nvPr/>
            </p:nvSpPr>
            <p:spPr>
              <a:xfrm>
                <a:off x="518585" y="4762816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112" name="TextBox 1541"/>
              <p:cNvSpPr txBox="1"/>
              <p:nvPr/>
            </p:nvSpPr>
            <p:spPr>
              <a:xfrm>
                <a:off x="977859" y="4719946"/>
                <a:ext cx="5020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WT</a:t>
                </a:r>
              </a:p>
            </p:txBody>
          </p:sp>
        </p:grpSp>
        <p:grpSp>
          <p:nvGrpSpPr>
            <p:cNvPr id="4" name="Group 948"/>
            <p:cNvGrpSpPr/>
            <p:nvPr/>
          </p:nvGrpSpPr>
          <p:grpSpPr>
            <a:xfrm>
              <a:off x="2778319" y="4731782"/>
              <a:ext cx="1440627" cy="2668924"/>
              <a:chOff x="2773557" y="4688919"/>
              <a:chExt cx="1440627" cy="2668924"/>
            </a:xfrm>
          </p:grpSpPr>
          <p:sp>
            <p:nvSpPr>
              <p:cNvPr id="50" name="Rectangle 1356"/>
              <p:cNvSpPr/>
              <p:nvPr/>
            </p:nvSpPr>
            <p:spPr>
              <a:xfrm>
                <a:off x="3913339" y="6290000"/>
                <a:ext cx="115122" cy="162361"/>
              </a:xfrm>
              <a:prstGeom prst="rect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1357"/>
              <p:cNvSpPr/>
              <p:nvPr/>
            </p:nvSpPr>
            <p:spPr>
              <a:xfrm>
                <a:off x="4033915" y="5129074"/>
                <a:ext cx="115122" cy="1153977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1358"/>
              <p:cNvSpPr/>
              <p:nvPr/>
            </p:nvSpPr>
            <p:spPr>
              <a:xfrm>
                <a:off x="3790230" y="6237626"/>
                <a:ext cx="115122" cy="45719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Rectangle 1359"/>
              <p:cNvSpPr/>
              <p:nvPr/>
            </p:nvSpPr>
            <p:spPr>
              <a:xfrm>
                <a:off x="3666835" y="6293532"/>
                <a:ext cx="115122" cy="595004"/>
              </a:xfrm>
              <a:prstGeom prst="rect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1360"/>
              <p:cNvSpPr/>
              <p:nvPr/>
            </p:nvSpPr>
            <p:spPr>
              <a:xfrm>
                <a:off x="3535300" y="6290006"/>
                <a:ext cx="115122" cy="18288"/>
              </a:xfrm>
              <a:prstGeom prst="rect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1363"/>
              <p:cNvSpPr/>
              <p:nvPr/>
            </p:nvSpPr>
            <p:spPr>
              <a:xfrm>
                <a:off x="3263916" y="6292389"/>
                <a:ext cx="115122" cy="18288"/>
              </a:xfrm>
              <a:prstGeom prst="rect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1364"/>
              <p:cNvSpPr/>
              <p:nvPr/>
            </p:nvSpPr>
            <p:spPr>
              <a:xfrm>
                <a:off x="3397251" y="6297235"/>
                <a:ext cx="115122" cy="36576"/>
              </a:xfrm>
              <a:prstGeom prst="rect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7" name="Straight Connector 1365"/>
              <p:cNvCxnSpPr/>
              <p:nvPr/>
            </p:nvCxnSpPr>
            <p:spPr>
              <a:xfrm>
                <a:off x="3208344" y="6285299"/>
                <a:ext cx="100584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1366"/>
              <p:cNvCxnSpPr/>
              <p:nvPr/>
            </p:nvCxnSpPr>
            <p:spPr>
              <a:xfrm>
                <a:off x="3212074" y="4863359"/>
                <a:ext cx="0" cy="212811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1367"/>
              <p:cNvCxnSpPr/>
              <p:nvPr/>
            </p:nvCxnSpPr>
            <p:spPr>
              <a:xfrm>
                <a:off x="3152622" y="4861841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1368"/>
              <p:cNvCxnSpPr/>
              <p:nvPr/>
            </p:nvCxnSpPr>
            <p:spPr>
              <a:xfrm>
                <a:off x="3153210" y="5222540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1369"/>
              <p:cNvCxnSpPr/>
              <p:nvPr/>
            </p:nvCxnSpPr>
            <p:spPr>
              <a:xfrm>
                <a:off x="3153798" y="5572646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1370"/>
              <p:cNvCxnSpPr/>
              <p:nvPr/>
            </p:nvCxnSpPr>
            <p:spPr>
              <a:xfrm>
                <a:off x="3154387" y="5933346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1371"/>
              <p:cNvCxnSpPr/>
              <p:nvPr/>
            </p:nvCxnSpPr>
            <p:spPr>
              <a:xfrm>
                <a:off x="3154975" y="6286985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1372"/>
              <p:cNvCxnSpPr/>
              <p:nvPr/>
            </p:nvCxnSpPr>
            <p:spPr>
              <a:xfrm>
                <a:off x="3148503" y="6637093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1446"/>
              <p:cNvCxnSpPr/>
              <p:nvPr/>
            </p:nvCxnSpPr>
            <p:spPr>
              <a:xfrm>
                <a:off x="3152622" y="6994262"/>
                <a:ext cx="5920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1449"/>
              <p:cNvSpPr txBox="1"/>
              <p:nvPr/>
            </p:nvSpPr>
            <p:spPr>
              <a:xfrm>
                <a:off x="2773557" y="6869831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400</a:t>
                </a:r>
              </a:p>
            </p:txBody>
          </p:sp>
          <p:sp>
            <p:nvSpPr>
              <p:cNvPr id="67" name="TextBox 1450"/>
              <p:cNvSpPr txBox="1"/>
              <p:nvPr/>
            </p:nvSpPr>
            <p:spPr>
              <a:xfrm>
                <a:off x="2800142" y="5788803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68" name="TextBox 1452"/>
              <p:cNvSpPr txBox="1"/>
              <p:nvPr/>
            </p:nvSpPr>
            <p:spPr>
              <a:xfrm>
                <a:off x="2786609" y="649196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200</a:t>
                </a:r>
              </a:p>
            </p:txBody>
          </p:sp>
          <p:sp>
            <p:nvSpPr>
              <p:cNvPr id="69" name="TextBox 1454"/>
              <p:cNvSpPr txBox="1"/>
              <p:nvPr/>
            </p:nvSpPr>
            <p:spPr>
              <a:xfrm>
                <a:off x="2796612" y="5432222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400</a:t>
                </a:r>
              </a:p>
            </p:txBody>
          </p:sp>
          <p:sp>
            <p:nvSpPr>
              <p:cNvPr id="70" name="TextBox 1455"/>
              <p:cNvSpPr txBox="1"/>
              <p:nvPr/>
            </p:nvSpPr>
            <p:spPr>
              <a:xfrm>
                <a:off x="2793670" y="5076230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600</a:t>
                </a:r>
              </a:p>
            </p:txBody>
          </p:sp>
          <p:sp>
            <p:nvSpPr>
              <p:cNvPr id="71" name="TextBox 1456"/>
              <p:cNvSpPr txBox="1"/>
              <p:nvPr/>
            </p:nvSpPr>
            <p:spPr>
              <a:xfrm>
                <a:off x="2794258" y="4716707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800</a:t>
                </a:r>
              </a:p>
            </p:txBody>
          </p:sp>
          <p:sp>
            <p:nvSpPr>
              <p:cNvPr id="72" name="TextBox 1457"/>
              <p:cNvSpPr txBox="1"/>
              <p:nvPr/>
            </p:nvSpPr>
            <p:spPr>
              <a:xfrm>
                <a:off x="2971371" y="6140087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ea typeface="Adobe Fangsong Std R" panose="02020400000000000000" pitchFamily="18" charset="-128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73" name="TextBox 1458"/>
              <p:cNvSpPr txBox="1"/>
              <p:nvPr/>
            </p:nvSpPr>
            <p:spPr>
              <a:xfrm rot="16200000">
                <a:off x="3071104" y="6428914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1321.9</a:t>
                </a:r>
              </a:p>
            </p:txBody>
          </p:sp>
          <p:sp>
            <p:nvSpPr>
              <p:cNvPr id="74" name="TextBox 1460"/>
              <p:cNvSpPr txBox="1"/>
              <p:nvPr/>
            </p:nvSpPr>
            <p:spPr>
              <a:xfrm rot="16200000">
                <a:off x="3198792" y="6460211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1375.9</a:t>
                </a:r>
              </a:p>
            </p:txBody>
          </p:sp>
          <p:sp>
            <p:nvSpPr>
              <p:cNvPr id="75" name="TextBox 1469"/>
              <p:cNvSpPr txBox="1"/>
              <p:nvPr/>
            </p:nvSpPr>
            <p:spPr>
              <a:xfrm rot="16200000">
                <a:off x="3333538" y="6433622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1401.9</a:t>
                </a:r>
              </a:p>
            </p:txBody>
          </p:sp>
          <p:sp>
            <p:nvSpPr>
              <p:cNvPr id="76" name="TextBox 1470"/>
              <p:cNvSpPr txBox="1"/>
              <p:nvPr/>
            </p:nvSpPr>
            <p:spPr>
              <a:xfrm rot="16200000">
                <a:off x="3468286" y="6999091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1403.9</a:t>
                </a:r>
              </a:p>
            </p:txBody>
          </p:sp>
          <p:sp>
            <p:nvSpPr>
              <p:cNvPr id="77" name="TextBox 1478"/>
              <p:cNvSpPr txBox="1"/>
              <p:nvPr/>
            </p:nvSpPr>
            <p:spPr>
              <a:xfrm rot="16200000">
                <a:off x="3599503" y="5915815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1427.9</a:t>
                </a:r>
              </a:p>
            </p:txBody>
          </p:sp>
          <p:sp>
            <p:nvSpPr>
              <p:cNvPr id="78" name="TextBox 1481"/>
              <p:cNvSpPr txBox="1"/>
              <p:nvPr/>
            </p:nvSpPr>
            <p:spPr>
              <a:xfrm rot="16200000">
                <a:off x="3720129" y="6562486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1429.9</a:t>
                </a:r>
              </a:p>
            </p:txBody>
          </p:sp>
          <p:sp>
            <p:nvSpPr>
              <p:cNvPr id="79" name="TextBox 1484"/>
              <p:cNvSpPr txBox="1"/>
              <p:nvPr/>
            </p:nvSpPr>
            <p:spPr>
              <a:xfrm rot="16200000">
                <a:off x="3843220" y="483222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1455.9</a:t>
                </a:r>
              </a:p>
            </p:txBody>
          </p:sp>
          <p:sp>
            <p:nvSpPr>
              <p:cNvPr id="80" name="TextBox 1485"/>
              <p:cNvSpPr txBox="1"/>
              <p:nvPr/>
            </p:nvSpPr>
            <p:spPr>
              <a:xfrm>
                <a:off x="3163537" y="4720379"/>
                <a:ext cx="5828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+OA</a:t>
                </a:r>
              </a:p>
            </p:txBody>
          </p:sp>
        </p:grpSp>
        <p:grpSp>
          <p:nvGrpSpPr>
            <p:cNvPr id="5" name="Group 949"/>
            <p:cNvGrpSpPr/>
            <p:nvPr/>
          </p:nvGrpSpPr>
          <p:grpSpPr>
            <a:xfrm>
              <a:off x="4462084" y="4746912"/>
              <a:ext cx="2073949" cy="2638654"/>
              <a:chOff x="4524005" y="4723099"/>
              <a:chExt cx="2073949" cy="2638654"/>
            </a:xfrm>
          </p:grpSpPr>
          <p:grpSp>
            <p:nvGrpSpPr>
              <p:cNvPr id="6" name="Group 950"/>
              <p:cNvGrpSpPr/>
              <p:nvPr/>
            </p:nvGrpSpPr>
            <p:grpSpPr>
              <a:xfrm>
                <a:off x="4524005" y="4728764"/>
                <a:ext cx="2073949" cy="2408762"/>
                <a:chOff x="474518" y="2151819"/>
                <a:chExt cx="2073949" cy="2408762"/>
              </a:xfrm>
            </p:grpSpPr>
            <p:cxnSp>
              <p:nvCxnSpPr>
                <p:cNvPr id="19" name="Straight Connector 1324"/>
                <p:cNvCxnSpPr/>
                <p:nvPr/>
              </p:nvCxnSpPr>
              <p:spPr>
                <a:xfrm>
                  <a:off x="989410" y="2305373"/>
                  <a:ext cx="0" cy="212811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325"/>
                <p:cNvCxnSpPr/>
                <p:nvPr/>
              </p:nvCxnSpPr>
              <p:spPr>
                <a:xfrm>
                  <a:off x="933867" y="2305201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Rectangle 1326"/>
                <p:cNvSpPr/>
                <p:nvPr/>
              </p:nvSpPr>
              <p:spPr>
                <a:xfrm>
                  <a:off x="1979596" y="2634663"/>
                  <a:ext cx="115122" cy="1001562"/>
                </a:xfrm>
                <a:prstGeom prst="rect">
                  <a:avLst/>
                </a:prstGeom>
                <a:solidFill>
                  <a:srgbClr val="C000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1327"/>
                <p:cNvSpPr/>
                <p:nvPr/>
              </p:nvSpPr>
              <p:spPr>
                <a:xfrm>
                  <a:off x="1321657" y="3639532"/>
                  <a:ext cx="115122" cy="695344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1328"/>
                <p:cNvSpPr/>
                <p:nvPr/>
              </p:nvSpPr>
              <p:spPr>
                <a:xfrm>
                  <a:off x="1588351" y="3641913"/>
                  <a:ext cx="115122" cy="185757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1329"/>
                <p:cNvSpPr/>
                <p:nvPr/>
              </p:nvSpPr>
              <p:spPr>
                <a:xfrm>
                  <a:off x="1457389" y="3641912"/>
                  <a:ext cx="115122" cy="73839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1330"/>
                <p:cNvSpPr/>
                <p:nvPr/>
              </p:nvSpPr>
              <p:spPr>
                <a:xfrm>
                  <a:off x="1719319" y="3639530"/>
                  <a:ext cx="115122" cy="69077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1331"/>
                <p:cNvSpPr/>
                <p:nvPr/>
              </p:nvSpPr>
              <p:spPr>
                <a:xfrm>
                  <a:off x="1188312" y="3641911"/>
                  <a:ext cx="115122" cy="27432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1332"/>
                <p:cNvSpPr/>
                <p:nvPr/>
              </p:nvSpPr>
              <p:spPr>
                <a:xfrm>
                  <a:off x="1050201" y="3639530"/>
                  <a:ext cx="115122" cy="9144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1333"/>
                <p:cNvSpPr/>
                <p:nvPr/>
              </p:nvSpPr>
              <p:spPr>
                <a:xfrm>
                  <a:off x="1857420" y="3639531"/>
                  <a:ext cx="115122" cy="9144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1334"/>
                <p:cNvSpPr/>
                <p:nvPr/>
              </p:nvSpPr>
              <p:spPr>
                <a:xfrm>
                  <a:off x="2107438" y="3639531"/>
                  <a:ext cx="115122" cy="9144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1335"/>
                <p:cNvSpPr/>
                <p:nvPr/>
              </p:nvSpPr>
              <p:spPr>
                <a:xfrm>
                  <a:off x="2238408" y="3641913"/>
                  <a:ext cx="115122" cy="18288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1336"/>
                <p:cNvSpPr/>
                <p:nvPr/>
              </p:nvSpPr>
              <p:spPr>
                <a:xfrm>
                  <a:off x="2371751" y="3641913"/>
                  <a:ext cx="115122" cy="18288"/>
                </a:xfrm>
                <a:prstGeom prst="rect">
                  <a:avLst/>
                </a:prstGeom>
                <a:solidFill>
                  <a:srgbClr val="0000CC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Connector 1337"/>
                <p:cNvCxnSpPr/>
                <p:nvPr/>
              </p:nvCxnSpPr>
              <p:spPr>
                <a:xfrm>
                  <a:off x="993987" y="3635651"/>
                  <a:ext cx="155448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1338"/>
                <p:cNvCxnSpPr/>
                <p:nvPr/>
              </p:nvCxnSpPr>
              <p:spPr>
                <a:xfrm>
                  <a:off x="924687" y="2571442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1339"/>
                <p:cNvCxnSpPr/>
                <p:nvPr/>
              </p:nvCxnSpPr>
              <p:spPr>
                <a:xfrm>
                  <a:off x="933868" y="2841355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1340"/>
                <p:cNvCxnSpPr/>
                <p:nvPr/>
              </p:nvCxnSpPr>
              <p:spPr>
                <a:xfrm>
                  <a:off x="932031" y="3107596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1341"/>
                <p:cNvCxnSpPr/>
                <p:nvPr/>
              </p:nvCxnSpPr>
              <p:spPr>
                <a:xfrm>
                  <a:off x="930195" y="3373837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1342"/>
                <p:cNvCxnSpPr/>
                <p:nvPr/>
              </p:nvCxnSpPr>
              <p:spPr>
                <a:xfrm>
                  <a:off x="925776" y="3636406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1343"/>
                <p:cNvCxnSpPr/>
                <p:nvPr/>
              </p:nvCxnSpPr>
              <p:spPr>
                <a:xfrm>
                  <a:off x="930194" y="3906320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1344"/>
                <p:cNvCxnSpPr/>
                <p:nvPr/>
              </p:nvCxnSpPr>
              <p:spPr>
                <a:xfrm>
                  <a:off x="928359" y="4176233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1346"/>
                <p:cNvCxnSpPr/>
                <p:nvPr/>
              </p:nvCxnSpPr>
              <p:spPr>
                <a:xfrm>
                  <a:off x="930196" y="4438801"/>
                  <a:ext cx="5920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1347"/>
                <p:cNvSpPr txBox="1"/>
                <p:nvPr/>
              </p:nvSpPr>
              <p:spPr>
                <a:xfrm>
                  <a:off x="549799" y="4283582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600</a:t>
                  </a:r>
                </a:p>
              </p:txBody>
            </p:sp>
            <p:sp>
              <p:nvSpPr>
                <p:cNvPr id="42" name="TextBox 1348"/>
                <p:cNvSpPr txBox="1"/>
                <p:nvPr/>
              </p:nvSpPr>
              <p:spPr>
                <a:xfrm>
                  <a:off x="555307" y="4035702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400</a:t>
                  </a:r>
                </a:p>
              </p:txBody>
            </p:sp>
            <p:sp>
              <p:nvSpPr>
                <p:cNvPr id="43" name="TextBox 1349"/>
                <p:cNvSpPr txBox="1"/>
                <p:nvPr/>
              </p:nvSpPr>
              <p:spPr>
                <a:xfrm>
                  <a:off x="571832" y="3758444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200</a:t>
                  </a:r>
                </a:p>
              </p:txBody>
            </p:sp>
            <p:sp>
              <p:nvSpPr>
                <p:cNvPr id="44" name="TextBox 1350"/>
                <p:cNvSpPr txBox="1"/>
                <p:nvPr/>
              </p:nvSpPr>
              <p:spPr>
                <a:xfrm>
                  <a:off x="726612" y="3493694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45" name="TextBox 1351"/>
                <p:cNvSpPr txBox="1"/>
                <p:nvPr/>
              </p:nvSpPr>
              <p:spPr>
                <a:xfrm>
                  <a:off x="558979" y="3235142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200</a:t>
                  </a:r>
                </a:p>
              </p:txBody>
            </p:sp>
            <p:sp>
              <p:nvSpPr>
                <p:cNvPr id="46" name="TextBox 1352"/>
                <p:cNvSpPr txBox="1"/>
                <p:nvPr/>
              </p:nvSpPr>
              <p:spPr>
                <a:xfrm>
                  <a:off x="564487" y="2961558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400</a:t>
                  </a:r>
                </a:p>
              </p:txBody>
            </p:sp>
            <p:sp>
              <p:nvSpPr>
                <p:cNvPr id="47" name="TextBox 1353"/>
                <p:cNvSpPr txBox="1"/>
                <p:nvPr/>
              </p:nvSpPr>
              <p:spPr>
                <a:xfrm>
                  <a:off x="569997" y="2710006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600</a:t>
                  </a:r>
                </a:p>
              </p:txBody>
            </p:sp>
            <p:sp>
              <p:nvSpPr>
                <p:cNvPr id="48" name="TextBox 1354"/>
                <p:cNvSpPr txBox="1"/>
                <p:nvPr/>
              </p:nvSpPr>
              <p:spPr>
                <a:xfrm>
                  <a:off x="557144" y="2425404"/>
                  <a:ext cx="43954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800</a:t>
                  </a:r>
                </a:p>
              </p:txBody>
            </p:sp>
            <p:sp>
              <p:nvSpPr>
                <p:cNvPr id="49" name="TextBox 1355"/>
                <p:cNvSpPr txBox="1"/>
                <p:nvPr/>
              </p:nvSpPr>
              <p:spPr>
                <a:xfrm>
                  <a:off x="474518" y="2151819"/>
                  <a:ext cx="52450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ea typeface="Adobe Fangsong Std R" panose="02020400000000000000" pitchFamily="18" charset="-128"/>
                      <a:cs typeface="Arial" panose="020B0604020202020204" pitchFamily="34" charset="0"/>
                    </a:rPr>
                    <a:t>1000</a:t>
                  </a:r>
                </a:p>
              </p:txBody>
            </p:sp>
          </p:grpSp>
          <p:sp>
            <p:nvSpPr>
              <p:cNvPr id="7" name="TextBox 954"/>
              <p:cNvSpPr txBox="1"/>
              <p:nvPr/>
            </p:nvSpPr>
            <p:spPr>
              <a:xfrm rot="16200000">
                <a:off x="5833883" y="4913437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1447.9</a:t>
                </a:r>
              </a:p>
            </p:txBody>
          </p:sp>
          <p:sp>
            <p:nvSpPr>
              <p:cNvPr id="8" name="TextBox 955"/>
              <p:cNvSpPr txBox="1"/>
              <p:nvPr/>
            </p:nvSpPr>
            <p:spPr>
              <a:xfrm rot="16200000">
                <a:off x="5960182" y="633148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1449.9</a:t>
                </a:r>
              </a:p>
            </p:txBody>
          </p:sp>
          <p:sp>
            <p:nvSpPr>
              <p:cNvPr id="9" name="TextBox 1314"/>
              <p:cNvSpPr txBox="1"/>
              <p:nvPr/>
            </p:nvSpPr>
            <p:spPr>
              <a:xfrm>
                <a:off x="5002171" y="4723099"/>
                <a:ext cx="5309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+LA</a:t>
                </a:r>
              </a:p>
            </p:txBody>
          </p:sp>
          <p:sp>
            <p:nvSpPr>
              <p:cNvPr id="10" name="TextBox 1315"/>
              <p:cNvSpPr txBox="1"/>
              <p:nvPr/>
            </p:nvSpPr>
            <p:spPr>
              <a:xfrm rot="16200000">
                <a:off x="4893382" y="6336250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1342.9</a:t>
                </a:r>
              </a:p>
            </p:txBody>
          </p:sp>
          <p:sp>
            <p:nvSpPr>
              <p:cNvPr id="11" name="TextBox 1316"/>
              <p:cNvSpPr txBox="1"/>
              <p:nvPr/>
            </p:nvSpPr>
            <p:spPr>
              <a:xfrm rot="16200000">
                <a:off x="5031497" y="6360063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1371.9</a:t>
                </a:r>
              </a:p>
            </p:txBody>
          </p:sp>
          <p:sp>
            <p:nvSpPr>
              <p:cNvPr id="12" name="TextBox 1317"/>
              <p:cNvSpPr txBox="1"/>
              <p:nvPr/>
            </p:nvSpPr>
            <p:spPr>
              <a:xfrm rot="16200000">
                <a:off x="5174374" y="7003001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1399.9</a:t>
                </a:r>
              </a:p>
            </p:txBody>
          </p:sp>
          <p:sp>
            <p:nvSpPr>
              <p:cNvPr id="13" name="TextBox 1318"/>
              <p:cNvSpPr txBox="1"/>
              <p:nvPr/>
            </p:nvSpPr>
            <p:spPr>
              <a:xfrm rot="16200000">
                <a:off x="5312489" y="6398163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1421.9</a:t>
                </a:r>
              </a:p>
            </p:txBody>
          </p:sp>
          <p:sp>
            <p:nvSpPr>
              <p:cNvPr id="14" name="TextBox 1319"/>
              <p:cNvSpPr txBox="1"/>
              <p:nvPr/>
            </p:nvSpPr>
            <p:spPr>
              <a:xfrm rot="16200000">
                <a:off x="5445840" y="650293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1423.9</a:t>
                </a:r>
              </a:p>
            </p:txBody>
          </p:sp>
          <p:sp>
            <p:nvSpPr>
              <p:cNvPr id="15" name="TextBox 1320"/>
              <p:cNvSpPr txBox="1"/>
              <p:nvPr/>
            </p:nvSpPr>
            <p:spPr>
              <a:xfrm rot="16200000">
                <a:off x="5574430" y="638863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1427.9</a:t>
                </a:r>
              </a:p>
            </p:txBody>
          </p:sp>
          <p:sp>
            <p:nvSpPr>
              <p:cNvPr id="16" name="TextBox 1321"/>
              <p:cNvSpPr txBox="1"/>
              <p:nvPr/>
            </p:nvSpPr>
            <p:spPr>
              <a:xfrm rot="16200000">
                <a:off x="5722068" y="6326726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1445.9</a:t>
                </a:r>
              </a:p>
            </p:txBody>
          </p:sp>
          <p:sp>
            <p:nvSpPr>
              <p:cNvPr id="17" name="TextBox 1322"/>
              <p:cNvSpPr txBox="1"/>
              <p:nvPr/>
            </p:nvSpPr>
            <p:spPr>
              <a:xfrm rot="16200000">
                <a:off x="6103058" y="633148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1451.9</a:t>
                </a:r>
              </a:p>
            </p:txBody>
          </p:sp>
          <p:sp>
            <p:nvSpPr>
              <p:cNvPr id="18" name="TextBox 1323"/>
              <p:cNvSpPr txBox="1"/>
              <p:nvPr/>
            </p:nvSpPr>
            <p:spPr>
              <a:xfrm rot="16200000">
                <a:off x="6236409" y="6331488"/>
                <a:ext cx="50206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1453.9</a:t>
                </a:r>
              </a:p>
            </p:txBody>
          </p:sp>
        </p:grpSp>
      </p:grpSp>
      <p:sp>
        <p:nvSpPr>
          <p:cNvPr id="127" name="Rectangle 126"/>
          <p:cNvSpPr/>
          <p:nvPr/>
        </p:nvSpPr>
        <p:spPr>
          <a:xfrm>
            <a:off x="584200" y="5471636"/>
            <a:ext cx="5778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Supplementary Figure 7. Effect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of supplementation with either </a:t>
            </a:r>
            <a:r>
              <a:rPr lang="en-US" sz="1200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either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 C18:1 (OA) or C18:2 (LA) on biosynthetic and remodeling pathways of CL in wild type </a:t>
            </a:r>
            <a:r>
              <a:rPr lang="en-US" sz="1200" i="1" dirty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S. </a:t>
            </a:r>
            <a:r>
              <a:rPr lang="en-US" sz="1200" i="1" dirty="0" err="1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cerevisae</a:t>
            </a:r>
            <a:r>
              <a:rPr 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. Red bars -  products of remodeling,  blue bars - substrate of remodeling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0520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689</TotalTime>
  <Words>689</Words>
  <Application>Microsoft Office PowerPoint</Application>
  <PresentationFormat>Letter Paper (8.5x11 in)</PresentationFormat>
  <Paragraphs>308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Adobe Fangsong Std R</vt:lpstr>
      <vt:lpstr>SimSun</vt:lpstr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Feng Qu</dc:creator>
  <cp:lastModifiedBy>Tyurina, Yulia Yurjevna</cp:lastModifiedBy>
  <cp:revision>27</cp:revision>
  <dcterms:created xsi:type="dcterms:W3CDTF">2016-10-06T15:50:11Z</dcterms:created>
  <dcterms:modified xsi:type="dcterms:W3CDTF">2016-11-02T19:01:36Z</dcterms:modified>
</cp:coreProperties>
</file>