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6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1" d="100"/>
          <a:sy n="101" d="100"/>
        </p:scale>
        <p:origin x="-26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59FDDF-0A1B-42A8-BFAA-1BFFD6F9330D}" type="datetimeFigureOut">
              <a:rPr lang="en-US" smtClean="0"/>
              <a:pPr/>
              <a:t>8/15/2017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BC81CCF-59F6-4571-8C98-60FC0CB410E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37160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8E5E7-AA7B-42BE-83AC-E5314796EF60}" type="datetimeFigureOut">
              <a:rPr lang="en-US" smtClean="0"/>
              <a:pPr/>
              <a:t>8/15/2017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36CD2E-055C-4358-A6C5-1F62B0DC03A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8E5E7-AA7B-42BE-83AC-E5314796EF60}" type="datetimeFigureOut">
              <a:rPr lang="en-US" smtClean="0"/>
              <a:pPr/>
              <a:t>8/15/2017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36CD2E-055C-4358-A6C5-1F62B0DC03A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8E5E7-AA7B-42BE-83AC-E5314796EF60}" type="datetimeFigureOut">
              <a:rPr lang="en-US" smtClean="0"/>
              <a:pPr/>
              <a:t>8/15/2017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36CD2E-055C-4358-A6C5-1F62B0DC03A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8E5E7-AA7B-42BE-83AC-E5314796EF60}" type="datetimeFigureOut">
              <a:rPr lang="en-US" smtClean="0"/>
              <a:pPr/>
              <a:t>8/15/2017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36CD2E-055C-4358-A6C5-1F62B0DC03A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8E5E7-AA7B-42BE-83AC-E5314796EF60}" type="datetimeFigureOut">
              <a:rPr lang="en-US" smtClean="0"/>
              <a:pPr/>
              <a:t>8/15/2017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36CD2E-055C-4358-A6C5-1F62B0DC03A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8E5E7-AA7B-42BE-83AC-E5314796EF60}" type="datetimeFigureOut">
              <a:rPr lang="en-US" smtClean="0"/>
              <a:pPr/>
              <a:t>8/15/2017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36CD2E-055C-4358-A6C5-1F62B0DC03A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8E5E7-AA7B-42BE-83AC-E5314796EF60}" type="datetimeFigureOut">
              <a:rPr lang="en-US" smtClean="0"/>
              <a:pPr/>
              <a:t>8/15/2017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36CD2E-055C-4358-A6C5-1F62B0DC03A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8E5E7-AA7B-42BE-83AC-E5314796EF60}" type="datetimeFigureOut">
              <a:rPr lang="en-US" smtClean="0"/>
              <a:pPr/>
              <a:t>8/15/2017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36CD2E-055C-4358-A6C5-1F62B0DC03A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8E5E7-AA7B-42BE-83AC-E5314796EF60}" type="datetimeFigureOut">
              <a:rPr lang="en-US" smtClean="0"/>
              <a:pPr/>
              <a:t>8/15/2017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36CD2E-055C-4358-A6C5-1F62B0DC03A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8E5E7-AA7B-42BE-83AC-E5314796EF60}" type="datetimeFigureOut">
              <a:rPr lang="en-US" smtClean="0"/>
              <a:pPr/>
              <a:t>8/15/2017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36CD2E-055C-4358-A6C5-1F62B0DC03A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8E5E7-AA7B-42BE-83AC-E5314796EF60}" type="datetimeFigureOut">
              <a:rPr lang="en-US" smtClean="0"/>
              <a:pPr/>
              <a:t>8/15/2017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36CD2E-055C-4358-A6C5-1F62B0DC03A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F8E5E7-AA7B-42BE-83AC-E5314796EF60}" type="datetimeFigureOut">
              <a:rPr lang="en-US" smtClean="0"/>
              <a:pPr/>
              <a:t>8/15/2017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36CD2E-055C-4358-A6C5-1F62B0DC03A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Text Box 3"/>
          <p:cNvSpPr txBox="1">
            <a:spLocks noChangeArrowheads="1"/>
          </p:cNvSpPr>
          <p:nvPr/>
        </p:nvSpPr>
        <p:spPr bwMode="auto">
          <a:xfrm>
            <a:off x="495300" y="-587375"/>
            <a:ext cx="9147175" cy="261937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83864278"/>
              </p:ext>
            </p:extLst>
          </p:nvPr>
        </p:nvGraphicFramePr>
        <p:xfrm>
          <a:off x="457200" y="533400"/>
          <a:ext cx="7315200" cy="6172188"/>
        </p:xfrm>
        <a:graphic>
          <a:graphicData uri="http://schemas.openxmlformats.org/drawingml/2006/table">
            <a:tbl>
              <a:tblPr firstRow="1"/>
              <a:tblGrid>
                <a:gridCol w="702744"/>
                <a:gridCol w="2744336"/>
                <a:gridCol w="3095708"/>
                <a:gridCol w="772412"/>
              </a:tblGrid>
              <a:tr h="42567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Marker </a:t>
                      </a:r>
                      <a:endParaRPr lang="en-US" sz="11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9271" marR="59271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Forward primer</a:t>
                      </a:r>
                      <a:endParaRPr lang="en-US" sz="11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9271" marR="59271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Reverse primer</a:t>
                      </a:r>
                      <a:endParaRPr lang="en-US" sz="11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9271" marR="59271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Product size (</a:t>
                      </a:r>
                      <a:r>
                        <a:rPr lang="en-US" sz="1050" b="1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bp</a:t>
                      </a:r>
                      <a:r>
                        <a:rPr lang="en-US" sz="105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) </a:t>
                      </a:r>
                      <a:endParaRPr lang="en-US" sz="11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9271" marR="59271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283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PA01</a:t>
                      </a: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 </a:t>
                      </a:r>
                      <a:endParaRPr lang="en-US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9271" marR="59271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AGAAATGGGATGGGAGAAGG</a:t>
                      </a: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 </a:t>
                      </a:r>
                      <a:endParaRPr lang="en-US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9271" marR="59271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TCTTGGCCAGCTAGGATGTT</a:t>
                      </a: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 </a:t>
                      </a:r>
                      <a:endParaRPr lang="en-US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9271" marR="59271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190</a:t>
                      </a:r>
                      <a:endParaRPr lang="en-US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9271" marR="59271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1283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PA02</a:t>
                      </a: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 </a:t>
                      </a:r>
                      <a:endParaRPr lang="en-US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9271" marR="5927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CGGTAGCAACAAGACAAA</a:t>
                      </a:r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 </a:t>
                      </a:r>
                      <a:endParaRPr lang="en-US" sz="10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9271" marR="5927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GGCATGTTTAATGCTGG</a:t>
                      </a: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 </a:t>
                      </a:r>
                      <a:endParaRPr lang="en-US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9271" marR="5927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278</a:t>
                      </a:r>
                      <a:endParaRPr lang="en-US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9271" marR="5927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1283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PA03</a:t>
                      </a: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 </a:t>
                      </a:r>
                      <a:endParaRPr lang="en-US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9271" marR="5927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AAACCTGCGTGCTTGTTGAT</a:t>
                      </a:r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 </a:t>
                      </a:r>
                      <a:endParaRPr lang="en-US" sz="10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9271" marR="5927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GAACCGGTTGAGCTGTTTTA</a:t>
                      </a: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 </a:t>
                      </a:r>
                      <a:endParaRPr lang="en-US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9271" marR="5927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138</a:t>
                      </a:r>
                      <a:endParaRPr lang="en-US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9271" marR="5927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1283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PA04</a:t>
                      </a: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 </a:t>
                      </a:r>
                      <a:endParaRPr lang="en-US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9271" marR="5927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TTGGCTGGTGTTATGTTTGC</a:t>
                      </a: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 </a:t>
                      </a:r>
                      <a:endParaRPr lang="en-US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9271" marR="5927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TGTTAAGCTTTGACCACACCA</a:t>
                      </a: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 </a:t>
                      </a:r>
                      <a:endParaRPr lang="en-US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9271" marR="5927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142</a:t>
                      </a:r>
                      <a:endParaRPr lang="en-US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9271" marR="5927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1283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PA05</a:t>
                      </a: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 </a:t>
                      </a:r>
                      <a:endParaRPr lang="en-US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9271" marR="5927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TGCTGATGTGGACACCAAGT</a:t>
                      </a: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 </a:t>
                      </a:r>
                      <a:endParaRPr lang="en-US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9271" marR="5927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TTTGCCACGAGATTTTCTACTC</a:t>
                      </a: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 </a:t>
                      </a:r>
                      <a:endParaRPr lang="en-US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9271" marR="5927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172</a:t>
                      </a:r>
                      <a:endParaRPr lang="en-US" sz="10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9271" marR="5927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1283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PA06</a:t>
                      </a: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 </a:t>
                      </a:r>
                      <a:endParaRPr lang="en-US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9271" marR="5927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GGCGAGCAGAAGTATAATCCA</a:t>
                      </a: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 </a:t>
                      </a:r>
                      <a:endParaRPr lang="en-US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9271" marR="5927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CGCGATCTCGCTACCTCTAC</a:t>
                      </a: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 </a:t>
                      </a:r>
                      <a:endParaRPr lang="en-US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9271" marR="5927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189</a:t>
                      </a:r>
                      <a:endParaRPr lang="en-US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9271" marR="5927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1283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PA07</a:t>
                      </a: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 </a:t>
                      </a:r>
                      <a:endParaRPr lang="en-US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9271" marR="5927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TTCTAGGCCGGGATATGTCA</a:t>
                      </a: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 </a:t>
                      </a:r>
                      <a:endParaRPr lang="en-US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9271" marR="5927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TTTGTTGTTACGCGCACTAAG</a:t>
                      </a: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 </a:t>
                      </a:r>
                      <a:endParaRPr lang="en-US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9271" marR="5927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189</a:t>
                      </a:r>
                      <a:endParaRPr lang="en-US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9271" marR="5927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1283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PA08</a:t>
                      </a: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 </a:t>
                      </a:r>
                      <a:endParaRPr lang="en-US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9271" marR="5927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TCCCCATCAGTTGCTTATGA</a:t>
                      </a: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 </a:t>
                      </a:r>
                      <a:endParaRPr lang="en-US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9271" marR="5927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GAGCACCATGGAGTCCCATA</a:t>
                      </a: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 </a:t>
                      </a:r>
                      <a:endParaRPr lang="en-US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9271" marR="5927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190</a:t>
                      </a:r>
                      <a:endParaRPr lang="en-US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9271" marR="5927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1283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PA09</a:t>
                      </a: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 </a:t>
                      </a:r>
                      <a:endParaRPr lang="en-US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9271" marR="5927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ATAGAGGTCGTCGGGAGGAA</a:t>
                      </a: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 </a:t>
                      </a:r>
                      <a:endParaRPr lang="en-US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9271" marR="5927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AAATGCGTAAGGCTTCTGGA</a:t>
                      </a: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 </a:t>
                      </a:r>
                      <a:endParaRPr lang="en-US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9271" marR="5927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139</a:t>
                      </a:r>
                      <a:endParaRPr lang="en-US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9271" marR="5927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1283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PA10</a:t>
                      </a: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 </a:t>
                      </a:r>
                      <a:endParaRPr lang="en-US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9271" marR="5927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CTACCCGCCTGCAAGAATTA</a:t>
                      </a: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 </a:t>
                      </a:r>
                      <a:endParaRPr lang="en-US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9271" marR="5927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GTTCTGAACAACCACCACCA</a:t>
                      </a: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 </a:t>
                      </a:r>
                      <a:endParaRPr lang="en-US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9271" marR="5927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160</a:t>
                      </a:r>
                      <a:endParaRPr lang="en-US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9271" marR="5927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1283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PA11</a:t>
                      </a: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 </a:t>
                      </a:r>
                      <a:endParaRPr lang="en-US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9271" marR="5927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TTGGAAATGTCCAGCTTCAG</a:t>
                      </a: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 </a:t>
                      </a:r>
                      <a:endParaRPr lang="en-US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9271" marR="5927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CGCGTTACTTCGTAGTGGTG</a:t>
                      </a: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 </a:t>
                      </a:r>
                      <a:endParaRPr lang="en-US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9271" marR="5927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180</a:t>
                      </a:r>
                      <a:endParaRPr lang="en-US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9271" marR="5927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1283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PA12</a:t>
                      </a: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 </a:t>
                      </a:r>
                      <a:endParaRPr lang="en-US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9271" marR="5927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CCGAAGATCAGCCTCCTAGA</a:t>
                      </a: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 </a:t>
                      </a:r>
                      <a:endParaRPr lang="en-US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9271" marR="5927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GCAACCAAGTCCACGCTAAT</a:t>
                      </a: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 </a:t>
                      </a:r>
                      <a:endParaRPr lang="en-US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9271" marR="5927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153</a:t>
                      </a:r>
                      <a:endParaRPr lang="en-US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9271" marR="5927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1283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PA13</a:t>
                      </a: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 </a:t>
                      </a:r>
                      <a:endParaRPr lang="en-US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9271" marR="5927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AACTGTCCTGGAGCCCTAGC</a:t>
                      </a: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 </a:t>
                      </a:r>
                      <a:endParaRPr lang="en-US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9271" marR="5927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GCCATGTGTGCAGTGCTAAA</a:t>
                      </a: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 </a:t>
                      </a:r>
                      <a:endParaRPr lang="en-US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9271" marR="5927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188</a:t>
                      </a:r>
                      <a:endParaRPr lang="en-US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9271" marR="5927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1283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PA14</a:t>
                      </a: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 </a:t>
                      </a:r>
                      <a:endParaRPr lang="en-US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9271" marR="5927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GAGTGTCTCACGGTCTCACG</a:t>
                      </a: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 </a:t>
                      </a:r>
                      <a:endParaRPr lang="en-US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9271" marR="5927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TTAGAATGGATTCCGGATGG</a:t>
                      </a: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 </a:t>
                      </a:r>
                      <a:endParaRPr lang="en-US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9271" marR="5927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155</a:t>
                      </a:r>
                      <a:endParaRPr lang="en-US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9271" marR="5927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1283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PA15</a:t>
                      </a: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 </a:t>
                      </a:r>
                      <a:endParaRPr lang="en-US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9271" marR="5927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GCTGAACCTCTCGGGCTTAT</a:t>
                      </a: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 </a:t>
                      </a:r>
                      <a:endParaRPr lang="en-US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9271" marR="5927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CTACTGCCTCCTCCCTCCTT</a:t>
                      </a: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 </a:t>
                      </a:r>
                      <a:endParaRPr lang="en-US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9271" marR="5927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183</a:t>
                      </a:r>
                      <a:endParaRPr lang="en-US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9271" marR="5927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1283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PA16</a:t>
                      </a: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 </a:t>
                      </a:r>
                      <a:endParaRPr lang="en-US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9271" marR="5927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AACGGGAACAGTAGGAGAGG</a:t>
                      </a: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 </a:t>
                      </a:r>
                      <a:endParaRPr lang="en-US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9271" marR="5927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TTGTTTCTCTGCCGCTTTCT</a:t>
                      </a: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 </a:t>
                      </a:r>
                      <a:endParaRPr lang="en-US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9271" marR="5927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179</a:t>
                      </a:r>
                      <a:endParaRPr lang="en-US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9271" marR="5927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1283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PA17</a:t>
                      </a: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 </a:t>
                      </a:r>
                      <a:endParaRPr lang="en-US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9271" marR="5927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AGACGGAGGGAGTACTTTTGC</a:t>
                      </a: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 </a:t>
                      </a:r>
                      <a:endParaRPr lang="en-US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9271" marR="5927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AATGTGGCAAGGGTGGATAA</a:t>
                      </a: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 </a:t>
                      </a:r>
                      <a:endParaRPr lang="en-US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9271" marR="5927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185</a:t>
                      </a:r>
                      <a:endParaRPr lang="en-US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9271" marR="5927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1283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PA18</a:t>
                      </a: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 </a:t>
                      </a:r>
                      <a:endParaRPr lang="en-US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9271" marR="5927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CCTGTGGCTCTAGTGGGAAT</a:t>
                      </a: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 </a:t>
                      </a:r>
                      <a:endParaRPr lang="en-US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9271" marR="5927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TTCTTCATGTTGCACATTTGAG</a:t>
                      </a: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 </a:t>
                      </a:r>
                      <a:endParaRPr lang="en-US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9271" marR="5927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153</a:t>
                      </a:r>
                      <a:endParaRPr lang="en-US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9271" marR="5927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1283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PA19</a:t>
                      </a: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 </a:t>
                      </a:r>
                      <a:endParaRPr lang="en-US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9271" marR="5927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GCAACGCACGGACATTTT</a:t>
                      </a: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 </a:t>
                      </a:r>
                      <a:endParaRPr lang="en-US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9271" marR="5927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CGTATAAACCTCCGGGGAAA</a:t>
                      </a: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 </a:t>
                      </a:r>
                      <a:endParaRPr lang="en-US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9271" marR="5927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143</a:t>
                      </a:r>
                      <a:endParaRPr lang="en-US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9271" marR="5927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1283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PA20</a:t>
                      </a: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 </a:t>
                      </a:r>
                      <a:endParaRPr lang="en-US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9271" marR="5927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CCACGCAGGTCAGGATTACT</a:t>
                      </a: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 </a:t>
                      </a:r>
                      <a:endParaRPr lang="en-US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9271" marR="5927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AGGTTCCTGCTCTGCTTCAG</a:t>
                      </a: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 </a:t>
                      </a:r>
                      <a:endParaRPr lang="en-US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9271" marR="5927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116</a:t>
                      </a:r>
                      <a:endParaRPr lang="en-US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9271" marR="5927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1283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PA21</a:t>
                      </a: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 </a:t>
                      </a:r>
                      <a:endParaRPr lang="en-US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9271" marR="5927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CAGAGACTGGTGTGGACTGC</a:t>
                      </a: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 </a:t>
                      </a:r>
                      <a:endParaRPr lang="en-US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9271" marR="5927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AGGAGCTCAACACAAGAACCA</a:t>
                      </a: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 </a:t>
                      </a:r>
                      <a:endParaRPr lang="en-US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9271" marR="5927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165</a:t>
                      </a:r>
                      <a:endParaRPr lang="en-US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9271" marR="5927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1283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PA22</a:t>
                      </a: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 </a:t>
                      </a:r>
                      <a:endParaRPr lang="en-US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9271" marR="5927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CTTGAGATGATCGGGCTCTT</a:t>
                      </a: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 </a:t>
                      </a:r>
                      <a:endParaRPr lang="en-US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9271" marR="5927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TCACAGTGGAAATTCGCTTG</a:t>
                      </a: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 </a:t>
                      </a:r>
                      <a:endParaRPr lang="en-US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9271" marR="5927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154</a:t>
                      </a:r>
                      <a:endParaRPr lang="en-US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9271" marR="5927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1283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PA23</a:t>
                      </a: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 </a:t>
                      </a:r>
                      <a:endParaRPr lang="en-US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9271" marR="5927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CGGTGTAGAGATTGGCTTCC</a:t>
                      </a: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 </a:t>
                      </a:r>
                      <a:endParaRPr lang="en-US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9271" marR="5927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GCAAAATCTGGGGTTAGTGG</a:t>
                      </a: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 </a:t>
                      </a:r>
                      <a:endParaRPr lang="en-US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9271" marR="5927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196</a:t>
                      </a:r>
                      <a:endParaRPr lang="en-US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9271" marR="5927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1283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PA24</a:t>
                      </a: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 </a:t>
                      </a:r>
                      <a:endParaRPr lang="en-US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9271" marR="5927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CGAAGCCTAAAAGTTTCACCA</a:t>
                      </a: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 </a:t>
                      </a:r>
                      <a:endParaRPr lang="en-US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9271" marR="5927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GAGTCAAAAAGTGAAGGGCATAG</a:t>
                      </a: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 </a:t>
                      </a:r>
                      <a:endParaRPr lang="en-US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9271" marR="5927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194</a:t>
                      </a:r>
                      <a:endParaRPr lang="en-US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9271" marR="5927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1283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PA25</a:t>
                      </a: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 </a:t>
                      </a:r>
                      <a:endParaRPr lang="en-US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9271" marR="5927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AAGCCTATCGTTCGTTTTCG</a:t>
                      </a: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 </a:t>
                      </a:r>
                      <a:endParaRPr lang="en-US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9271" marR="5927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AATCATGTCCACGCAATTCA</a:t>
                      </a: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 </a:t>
                      </a:r>
                      <a:endParaRPr lang="en-US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9271" marR="5927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219</a:t>
                      </a:r>
                      <a:endParaRPr lang="en-US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9271" marR="5927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1283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PA26</a:t>
                      </a: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 </a:t>
                      </a:r>
                      <a:endParaRPr lang="en-US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9271" marR="5927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ATCAATACAAAGGCGGCAAG</a:t>
                      </a: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 </a:t>
                      </a:r>
                      <a:endParaRPr lang="en-US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9271" marR="5927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TGGTTCAGATGCACCATAAAG</a:t>
                      </a: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 </a:t>
                      </a:r>
                      <a:endParaRPr lang="en-US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9271" marR="5927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168</a:t>
                      </a:r>
                      <a:endParaRPr lang="en-US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9271" marR="5927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1283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PA27</a:t>
                      </a: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 </a:t>
                      </a:r>
                      <a:endParaRPr lang="en-US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9271" marR="5927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CCGCGCGTGTATTATATTTG</a:t>
                      </a: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 </a:t>
                      </a:r>
                      <a:endParaRPr lang="en-US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9271" marR="5927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CTGCATTTGGACGATCCTG</a:t>
                      </a:r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 </a:t>
                      </a:r>
                      <a:endParaRPr lang="en-US" sz="10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9271" marR="5927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145</a:t>
                      </a:r>
                      <a:endParaRPr lang="en-US" sz="10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9271" marR="5927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381000" y="209550"/>
            <a:ext cx="5557932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US" sz="1100" b="1" dirty="0" smtClean="0">
                <a:latin typeface="Times New Roman" pitchFamily="18" charset="0"/>
                <a:cs typeface="Arial" pitchFamily="34" charset="0"/>
              </a:rPr>
              <a:t>Additional file 11: Table</a:t>
            </a:r>
            <a:r>
              <a:rPr kumimoji="0" lang="en-US" altLang="en-US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S1 </a:t>
            </a:r>
            <a:r>
              <a:rPr kumimoji="0" lang="en-US" alt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List of newly designed InDel markers </a:t>
            </a:r>
            <a:r>
              <a:rPr kumimoji="0" lang="en-US" altLang="ko-KR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for fine mapping of </a:t>
            </a:r>
            <a:r>
              <a:rPr kumimoji="0" lang="en-US" altLang="ko-KR" sz="11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BPH31</a:t>
            </a:r>
            <a:endParaRPr kumimoji="0" lang="en-US" altLang="ko-KR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522485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1195</TotalTime>
  <Words>135</Words>
  <Application>Microsoft Office PowerPoint</Application>
  <PresentationFormat>On-screen Show (4:3)</PresentationFormat>
  <Paragraphs>113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GDPrahalada</dc:creator>
  <cp:lastModifiedBy>Balindan, Danica Joy</cp:lastModifiedBy>
  <cp:revision>32</cp:revision>
  <dcterms:created xsi:type="dcterms:W3CDTF">2016-10-22T05:16:24Z</dcterms:created>
  <dcterms:modified xsi:type="dcterms:W3CDTF">2017-08-15T05:47:21Z</dcterms:modified>
</cp:coreProperties>
</file>