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9FDDF-0A1B-42A8-BFAA-1BFFD6F9330D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81CCF-59F6-4571-8C98-60FC0CB410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16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GDPrahalada\Downloads\linkageMa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81000"/>
            <a:ext cx="5715000" cy="58674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124200" y="6248400"/>
            <a:ext cx="19708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Additional file 3</a:t>
            </a:r>
            <a:r>
              <a:rPr lang="en-US" sz="1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en-US" sz="1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</a:t>
            </a:r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4989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GDPrahalada</dc:creator>
  <cp:lastModifiedBy>Balindan, Danica Joy</cp:lastModifiedBy>
  <cp:revision>33</cp:revision>
  <dcterms:created xsi:type="dcterms:W3CDTF">2016-10-22T05:16:24Z</dcterms:created>
  <dcterms:modified xsi:type="dcterms:W3CDTF">2017-08-15T05:48:53Z</dcterms:modified>
</cp:coreProperties>
</file>