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9FDDF-0A1B-42A8-BFAA-1BFFD6F9330D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81CCF-59F6-4571-8C98-60FC0CB410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716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5029200" cy="4820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581400" y="5562600"/>
            <a:ext cx="19708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Additional file 5</a:t>
            </a:r>
            <a:r>
              <a:rPr lang="en-US" sz="1200" b="1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200" b="1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S5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3505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514600"/>
            <a:ext cx="4419601" cy="2251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457200"/>
            <a:ext cx="4419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81000" y="533400"/>
            <a:ext cx="30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l-PH" sz="3200" b="1" dirty="0" smtClean="0"/>
              <a:t>a</a:t>
            </a:r>
            <a:endParaRPr lang="fil-PH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800600" y="457200"/>
            <a:ext cx="15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l-PH" sz="3200" b="1" dirty="0" smtClean="0"/>
              <a:t>b</a:t>
            </a:r>
            <a:endParaRPr lang="fil-PH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24400" y="2514600"/>
            <a:ext cx="22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l-PH" sz="3200" b="1" dirty="0" smtClean="0"/>
              <a:t>c</a:t>
            </a:r>
            <a:endParaRPr lang="fil-PH" sz="3200" b="1" dirty="0"/>
          </a:p>
        </p:txBody>
      </p:sp>
    </p:spTree>
    <p:extLst>
      <p:ext uri="{BB962C8B-B14F-4D97-AF65-F5344CB8AC3E}">
        <p14:creationId xmlns:p14="http://schemas.microsoft.com/office/powerpoint/2010/main" val="106680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9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GDPrahalada</dc:creator>
  <cp:lastModifiedBy>Balindan, Danica Joy</cp:lastModifiedBy>
  <cp:revision>33</cp:revision>
  <dcterms:created xsi:type="dcterms:W3CDTF">2016-10-22T05:16:24Z</dcterms:created>
  <dcterms:modified xsi:type="dcterms:W3CDTF">2017-08-15T05:49:07Z</dcterms:modified>
</cp:coreProperties>
</file>