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F5B7-469B-4A19-BF59-1ECA0BCA1D6D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DD27-85DC-448C-B76D-A1A2C8A4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72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F5B7-469B-4A19-BF59-1ECA0BCA1D6D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DD27-85DC-448C-B76D-A1A2C8A4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4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F5B7-469B-4A19-BF59-1ECA0BCA1D6D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DD27-85DC-448C-B76D-A1A2C8A4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61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F5B7-469B-4A19-BF59-1ECA0BCA1D6D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DD27-85DC-448C-B76D-A1A2C8A4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0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F5B7-469B-4A19-BF59-1ECA0BCA1D6D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DD27-85DC-448C-B76D-A1A2C8A4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42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F5B7-469B-4A19-BF59-1ECA0BCA1D6D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DD27-85DC-448C-B76D-A1A2C8A4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06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F5B7-469B-4A19-BF59-1ECA0BCA1D6D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DD27-85DC-448C-B76D-A1A2C8A4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923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F5B7-469B-4A19-BF59-1ECA0BCA1D6D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DD27-85DC-448C-B76D-A1A2C8A4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13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F5B7-469B-4A19-BF59-1ECA0BCA1D6D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DD27-85DC-448C-B76D-A1A2C8A4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71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F5B7-469B-4A19-BF59-1ECA0BCA1D6D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DD27-85DC-448C-B76D-A1A2C8A4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89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2F5B7-469B-4A19-BF59-1ECA0BCA1D6D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9DD27-85DC-448C-B76D-A1A2C8A4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97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2F5B7-469B-4A19-BF59-1ECA0BCA1D6D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9DD27-85DC-448C-B76D-A1A2C8A42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004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257173" y="1295400"/>
            <a:ext cx="9248773" cy="3200400"/>
            <a:chOff x="-457200" y="270802"/>
            <a:chExt cx="9248773" cy="3200400"/>
          </a:xfrm>
        </p:grpSpPr>
        <p:grpSp>
          <p:nvGrpSpPr>
            <p:cNvPr id="5" name="Group 4"/>
            <p:cNvGrpSpPr/>
            <p:nvPr/>
          </p:nvGrpSpPr>
          <p:grpSpPr>
            <a:xfrm>
              <a:off x="-457200" y="270802"/>
              <a:ext cx="9248773" cy="3200400"/>
              <a:chOff x="-104773" y="0"/>
              <a:chExt cx="9248773" cy="3200400"/>
            </a:xfrm>
          </p:grpSpPr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0" y="457200"/>
                <a:ext cx="9144000" cy="457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049108" y="2177084"/>
                <a:ext cx="91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Jaya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16200000">
                <a:off x="7918966" y="1331341"/>
                <a:ext cx="1295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CR2711-76</a:t>
                </a:r>
                <a:endParaRPr lang="en-US" b="1" dirty="0"/>
              </a:p>
            </p:txBody>
          </p:sp>
          <p:pic>
            <p:nvPicPr>
              <p:cNvPr id="14" name="Picture 15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2599" y="9726"/>
                <a:ext cx="3461115" cy="2866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5" name="Group 14"/>
              <p:cNvGrpSpPr/>
              <p:nvPr/>
            </p:nvGrpSpPr>
            <p:grpSpPr>
              <a:xfrm>
                <a:off x="6884313" y="1637891"/>
                <a:ext cx="2031087" cy="1391059"/>
                <a:chOff x="6884313" y="1637891"/>
                <a:chExt cx="2031087" cy="1391059"/>
              </a:xfrm>
            </p:grpSpPr>
            <p:sp>
              <p:nvSpPr>
                <p:cNvPr id="30" name="TextBox 29"/>
                <p:cNvSpPr txBox="1"/>
                <p:nvPr/>
              </p:nvSpPr>
              <p:spPr>
                <a:xfrm>
                  <a:off x="7767935" y="2266950"/>
                  <a:ext cx="461665" cy="692732"/>
                </a:xfrm>
                <a:prstGeom prst="rect">
                  <a:avLst/>
                </a:prstGeom>
                <a:noFill/>
              </p:spPr>
              <p:txBody>
                <a:bodyPr vert="vert270" wrap="square" rtlCol="0" anchor="ctr">
                  <a:spAutoFit/>
                </a:bodyPr>
                <a:lstStyle/>
                <a:p>
                  <a:pPr algn="ctr"/>
                  <a:r>
                    <a:rPr lang="en-US" b="1" dirty="0" smtClean="0"/>
                    <a:t>Jaya</a:t>
                  </a:r>
                  <a:endParaRPr lang="en-US" b="1" dirty="0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8484513" y="1800177"/>
                  <a:ext cx="430887" cy="1228773"/>
                </a:xfrm>
                <a:prstGeom prst="rect">
                  <a:avLst/>
                </a:prstGeom>
                <a:noFill/>
              </p:spPr>
              <p:txBody>
                <a:bodyPr vert="vert270" wrap="square" rtlCol="0" anchor="ctr">
                  <a:spAutoFit/>
                </a:bodyPr>
                <a:lstStyle/>
                <a:p>
                  <a:pPr algn="ctr"/>
                  <a:r>
                    <a:rPr lang="en-US" sz="1600" b="1" dirty="0" smtClean="0"/>
                    <a:t>CR2711-76</a:t>
                  </a:r>
                  <a:endParaRPr lang="en-US" sz="1600" b="1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 rot="21430240">
                  <a:off x="6884313" y="1637891"/>
                  <a:ext cx="430887" cy="1228773"/>
                </a:xfrm>
                <a:prstGeom prst="rect">
                  <a:avLst/>
                </a:prstGeom>
                <a:noFill/>
              </p:spPr>
              <p:txBody>
                <a:bodyPr vert="vert270" wrap="square" rtlCol="0" anchor="ctr">
                  <a:spAutoFit/>
                </a:bodyPr>
                <a:lstStyle/>
                <a:p>
                  <a:r>
                    <a:rPr lang="en-US" sz="1600" b="1" dirty="0" smtClean="0"/>
                    <a:t>TN-1</a:t>
                  </a:r>
                  <a:endParaRPr lang="en-US" sz="1600" b="1" dirty="0"/>
                </a:p>
              </p:txBody>
            </p:sp>
          </p:grpSp>
          <p:sp>
            <p:nvSpPr>
              <p:cNvPr id="16" name="Rectangle 15"/>
              <p:cNvSpPr/>
              <p:nvPr/>
            </p:nvSpPr>
            <p:spPr>
              <a:xfrm>
                <a:off x="-104773" y="2923401"/>
                <a:ext cx="243840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Additional file: Fig. </a:t>
                </a: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8 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09600" y="2177084"/>
                <a:ext cx="152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l-PH" sz="3200" b="1" dirty="0" smtClean="0"/>
                  <a:t>a</a:t>
                </a:r>
                <a:endParaRPr lang="fil-PH" sz="3200" b="1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334000" y="2238645"/>
                <a:ext cx="152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l-PH" sz="3200" b="1" dirty="0" smtClean="0"/>
                  <a:t>b</a:t>
                </a:r>
                <a:endParaRPr lang="fil-PH" sz="3200" b="1" dirty="0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712787" y="9725"/>
                <a:ext cx="4525963" cy="2876550"/>
                <a:chOff x="865187" y="9725"/>
                <a:chExt cx="4525963" cy="2876550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990600" y="9725"/>
                  <a:ext cx="4400550" cy="2876550"/>
                  <a:chOff x="990600" y="9725"/>
                  <a:chExt cx="4400550" cy="2876550"/>
                </a:xfrm>
              </p:grpSpPr>
              <p:pic>
                <p:nvPicPr>
                  <p:cNvPr id="24" name="Picture 9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lum contrast="20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730" t="7957" r="1607"/>
                  <a:stretch>
                    <a:fillRect/>
                  </a:stretch>
                </p:blipFill>
                <p:spPr bwMode="auto">
                  <a:xfrm>
                    <a:off x="990600" y="9725"/>
                    <a:ext cx="4400550" cy="287655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25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19200" y="533400"/>
                    <a:ext cx="963613" cy="249238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rPr>
                      <a:t>CR2711-76</a:t>
                    </a:r>
                    <a:endParaRPr kumimoji="0" lang="en-US" alt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6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1600200" y="697060"/>
                    <a:ext cx="457200" cy="84081"/>
                  </a:xfrm>
                  <a:prstGeom prst="rightArrow">
                    <a:avLst>
                      <a:gd name="adj1" fmla="val 50000"/>
                      <a:gd name="adj2" fmla="val 104878"/>
                    </a:avLst>
                  </a:prstGeom>
                  <a:solidFill>
                    <a:srgbClr val="C0504D"/>
                  </a:solidFill>
                  <a:ln w="38100">
                    <a:noFill/>
                    <a:miter lim="800000"/>
                    <a:headEnd/>
                    <a:tailEnd/>
                  </a:ln>
                  <a:effectLst>
                    <a:outerShdw dist="28398" dir="3806097" algn="ctr" rotWithShape="0">
                      <a:srgbClr val="622423">
                        <a:alpha val="50000"/>
                      </a:srgbClr>
                    </a:outerShdw>
                  </a:effec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7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3352800" y="2319709"/>
                    <a:ext cx="457200" cy="84081"/>
                  </a:xfrm>
                  <a:prstGeom prst="rightArrow">
                    <a:avLst>
                      <a:gd name="adj1" fmla="val 50000"/>
                      <a:gd name="adj2" fmla="val 104878"/>
                    </a:avLst>
                  </a:prstGeom>
                  <a:solidFill>
                    <a:srgbClr val="C0504D"/>
                  </a:solidFill>
                  <a:ln w="38100">
                    <a:noFill/>
                    <a:miter lim="800000"/>
                    <a:headEnd/>
                    <a:tailEnd/>
                  </a:ln>
                  <a:effectLst>
                    <a:outerShdw dist="28398" dir="3806097" algn="ctr" rotWithShape="0">
                      <a:srgbClr val="622423">
                        <a:alpha val="50000"/>
                      </a:srgbClr>
                    </a:outerShdw>
                  </a:effec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8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98787" y="2114550"/>
                    <a:ext cx="963613" cy="249238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rPr>
                      <a:t>CR2711-76</a:t>
                    </a:r>
                    <a:endParaRPr kumimoji="0" lang="en-US" alt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9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27724" y="1867525"/>
                    <a:ext cx="1410689" cy="249238"/>
                  </a:xfrm>
                  <a:prstGeom prst="rect">
                    <a:avLst/>
                  </a:prstGeom>
                  <a:noFill/>
                  <a:ln w="381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rPr>
                      <a:t>Rathu</a:t>
                    </a:r>
                    <a:r>
                      <a:rPr kumimoji="0" lang="en-US" altLang="en-US" sz="1000" b="1" i="0" u="none" strike="noStrike" cap="none" normalizeH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itchFamily="34" charset="0"/>
                        <a:cs typeface="Times New Roman" panose="02020603050405020304" pitchFamily="18" charset="0"/>
                      </a:rPr>
                      <a:t> Heenati</a:t>
                    </a:r>
                    <a:endParaRPr kumimoji="0" lang="en-US" alt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1" name="AutoShape 6"/>
                <p:cNvSpPr>
                  <a:spLocks noChangeArrowheads="1"/>
                </p:cNvSpPr>
                <p:nvPr/>
              </p:nvSpPr>
              <p:spPr bwMode="auto">
                <a:xfrm>
                  <a:off x="2605282" y="2074722"/>
                  <a:ext cx="457200" cy="84081"/>
                </a:xfrm>
                <a:prstGeom prst="rightArrow">
                  <a:avLst>
                    <a:gd name="adj1" fmla="val 50000"/>
                    <a:gd name="adj2" fmla="val 104878"/>
                  </a:avLst>
                </a:prstGeom>
                <a:solidFill>
                  <a:srgbClr val="C0504D"/>
                </a:solidFill>
                <a:ln w="38100">
                  <a:noFill/>
                  <a:miter lim="800000"/>
                  <a:headEnd/>
                  <a:tailEnd/>
                </a:ln>
                <a:effectLst>
                  <a:outerShdw dist="28398" dir="3806097" algn="ctr" rotWithShape="0">
                    <a:srgbClr val="622423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AutoShape 6"/>
                <p:cNvSpPr>
                  <a:spLocks noChangeArrowheads="1"/>
                </p:cNvSpPr>
                <p:nvPr/>
              </p:nvSpPr>
              <p:spPr bwMode="auto">
                <a:xfrm>
                  <a:off x="1169987" y="1151704"/>
                  <a:ext cx="457200" cy="84081"/>
                </a:xfrm>
                <a:prstGeom prst="rightArrow">
                  <a:avLst>
                    <a:gd name="adj1" fmla="val 50000"/>
                    <a:gd name="adj2" fmla="val 104878"/>
                  </a:avLst>
                </a:prstGeom>
                <a:solidFill>
                  <a:srgbClr val="C0504D"/>
                </a:solidFill>
                <a:ln w="38100">
                  <a:noFill/>
                  <a:miter lim="800000"/>
                  <a:headEnd/>
                  <a:tailEnd/>
                </a:ln>
                <a:effectLst>
                  <a:outerShdw dist="28398" dir="3806097" algn="ctr" rotWithShape="0">
                    <a:srgbClr val="622423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865187" y="971550"/>
                  <a:ext cx="963613" cy="180154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050" b="1" i="0" u="none" strike="noStrike" cap="none" normalizeH="0" baseline="0" dirty="0" smtClean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TN-1</a:t>
                  </a:r>
                </a:p>
              </p:txBody>
            </p:sp>
          </p:grpSp>
        </p:grp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941387" y="1380304"/>
              <a:ext cx="457200" cy="84081"/>
            </a:xfrm>
            <a:prstGeom prst="rightArrow">
              <a:avLst>
                <a:gd name="adj1" fmla="val 50000"/>
                <a:gd name="adj2" fmla="val 104878"/>
              </a:avLst>
            </a:prstGeom>
            <a:solidFill>
              <a:srgbClr val="C0504D"/>
            </a:solidFill>
            <a:ln w="38100">
              <a:noFill/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685800" y="1143000"/>
              <a:ext cx="963613" cy="180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050" b="1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Jaya</a:t>
              </a:r>
              <a:endParaRPr kumimoji="0" lang="en-US" altLang="en-US" sz="105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1806574" y="2659119"/>
              <a:ext cx="457200" cy="84081"/>
            </a:xfrm>
            <a:prstGeom prst="rightArrow">
              <a:avLst>
                <a:gd name="adj1" fmla="val 50000"/>
                <a:gd name="adj2" fmla="val 104878"/>
              </a:avLst>
            </a:prstGeom>
            <a:solidFill>
              <a:srgbClr val="C0504D"/>
            </a:solidFill>
            <a:ln w="38100">
              <a:noFill/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1550987" y="2410646"/>
              <a:ext cx="963613" cy="180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050" b="1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Jaya</a:t>
              </a:r>
              <a:endParaRPr kumimoji="0" lang="en-US" altLang="en-US" sz="105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9016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Venida, Allan</dc:creator>
  <cp:lastModifiedBy>Venida, Allan</cp:lastModifiedBy>
  <cp:revision>1</cp:revision>
  <dcterms:created xsi:type="dcterms:W3CDTF">2017-08-21T10:58:56Z</dcterms:created>
  <dcterms:modified xsi:type="dcterms:W3CDTF">2017-08-21T11:00:40Z</dcterms:modified>
</cp:coreProperties>
</file>