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54529335298937"/>
          <c:y val="8.0395467393498954E-2"/>
          <c:w val="0.75137616500412807"/>
          <c:h val="0.70955189692197562"/>
        </c:manualLayout>
      </c:layout>
      <c:lineChart>
        <c:grouping val="standard"/>
        <c:varyColors val="0"/>
        <c:ser>
          <c:idx val="0"/>
          <c:order val="0"/>
          <c:tx>
            <c:strRef>
              <c:f>Sheet5!$J$20</c:f>
              <c:strCache>
                <c:ptCount val="1"/>
                <c:pt idx="0">
                  <c:v>Jaya</c:v>
                </c:pt>
              </c:strCache>
            </c:strRef>
          </c:tx>
          <c:marker>
            <c:symbol val="none"/>
          </c:marker>
          <c:cat>
            <c:numRef>
              <c:f>Sheet5!$K$19:$Q$19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Sheet5!$K$20:$Q$20</c:f>
              <c:numCache>
                <c:formatCode>0.00</c:formatCode>
                <c:ptCount val="7"/>
                <c:pt idx="0">
                  <c:v>5.6499999999999995</c:v>
                </c:pt>
                <c:pt idx="1">
                  <c:v>10.120000000000001</c:v>
                </c:pt>
                <c:pt idx="2">
                  <c:v>11.5</c:v>
                </c:pt>
                <c:pt idx="3">
                  <c:v>8.4500000000000028</c:v>
                </c:pt>
                <c:pt idx="4">
                  <c:v>12</c:v>
                </c:pt>
                <c:pt idx="5">
                  <c:v>5.5</c:v>
                </c:pt>
                <c:pt idx="6">
                  <c:v>12.43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Sheet5!$J$21</c:f>
              <c:strCache>
                <c:ptCount val="1"/>
                <c:pt idx="0">
                  <c:v>CR2711-76</c:v>
                </c:pt>
              </c:strCache>
            </c:strRef>
          </c:tx>
          <c:marker>
            <c:symbol val="none"/>
          </c:marker>
          <c:cat>
            <c:numRef>
              <c:f>Sheet5!$K$19:$Q$19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Sheet5!$K$21:$Q$21</c:f>
              <c:numCache>
                <c:formatCode>0.00</c:formatCode>
                <c:ptCount val="7"/>
                <c:pt idx="0">
                  <c:v>84.5</c:v>
                </c:pt>
                <c:pt idx="1">
                  <c:v>87.1</c:v>
                </c:pt>
                <c:pt idx="2">
                  <c:v>87.5</c:v>
                </c:pt>
                <c:pt idx="3">
                  <c:v>90.149999999999991</c:v>
                </c:pt>
                <c:pt idx="4">
                  <c:v>91.5</c:v>
                </c:pt>
                <c:pt idx="5">
                  <c:v>82.4</c:v>
                </c:pt>
                <c:pt idx="6">
                  <c:v>85.4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Sheet5!$J$22</c:f>
              <c:strCache>
                <c:ptCount val="1"/>
                <c:pt idx="0">
                  <c:v>PTB-33</c:v>
                </c:pt>
              </c:strCache>
            </c:strRef>
          </c:tx>
          <c:marker>
            <c:symbol val="none"/>
          </c:marker>
          <c:cat>
            <c:numRef>
              <c:f>Sheet5!$K$19:$Q$19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Sheet5!$K$22:$Q$22</c:f>
              <c:numCache>
                <c:formatCode>0.00</c:formatCode>
                <c:ptCount val="7"/>
                <c:pt idx="0">
                  <c:v>89.149999999999991</c:v>
                </c:pt>
                <c:pt idx="1">
                  <c:v>89.63</c:v>
                </c:pt>
                <c:pt idx="2">
                  <c:v>88</c:v>
                </c:pt>
                <c:pt idx="3">
                  <c:v>76.5</c:v>
                </c:pt>
                <c:pt idx="4">
                  <c:v>88</c:v>
                </c:pt>
                <c:pt idx="5">
                  <c:v>77.3</c:v>
                </c:pt>
                <c:pt idx="6">
                  <c:v>77.900000000000006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342400"/>
        <c:axId val="32344320"/>
      </c:lineChart>
      <c:catAx>
        <c:axId val="32342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BIOASSAY</a:t>
                </a:r>
                <a:r>
                  <a:rPr lang="en-US" baseline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CONDUCTED YEAR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2344320"/>
        <c:crosses val="autoZero"/>
        <c:auto val="1"/>
        <c:lblAlgn val="ctr"/>
        <c:lblOffset val="100"/>
        <c:noMultiLvlLbl val="0"/>
      </c:catAx>
      <c:valAx>
        <c:axId val="32344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SEEDLING SURVIVL RATE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3.6106356270683569E-3"/>
              <c:y val="0.25247259533734778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23424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7950322910181721"/>
          <c:y val="0.90113946093276787"/>
          <c:w val="0.68355374059830343"/>
          <c:h val="5.4372350090854026E-2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9FDDF-0A1B-42A8-BFAA-1BFFD6F9330D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CCF-59F6-4571-8C98-60FC0CB41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1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BC7A1-2A45-4B54-8B03-B072782D7ACD}" type="slidenum">
              <a:rPr lang="fil-PH" smtClean="0"/>
              <a:pPr/>
              <a:t>1</a:t>
            </a:fld>
            <a:endParaRPr lang="fil-PH"/>
          </a:p>
        </p:txBody>
      </p:sp>
    </p:spTree>
    <p:extLst>
      <p:ext uri="{BB962C8B-B14F-4D97-AF65-F5344CB8AC3E}">
        <p14:creationId xmlns:p14="http://schemas.microsoft.com/office/powerpoint/2010/main" val="2462729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E5E7-AA7B-42BE-83AC-E5314796EF60}" type="datetimeFigureOut">
              <a:rPr lang="en-US" smtClean="0"/>
              <a:pPr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726485"/>
              </p:ext>
            </p:extLst>
          </p:nvPr>
        </p:nvGraphicFramePr>
        <p:xfrm>
          <a:off x="2895600" y="1371600"/>
          <a:ext cx="3626382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Rectangle 41"/>
          <p:cNvSpPr/>
          <p:nvPr/>
        </p:nvSpPr>
        <p:spPr>
          <a:xfrm>
            <a:off x="3886200" y="5105400"/>
            <a:ext cx="20093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Additional file 9: Figure S9 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52292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13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GDPrahalada</dc:creator>
  <cp:lastModifiedBy>Venida, Allan</cp:lastModifiedBy>
  <cp:revision>34</cp:revision>
  <dcterms:created xsi:type="dcterms:W3CDTF">2016-10-22T05:16:24Z</dcterms:created>
  <dcterms:modified xsi:type="dcterms:W3CDTF">2017-08-21T11:00:28Z</dcterms:modified>
</cp:coreProperties>
</file>