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9" autoAdjust="0"/>
    <p:restoredTop sz="94660"/>
  </p:normalViewPr>
  <p:slideViewPr>
    <p:cSldViewPr snapToGrid="0">
      <p:cViewPr>
        <p:scale>
          <a:sx n="66" d="100"/>
          <a:sy n="66" d="100"/>
        </p:scale>
        <p:origin x="528" y="10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718194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16031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6663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432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136615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041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348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68326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185511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141676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4633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BB468-DCDC-452D-A8EE-79E1665CB5A7}" type="datetimeFigureOut">
              <a:rPr lang="en-ZA" smtClean="0"/>
              <a:t>2016/09/22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59537B-D6F4-4660-B884-A75ADD3C429E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46699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ZA" dirty="0"/>
              <a:t>Supplementary Data 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/>
              <a:t>Δ</a:t>
            </a:r>
            <a:r>
              <a:rPr lang="en-ZA" dirty="0"/>
              <a:t>L/L </a:t>
            </a: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8379607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41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5896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7456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098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4365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943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4976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84830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1896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7756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81" y="0"/>
            <a:ext cx="828163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2461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62477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9525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5214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951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2602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7187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2587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34410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352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7741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4002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057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363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08" y="0"/>
            <a:ext cx="827838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8438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1168</TotalTime>
  <Words>5</Words>
  <Application>Microsoft Office PowerPoint</Application>
  <PresentationFormat>On-screen Show (4:3)</PresentationFormat>
  <Paragraphs>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Calibri</vt:lpstr>
      <vt:lpstr>Calibri Light</vt:lpstr>
      <vt:lpstr>Office Theme</vt:lpstr>
      <vt:lpstr>Supplementary Data 6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Supplementary Data 6</dc:title>
  <dc:creator>David Brown</dc:creator>
  <cp:lastModifiedBy>David Brown</cp:lastModifiedBy>
  <cp:revision>1</cp:revision>
  <dcterms:created xsi:type="dcterms:W3CDTF">2016-09-22T20:05:49Z</dcterms:created>
  <dcterms:modified xsi:type="dcterms:W3CDTF">2016-09-23T15:34:43Z</dcterms:modified>
</cp:coreProperties>
</file>