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228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656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6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7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8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19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63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48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68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9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12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9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5648F-076D-46C2-BBC7-B73D14243D1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623B4-5AA6-487B-8F0B-E7EC946EF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05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383267"/>
            <a:ext cx="2590802" cy="677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83268"/>
            <a:ext cx="2347912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012156" y="1307068"/>
            <a:ext cx="0" cy="69342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43000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8165070"/>
            <a:ext cx="2328862" cy="262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799" y="8155543"/>
            <a:ext cx="2590802" cy="2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76400" y="533400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MDM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612328" y="533400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A549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835223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#1125                #1067</a:t>
            </a:r>
            <a:endParaRPr 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139045" y="838200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#1125                #1067</a:t>
            </a:r>
            <a:endParaRPr lang="en-US" sz="1400" b="1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000991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973782" y="1307068"/>
            <a:ext cx="0" cy="69342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721427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306782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885209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083627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419600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755573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313218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638800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88627" y="1307068"/>
            <a:ext cx="0" cy="693420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285009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579418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849582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175164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438400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743200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037609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865418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972791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187537" y="129721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298373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516582" y="1296677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648200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852555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5095009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181600" y="1327850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5410200" y="13832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5517573" y="13832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742710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874328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085609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206836" y="1307068"/>
            <a:ext cx="0" cy="6934200"/>
          </a:xfrm>
          <a:prstGeom prst="line">
            <a:avLst/>
          </a:prstGeom>
          <a:ln w="95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3799" y="8155218"/>
            <a:ext cx="2590802" cy="2621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1188" y="8763000"/>
            <a:ext cx="689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S1 |Fig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2010893"/>
            <a:ext cx="475529" cy="60599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39872" y="8546068"/>
            <a:ext cx="1374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(hours)</a:t>
            </a:r>
            <a:endParaRPr lang="en-US" dirty="0"/>
          </a:p>
        </p:txBody>
      </p:sp>
      <p:cxnSp>
        <p:nvCxnSpPr>
          <p:cNvPr id="11" name="Straight Connector 10"/>
          <p:cNvCxnSpPr>
            <a:endCxn id="7" idx="2"/>
          </p:cNvCxnSpPr>
          <p:nvPr/>
        </p:nvCxnSpPr>
        <p:spPr>
          <a:xfrm>
            <a:off x="1143000" y="1143000"/>
            <a:ext cx="8681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332213" y="1143000"/>
            <a:ext cx="8681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084813" y="1143000"/>
            <a:ext cx="8681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281101" y="1143000"/>
            <a:ext cx="10434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81983" y="120704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67</a:t>
            </a:r>
            <a:endParaRPr lang="en-US" sz="700" dirty="0"/>
          </a:p>
        </p:txBody>
      </p:sp>
      <p:sp>
        <p:nvSpPr>
          <p:cNvPr id="79" name="TextBox 78"/>
          <p:cNvSpPr txBox="1"/>
          <p:nvPr/>
        </p:nvSpPr>
        <p:spPr>
          <a:xfrm>
            <a:off x="1371600" y="1207553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67</a:t>
            </a:r>
            <a:endParaRPr lang="en-US" sz="700" dirty="0"/>
          </a:p>
        </p:txBody>
      </p:sp>
      <p:sp>
        <p:nvSpPr>
          <p:cNvPr id="80" name="TextBox 79"/>
          <p:cNvSpPr txBox="1"/>
          <p:nvPr/>
        </p:nvSpPr>
        <p:spPr>
          <a:xfrm>
            <a:off x="1652683" y="1207298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67</a:t>
            </a:r>
            <a:endParaRPr lang="en-US" sz="700" dirty="0"/>
          </a:p>
        </p:txBody>
      </p:sp>
      <p:sp>
        <p:nvSpPr>
          <p:cNvPr id="81" name="TextBox 80"/>
          <p:cNvSpPr txBox="1"/>
          <p:nvPr/>
        </p:nvSpPr>
        <p:spPr>
          <a:xfrm>
            <a:off x="2252693" y="1204906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67</a:t>
            </a:r>
            <a:endParaRPr lang="en-US" sz="700" dirty="0"/>
          </a:p>
        </p:txBody>
      </p:sp>
      <p:sp>
        <p:nvSpPr>
          <p:cNvPr id="82" name="TextBox 81"/>
          <p:cNvSpPr txBox="1"/>
          <p:nvPr/>
        </p:nvSpPr>
        <p:spPr>
          <a:xfrm>
            <a:off x="2540602" y="1209659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67</a:t>
            </a:r>
            <a:endParaRPr lang="en-US" sz="700" dirty="0"/>
          </a:p>
        </p:txBody>
      </p:sp>
      <p:sp>
        <p:nvSpPr>
          <p:cNvPr id="83" name="TextBox 82"/>
          <p:cNvSpPr txBox="1"/>
          <p:nvPr/>
        </p:nvSpPr>
        <p:spPr>
          <a:xfrm>
            <a:off x="2838465" y="1204379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67</a:t>
            </a:r>
            <a:endParaRPr lang="en-US" sz="700" dirty="0"/>
          </a:p>
        </p:txBody>
      </p:sp>
      <p:sp>
        <p:nvSpPr>
          <p:cNvPr id="85" name="TextBox 84"/>
          <p:cNvSpPr txBox="1"/>
          <p:nvPr/>
        </p:nvSpPr>
        <p:spPr>
          <a:xfrm>
            <a:off x="1224685" y="114300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68</a:t>
            </a:r>
            <a:endParaRPr lang="en-US" sz="700" dirty="0"/>
          </a:p>
        </p:txBody>
      </p:sp>
      <p:sp>
        <p:nvSpPr>
          <p:cNvPr id="86" name="TextBox 85"/>
          <p:cNvSpPr txBox="1"/>
          <p:nvPr/>
        </p:nvSpPr>
        <p:spPr>
          <a:xfrm>
            <a:off x="1516266" y="114300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68</a:t>
            </a:r>
            <a:endParaRPr lang="en-US" sz="700" dirty="0"/>
          </a:p>
        </p:txBody>
      </p:sp>
      <p:sp>
        <p:nvSpPr>
          <p:cNvPr id="87" name="TextBox 86"/>
          <p:cNvSpPr txBox="1"/>
          <p:nvPr/>
        </p:nvSpPr>
        <p:spPr>
          <a:xfrm>
            <a:off x="1771650" y="114300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68</a:t>
            </a:r>
            <a:endParaRPr lang="en-US" sz="700" dirty="0"/>
          </a:p>
        </p:txBody>
      </p:sp>
      <p:sp>
        <p:nvSpPr>
          <p:cNvPr id="88" name="TextBox 87"/>
          <p:cNvSpPr txBox="1"/>
          <p:nvPr/>
        </p:nvSpPr>
        <p:spPr>
          <a:xfrm>
            <a:off x="2392566" y="114300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68</a:t>
            </a:r>
            <a:endParaRPr lang="en-US" sz="700" dirty="0"/>
          </a:p>
        </p:txBody>
      </p:sp>
      <p:sp>
        <p:nvSpPr>
          <p:cNvPr id="89" name="TextBox 88"/>
          <p:cNvSpPr txBox="1"/>
          <p:nvPr/>
        </p:nvSpPr>
        <p:spPr>
          <a:xfrm>
            <a:off x="2674506" y="114300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68</a:t>
            </a:r>
            <a:endParaRPr lang="en-US" sz="700" dirty="0"/>
          </a:p>
        </p:txBody>
      </p:sp>
      <p:sp>
        <p:nvSpPr>
          <p:cNvPr id="90" name="TextBox 89"/>
          <p:cNvSpPr txBox="1"/>
          <p:nvPr/>
        </p:nvSpPr>
        <p:spPr>
          <a:xfrm>
            <a:off x="2971686" y="114300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68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69761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29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 Dozmorov, MD, PhD</dc:creator>
  <cp:lastModifiedBy>Jeffrey Kahn</cp:lastModifiedBy>
  <cp:revision>13</cp:revision>
  <cp:lastPrinted>2017-07-13T15:45:42Z</cp:lastPrinted>
  <dcterms:created xsi:type="dcterms:W3CDTF">2017-07-06T16:14:10Z</dcterms:created>
  <dcterms:modified xsi:type="dcterms:W3CDTF">2017-07-28T19:43:44Z</dcterms:modified>
</cp:coreProperties>
</file>