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0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1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1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0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49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3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6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7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64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6A96C-6D66-41ED-B97B-7D86B6B2B4B0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CDD37-F9B7-4CD4-9863-8A1E9FBC8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4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08473" y="6324600"/>
            <a:ext cx="989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S6 Fig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1933575"/>
            <a:ext cx="9144000" cy="3765550"/>
            <a:chOff x="0" y="1933575"/>
            <a:chExt cx="9144000" cy="37655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94" b="29167"/>
            <a:stretch/>
          </p:blipFill>
          <p:spPr>
            <a:xfrm>
              <a:off x="0" y="1933575"/>
              <a:ext cx="9144000" cy="2924176"/>
            </a:xfrm>
            <a:prstGeom prst="rect">
              <a:avLst/>
            </a:prstGeom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42"/>
            <a:stretch/>
          </p:blipFill>
          <p:spPr bwMode="auto">
            <a:xfrm>
              <a:off x="992187" y="4267200"/>
              <a:ext cx="8151813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1790700" y="4933950"/>
              <a:ext cx="2400300" cy="369332"/>
              <a:chOff x="1790700" y="4933950"/>
              <a:chExt cx="2400300" cy="36933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790700" y="493395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871743" y="493395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14718" y="493395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  <p:sp>
            <p:nvSpPr>
              <p:cNvPr id="11" name="Flowchart: Merge 10"/>
              <p:cNvSpPr/>
              <p:nvPr/>
            </p:nvSpPr>
            <p:spPr>
              <a:xfrm>
                <a:off x="4080186" y="4991100"/>
                <a:ext cx="110814" cy="125097"/>
              </a:xfrm>
              <a:prstGeom prst="flowChartMerge">
                <a:avLst/>
              </a:prstGeom>
              <a:solidFill>
                <a:srgbClr val="660066"/>
              </a:solidFill>
              <a:ln w="3175">
                <a:solidFill>
                  <a:srgbClr val="66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rgbClr val="660066"/>
                  </a:solidFill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381000" y="2831068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</a:t>
              </a:r>
              <a:endParaRPr lang="en-US" sz="20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" y="3516868"/>
              <a:ext cx="328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" y="4343400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en-US" sz="20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1000" y="4964668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D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2238" y="4194999"/>
            <a:ext cx="1306299" cy="184666"/>
          </a:xfrm>
          <a:prstGeom prst="rect">
            <a:avLst/>
          </a:prstGeom>
          <a:solidFill>
            <a:srgbClr val="EBF0F9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28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UT Southwestern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Kahn</dc:creator>
  <cp:lastModifiedBy>Jeffrey Kahn</cp:lastModifiedBy>
  <cp:revision>5</cp:revision>
  <dcterms:created xsi:type="dcterms:W3CDTF">2017-02-21T22:26:39Z</dcterms:created>
  <dcterms:modified xsi:type="dcterms:W3CDTF">2017-07-28T19:54:04Z</dcterms:modified>
</cp:coreProperties>
</file>