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</p:sldIdLst>
  <p:sldSz cx="6858000" cy="9906000" type="A4"/>
  <p:notesSz cx="6797675" cy="99266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3B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266"/>
    <p:restoredTop sz="96405"/>
  </p:normalViewPr>
  <p:slideViewPr>
    <p:cSldViewPr>
      <p:cViewPr>
        <p:scale>
          <a:sx n="50" d="100"/>
          <a:sy n="50" d="100"/>
        </p:scale>
        <p:origin x="-3182" y="-259"/>
      </p:cViewPr>
      <p:guideLst>
        <p:guide orient="horz" pos="3120"/>
        <p:guide pos="4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14350" y="3070860"/>
            <a:ext cx="5829300" cy="20802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028700" y="5547360"/>
            <a:ext cx="4800600" cy="2476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1/12/2017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1/12/2017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42900" y="2278380"/>
            <a:ext cx="2983230" cy="65379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531870" y="2278380"/>
            <a:ext cx="2983230" cy="65379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1/12/2017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1/12/2017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1/12/2017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42900" y="396240"/>
            <a:ext cx="6172200" cy="15849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42900" y="2278380"/>
            <a:ext cx="6172200" cy="65379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331720" y="9212580"/>
            <a:ext cx="2194560" cy="4953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42900" y="9212580"/>
            <a:ext cx="1577340" cy="4953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1/12/2017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4937760" y="9212580"/>
            <a:ext cx="1577340" cy="4953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911" y="687211"/>
            <a:ext cx="3795089" cy="1293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object 2"/>
          <p:cNvSpPr txBox="1"/>
          <p:nvPr/>
        </p:nvSpPr>
        <p:spPr>
          <a:xfrm>
            <a:off x="281712" y="1828800"/>
            <a:ext cx="172085" cy="2546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b="1" spc="-5" dirty="0">
                <a:latin typeface="Arial"/>
                <a:cs typeface="Arial"/>
              </a:rPr>
              <a:t>B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4" name="object 3"/>
          <p:cNvSpPr txBox="1"/>
          <p:nvPr/>
        </p:nvSpPr>
        <p:spPr>
          <a:xfrm>
            <a:off x="281712" y="381000"/>
            <a:ext cx="172085" cy="2546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b="1" spc="-5" dirty="0">
                <a:latin typeface="Arial"/>
                <a:cs typeface="Arial"/>
              </a:rPr>
              <a:t>A</a:t>
            </a:r>
            <a:endParaRPr sz="1600" dirty="0">
              <a:latin typeface="Arial"/>
              <a:cs typeface="Arial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911" y="2124328"/>
            <a:ext cx="2496528" cy="11568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正方形/長方形 1"/>
          <p:cNvSpPr/>
          <p:nvPr/>
        </p:nvSpPr>
        <p:spPr>
          <a:xfrm>
            <a:off x="255156" y="4760655"/>
            <a:ext cx="634768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400"/>
              </a:lnSpc>
            </a:pPr>
            <a:r>
              <a:rPr lang="en-US" altLang="ja-JP" sz="1400" b="1" kern="100" dirty="0" smtClean="0">
                <a:latin typeface="Arial"/>
                <a:ea typeface="ＭＳ 明朝"/>
                <a:cs typeface="メイリオ"/>
              </a:rPr>
              <a:t>Figure S1. </a:t>
            </a:r>
            <a:r>
              <a:rPr lang="en-US" altLang="ja-JP" sz="1400" b="1" kern="100" dirty="0">
                <a:latin typeface="Arial"/>
                <a:ea typeface="ＭＳ 明朝"/>
                <a:cs typeface="メイリオ"/>
              </a:rPr>
              <a:t>FK565-induced coronary arteritis after oral or subcutaneous administration</a:t>
            </a:r>
            <a:endParaRPr lang="ja-JP" altLang="ja-JP" sz="1400" kern="100" dirty="0">
              <a:latin typeface="Segoe UI"/>
              <a:ea typeface="メイリオ"/>
              <a:cs typeface="メイリオ"/>
            </a:endParaRPr>
          </a:p>
          <a:p>
            <a:pPr>
              <a:lnSpc>
                <a:spcPts val="2400"/>
              </a:lnSpc>
            </a:pPr>
            <a:r>
              <a:rPr lang="en-US" altLang="ja-JP" sz="1400" b="1" kern="100" dirty="0">
                <a:latin typeface="Arial"/>
                <a:ea typeface="ＭＳ 明朝"/>
                <a:cs typeface="メイリオ"/>
              </a:rPr>
              <a:t>A, </a:t>
            </a:r>
            <a:r>
              <a:rPr lang="en-US" altLang="ja-JP" sz="1400" kern="100" dirty="0">
                <a:latin typeface="Arial"/>
                <a:ea typeface="ＭＳ 明朝"/>
                <a:cs typeface="メイリオ"/>
              </a:rPr>
              <a:t>Histological evaluation of coronary artery on the following day after oral administration of 100 </a:t>
            </a:r>
            <a:r>
              <a:rPr lang="en-US" altLang="ja-JP" sz="1400" kern="100" dirty="0" err="1">
                <a:latin typeface="Arial"/>
                <a:ea typeface="ＭＳ 明朝"/>
                <a:cs typeface="メイリオ"/>
              </a:rPr>
              <a:t>μg</a:t>
            </a:r>
            <a:r>
              <a:rPr lang="en-US" altLang="ja-JP" sz="1400" kern="100" dirty="0">
                <a:latin typeface="Arial"/>
                <a:ea typeface="ＭＳ 明朝"/>
                <a:cs typeface="メイリオ"/>
              </a:rPr>
              <a:t> of FK565 or distilled H</a:t>
            </a:r>
            <a:r>
              <a:rPr lang="en-US" altLang="ja-JP" sz="1400" kern="100" baseline="-25000" dirty="0">
                <a:latin typeface="Arial"/>
                <a:ea typeface="ＭＳ 明朝"/>
                <a:cs typeface="メイリオ"/>
              </a:rPr>
              <a:t>2</a:t>
            </a:r>
            <a:r>
              <a:rPr lang="en-US" altLang="ja-JP" sz="1400" kern="100" dirty="0">
                <a:latin typeface="Arial"/>
                <a:ea typeface="ＭＳ 明朝"/>
                <a:cs typeface="メイリオ"/>
              </a:rPr>
              <a:t>O (solvent of FK565) for 5 or 7 days (scale bar, 100 </a:t>
            </a:r>
            <a:r>
              <a:rPr lang="en-US" altLang="ja-JP" sz="1400" kern="100" dirty="0" err="1">
                <a:latin typeface="Arial"/>
                <a:ea typeface="ＭＳ 明朝"/>
                <a:cs typeface="メイリオ"/>
              </a:rPr>
              <a:t>μm</a:t>
            </a:r>
            <a:r>
              <a:rPr lang="en-US" altLang="ja-JP" sz="1400" kern="100" dirty="0">
                <a:latin typeface="Arial"/>
                <a:ea typeface="ＭＳ 明朝"/>
                <a:cs typeface="メイリオ"/>
              </a:rPr>
              <a:t>).</a:t>
            </a:r>
            <a:endParaRPr lang="ja-JP" altLang="ja-JP" sz="1400" kern="100" dirty="0">
              <a:latin typeface="Segoe UI"/>
              <a:ea typeface="メイリオ"/>
              <a:cs typeface="メイリオ"/>
            </a:endParaRPr>
          </a:p>
          <a:p>
            <a:pPr>
              <a:lnSpc>
                <a:spcPts val="2400"/>
              </a:lnSpc>
            </a:pPr>
            <a:r>
              <a:rPr lang="en-US" altLang="ja-JP" sz="1400" b="1" kern="100" dirty="0">
                <a:latin typeface="Arial"/>
                <a:ea typeface="ＭＳ 明朝"/>
                <a:cs typeface="メイリオ"/>
              </a:rPr>
              <a:t>B, </a:t>
            </a:r>
            <a:r>
              <a:rPr lang="en-US" altLang="ja-JP" sz="1400" kern="100" dirty="0">
                <a:latin typeface="Arial"/>
                <a:ea typeface="ＭＳ 明朝"/>
                <a:cs typeface="メイリオ"/>
              </a:rPr>
              <a:t>Histological evaluation of coronary artery on the following day after subcutaneous administration of 100 or 500 </a:t>
            </a:r>
            <a:r>
              <a:rPr lang="en-US" altLang="ja-JP" sz="1400" kern="100" dirty="0" err="1">
                <a:latin typeface="Arial"/>
                <a:ea typeface="ＭＳ 明朝"/>
                <a:cs typeface="メイリオ"/>
              </a:rPr>
              <a:t>μg</a:t>
            </a:r>
            <a:r>
              <a:rPr lang="en-US" altLang="ja-JP" sz="1400" kern="100" dirty="0">
                <a:latin typeface="Arial"/>
                <a:ea typeface="ＭＳ 明朝"/>
                <a:cs typeface="メイリオ"/>
              </a:rPr>
              <a:t> of FK565 twice (days 0 and 3) (scale bar, 100 </a:t>
            </a:r>
            <a:r>
              <a:rPr lang="en-US" altLang="ja-JP" sz="1400" kern="100" dirty="0" err="1">
                <a:latin typeface="Arial"/>
                <a:ea typeface="ＭＳ 明朝"/>
                <a:cs typeface="メイリオ"/>
              </a:rPr>
              <a:t>μm</a:t>
            </a:r>
            <a:r>
              <a:rPr lang="en-US" altLang="ja-JP" sz="1400" kern="100" dirty="0">
                <a:latin typeface="Arial"/>
                <a:ea typeface="ＭＳ 明朝"/>
                <a:cs typeface="メイリオ"/>
              </a:rPr>
              <a:t>).</a:t>
            </a:r>
            <a:endParaRPr lang="ja-JP" altLang="ja-JP" sz="1400" kern="100" dirty="0">
              <a:effectLst/>
              <a:latin typeface="Segoe UI"/>
              <a:ea typeface="メイリオ"/>
              <a:cs typeface="メイリオ"/>
            </a:endParaRPr>
          </a:p>
        </p:txBody>
      </p:sp>
    </p:spTree>
    <p:extLst>
      <p:ext uri="{BB962C8B-B14F-4D97-AF65-F5344CB8AC3E}">
        <p14:creationId xmlns:p14="http://schemas.microsoft.com/office/powerpoint/2010/main" val="32222351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3182</TotalTime>
  <Words>87</Words>
  <Application>Microsoft Office PowerPoint</Application>
  <PresentationFormat>A4 210 x 297 mm</PresentationFormat>
  <Paragraphs>5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Theme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Kenji MURATA</dc:creator>
  <cp:lastModifiedBy>Kenji MURATA</cp:lastModifiedBy>
  <cp:revision>37</cp:revision>
  <cp:lastPrinted>2016-10-20T13:28:08Z</cp:lastPrinted>
  <dcterms:created xsi:type="dcterms:W3CDTF">2016-10-09T12:11:00Z</dcterms:created>
  <dcterms:modified xsi:type="dcterms:W3CDTF">2017-01-12T10:36:30Z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2016-10-06T00:00:00Z</vt:filetime>
  </property>
  <property fmtid="{D5CDD505-2E9C-101B-9397-08002B2CF9AE}" pid="3" name="Creator">
    <vt:lpwstr>Microsoft® PowerPoint® 2010</vt:lpwstr>
  </property>
  <property fmtid="{D5CDD505-2E9C-101B-9397-08002B2CF9AE}" pid="4" name="LastSaved">
    <vt:filetime>2016-10-09T00:00:00Z</vt:filetime>
  </property>
</Properties>
</file>