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3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405"/>
  </p:normalViewPr>
  <p:slideViewPr>
    <p:cSldViewPr>
      <p:cViewPr>
        <p:scale>
          <a:sx n="50" d="100"/>
          <a:sy n="50" d="100"/>
        </p:scale>
        <p:origin x="-3182" y="-259"/>
      </p:cViewPr>
      <p:guideLst>
        <p:guide orient="horz" pos="3120"/>
        <p:guide pos="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3070860"/>
            <a:ext cx="5829300" cy="2080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547360"/>
            <a:ext cx="4800600" cy="247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F16-54B1-4018-B0A5-67AC46003776}" type="datetimeFigureOut">
              <a:rPr kumimoji="1" lang="ja-JP" altLang="en-US" smtClean="0"/>
              <a:t>2017/1/12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EBD55-7DF6-4EE7-AAD2-BB290A388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062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96240"/>
            <a:ext cx="6172200" cy="1584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278380"/>
            <a:ext cx="617220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9212580"/>
            <a:ext cx="219456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9839"/>
            <a:ext cx="6260525" cy="2603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81000" y="4724400"/>
            <a:ext cx="6248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  <a:spcAft>
                <a:spcPts val="0"/>
              </a:spcAft>
            </a:pPr>
            <a:r>
              <a:rPr lang="en-US" altLang="ja-JP" sz="1400" b="1" kern="100" dirty="0" smtClean="0">
                <a:latin typeface="Arial"/>
                <a:ea typeface="ＭＳ 明朝"/>
                <a:cs typeface="Arial"/>
              </a:rPr>
              <a:t>Figure S3. </a:t>
            </a:r>
            <a:r>
              <a:rPr lang="en-US" altLang="ja-JP" sz="1400" b="1" kern="100" dirty="0">
                <a:latin typeface="Arial"/>
                <a:ea typeface="ＭＳ 明朝"/>
                <a:cs typeface="Arial"/>
              </a:rPr>
              <a:t>Histogram of ICAM-1 and VCAM-1 expression in HCAEC</a:t>
            </a:r>
            <a:endParaRPr lang="ja-JP" altLang="ja-JP" sz="1400" kern="100" dirty="0">
              <a:latin typeface="Segoe UI"/>
              <a:ea typeface="メイリオ"/>
              <a:cs typeface="Arial"/>
            </a:endParaRPr>
          </a:p>
          <a:p>
            <a:pPr algn="just">
              <a:lnSpc>
                <a:spcPts val="2400"/>
              </a:lnSpc>
              <a:spcAft>
                <a:spcPts val="0"/>
              </a:spcAft>
            </a:pPr>
            <a:r>
              <a:rPr lang="en-US" altLang="ja-JP" sz="1400" kern="100" dirty="0">
                <a:latin typeface="Arial"/>
                <a:ea typeface="ＭＳ 明朝"/>
                <a:cs typeface="Arial"/>
              </a:rPr>
              <a:t>Histograms show flow cytometric analysis of ICAM-1 and VCAM-1 expression in HCAEC after stimulation of FK565 with CsA or Tac. Respective isotype controls are shown as light gray area.</a:t>
            </a:r>
            <a:endParaRPr lang="ja-JP" altLang="ja-JP" sz="1400" kern="100" dirty="0">
              <a:effectLst/>
              <a:latin typeface="Segoe UI"/>
              <a:ea typeface="メイリオ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495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3182</TotalTime>
  <Words>42</Words>
  <Application>Microsoft Office PowerPoint</Application>
  <PresentationFormat>A4 210 x 297 mm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Kenji MURATA</dc:creator>
  <cp:lastModifiedBy>Kenji MURATA</cp:lastModifiedBy>
  <cp:revision>37</cp:revision>
  <cp:lastPrinted>2016-10-20T13:28:08Z</cp:lastPrinted>
  <dcterms:created xsi:type="dcterms:W3CDTF">2016-10-09T12:11:00Z</dcterms:created>
  <dcterms:modified xsi:type="dcterms:W3CDTF">2017-01-12T10:37:56Z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2016-10-06T00:00:00Z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2016-10-09T00:00:00Z</vt:filetime>
  </property>
</Properties>
</file>